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96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emf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6.png">
            <a:extLst>
              <a:ext uri="{FF2B5EF4-FFF2-40B4-BE49-F238E27FC236}">
                <a16:creationId xmlns:a16="http://schemas.microsoft.com/office/drawing/2014/main" id="{5A406649-E792-47B4-A9BF-064BABBBF6A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8250" y="578693"/>
            <a:ext cx="2540000" cy="5553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25" y="5529942"/>
            <a:ext cx="1714500" cy="577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540" y="578687"/>
            <a:ext cx="2334770" cy="7836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019431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01943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5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6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9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7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518320" y="5763940"/>
            <a:ext cx="1685925" cy="273844"/>
          </a:xfrm>
        </p:spPr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89233" y="3254959"/>
            <a:ext cx="3227752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006828" y="1599806"/>
            <a:ext cx="2743200" cy="273844"/>
          </a:xfrm>
        </p:spPr>
        <p:txBody>
          <a:bodyPr/>
          <a:lstStyle>
            <a:lvl1pPr algn="l">
              <a:defRPr/>
            </a:lvl1pPr>
          </a:lstStyle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275290" y="782354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13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440931" y="5744402"/>
            <a:ext cx="1685925" cy="273844"/>
          </a:xfrm>
        </p:spPr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05983" y="3194389"/>
            <a:ext cx="3216031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954166" y="4573192"/>
            <a:ext cx="2743200" cy="273844"/>
          </a:xfrm>
        </p:spPr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266228" y="761707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0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/>
          <a:srcRect l="14557" t="-172" r="14806" b="172"/>
          <a:stretch/>
        </p:blipFill>
        <p:spPr>
          <a:xfrm>
            <a:off x="-521937" y="-186114"/>
            <a:ext cx="6805402" cy="706890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2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308708" y="-1752401"/>
            <a:ext cx="6579555" cy="87032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/>
              <a:t>Четвертый уровень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7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257908" y="-467296"/>
            <a:ext cx="6528757" cy="74403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30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257908" y="5"/>
            <a:ext cx="6528757" cy="70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52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414215" y="-82154"/>
            <a:ext cx="6681262" cy="69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5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/>
              <a:t>Четвертый уровень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1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9262" y="6081712"/>
            <a:ext cx="541215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399" y="549139"/>
            <a:ext cx="2057400" cy="365125"/>
          </a:xfrm>
        </p:spPr>
        <p:txBody>
          <a:bodyPr/>
          <a:lstStyle>
            <a:lvl1pPr>
              <a:defRPr lang="pl-PL" sz="35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5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2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28488" y="5529944"/>
            <a:ext cx="2561655" cy="64429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7387" y="578687"/>
            <a:ext cx="2627296" cy="7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738446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73844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82256" y="565634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5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725E-9BBD-400D-9BC6-C17F4312B59B}" type="datetime1">
              <a:rPr lang="pl-PL" smtClean="0"/>
              <a:pPr/>
              <a:t>27.01.2020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5323" y="6081714"/>
            <a:ext cx="5076096" cy="365125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399" y="549141"/>
            <a:ext cx="2057400" cy="365125"/>
          </a:xfrm>
        </p:spPr>
        <p:txBody>
          <a:bodyPr/>
          <a:lstStyle>
            <a:lvl1pPr>
              <a:defRPr lang="pl-PL" sz="3500" kern="1200" smtClean="0">
                <a:solidFill>
                  <a:schemeClr val="tx1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456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bg>
      <p:bgPr>
        <a:solidFill>
          <a:srgbClr val="FED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27" y="5529943"/>
            <a:ext cx="2561655" cy="644295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5540" y="579335"/>
            <a:ext cx="2627296" cy="78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3" y="1724025"/>
            <a:ext cx="5418015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3" y="3602038"/>
            <a:ext cx="5418015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49967" y="566087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6077804" cy="2852737"/>
          </a:xfrm>
        </p:spPr>
        <p:txBody>
          <a:bodyPr anchor="b">
            <a:normAutofit/>
          </a:bodyPr>
          <a:lstStyle>
            <a:lvl1pPr>
              <a:defRPr sz="3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6077804" cy="125253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49967" y="566087"/>
            <a:ext cx="1708284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90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465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7149" y="6074564"/>
            <a:ext cx="1264444" cy="365125"/>
          </a:xfrm>
        </p:spPr>
        <p:txBody>
          <a:bodyPr/>
          <a:lstStyle/>
          <a:p>
            <a:fld id="{F317DF22-5C92-4FF1-A01C-A0CD364556D9}" type="datetime1">
              <a:rPr lang="pl-PL" smtClean="0"/>
              <a:pPr/>
              <a:t>27.01.2020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1749" y="6081714"/>
            <a:ext cx="4274036" cy="365125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" name="image7.png">
            <a:extLst>
              <a:ext uri="{FF2B5EF4-FFF2-40B4-BE49-F238E27FC236}">
                <a16:creationId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62958" y="5885555"/>
            <a:ext cx="1323842" cy="74315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6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FD8B-8FC8-4F4A-B5F7-5717190F435F}" type="datetime1">
              <a:rPr lang="pl-PL" smtClean="0"/>
              <a:pPr/>
              <a:t>27.01.2020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94523" y="6081714"/>
            <a:ext cx="512689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38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6" y="1681163"/>
            <a:ext cx="3868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6" y="2505075"/>
            <a:ext cx="386834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723E-EAE5-4335-92DD-06D87F82E55F}" type="datetime1">
              <a:rPr lang="pl-PL" smtClean="0"/>
              <a:pPr/>
              <a:t>27.01.2020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56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FE76-9559-491F-B605-0D9B04EE9DE6}" type="datetime1">
              <a:rPr lang="pl-PL" smtClean="0"/>
              <a:pPr/>
              <a:t>27.01.2020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graphicFrame>
        <p:nvGraphicFramePr>
          <p:cNvPr id="8" name="Table 93">
            <a:extLst>
              <a:ext uri="{FF2B5EF4-FFF2-40B4-BE49-F238E27FC236}">
                <a16:creationId xmlns:a16="http://schemas.microsoft.com/office/drawing/2014/main" id="{63861C41-A286-4CBE-9EBF-DBE851D12C0E}"/>
              </a:ext>
            </a:extLst>
          </p:cNvPr>
          <p:cNvGraphicFramePr/>
          <p:nvPr userDrawn="1"/>
        </p:nvGraphicFramePr>
        <p:xfrm>
          <a:off x="2002036" y="1828802"/>
          <a:ext cx="5138740" cy="3948905"/>
        </p:xfrm>
        <a:graphic>
          <a:graphicData uri="http://schemas.openxmlformats.org/drawingml/2006/table">
            <a:tbl>
              <a:tblPr firstRow="1"/>
              <a:tblGrid>
                <a:gridCol w="128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56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277E-5176-4437-BE75-1B9436FABD5E}" type="datetime1">
              <a:rPr lang="pl-PL" smtClean="0"/>
              <a:pPr/>
              <a:t>27.01.2020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11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FF25-1611-478C-925A-E740B0D667B2}" type="datetime1">
              <a:rPr lang="pl-PL" smtClean="0"/>
              <a:pPr/>
              <a:t>27.01.2020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(wersja 1)">
    <p:bg>
      <p:bgPr>
        <a:solidFill>
          <a:srgbClr val="FED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4.png">
            <a:extLst>
              <a:ext uri="{FF2B5EF4-FFF2-40B4-BE49-F238E27FC236}">
                <a16:creationId xmlns:a16="http://schemas.microsoft.com/office/drawing/2014/main" id="{6A74313D-41E1-4A01-8C8A-EAEBAD82B8C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25" y="5529941"/>
            <a:ext cx="1714500" cy="577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5.png">
            <a:extLst>
              <a:ext uri="{FF2B5EF4-FFF2-40B4-BE49-F238E27FC236}">
                <a16:creationId xmlns:a16="http://schemas.microsoft.com/office/drawing/2014/main" id="{DBDB269D-8575-4836-BCDF-28DD1A7926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540" y="578687"/>
            <a:ext cx="2334770" cy="7836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724025"/>
            <a:ext cx="5070231" cy="1785938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507023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rgbClr val="3C3C4C"/>
                </a:solidFill>
                <a:latin typeface="Adagio_Slab" panose="00000500000000000000" pitchFamily="50" charset="-18"/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2" indent="0" algn="ctr">
              <a:buNone/>
              <a:defRPr sz="1600"/>
            </a:lvl6pPr>
            <a:lvl7pPr marL="2742927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19907" y="578687"/>
            <a:ext cx="2538344" cy="55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3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6E08-4478-416B-B2F0-E483D383A9AC}" type="datetime1">
              <a:rPr lang="pl-PL" smtClean="0"/>
              <a:pPr/>
              <a:t>27.01.2020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549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5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8" indent="0">
              <a:buNone/>
              <a:defRPr sz="2000"/>
            </a:lvl5pPr>
            <a:lvl6pPr marL="2285772" indent="0">
              <a:buNone/>
              <a:defRPr sz="2000"/>
            </a:lvl6pPr>
            <a:lvl7pPr marL="2742927" indent="0">
              <a:buNone/>
              <a:defRPr sz="2000"/>
            </a:lvl7pPr>
            <a:lvl8pPr marL="3200080" indent="0">
              <a:buNone/>
              <a:defRPr sz="2000"/>
            </a:lvl8pPr>
            <a:lvl9pPr marL="3657235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8" indent="0">
              <a:buNone/>
              <a:defRPr sz="1000"/>
            </a:lvl5pPr>
            <a:lvl6pPr marL="2285772" indent="0">
              <a:buNone/>
              <a:defRPr sz="1000"/>
            </a:lvl6pPr>
            <a:lvl7pPr marL="2742927" indent="0">
              <a:buNone/>
              <a:defRPr sz="1000"/>
            </a:lvl7pPr>
            <a:lvl8pPr marL="3200080" indent="0">
              <a:buNone/>
              <a:defRPr sz="1000"/>
            </a:lvl8pPr>
            <a:lvl9pPr marL="3657235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3E7-2378-4EFB-8159-99C69053EDF7}" type="datetime1">
              <a:rPr lang="pl-PL" smtClean="0"/>
              <a:pPr/>
              <a:t>27.01.2020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39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533290" y="994529"/>
            <a:ext cx="1681808" cy="42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518320" y="5763940"/>
            <a:ext cx="1685925" cy="273844"/>
          </a:xfrm>
        </p:spPr>
        <p:txBody>
          <a:bodyPr/>
          <a:lstStyle/>
          <a:p>
            <a:fld id="{19EA7272-7C86-4C61-A8D1-42B38A9F41FA}" type="datetime1">
              <a:rPr lang="pl-PL" smtClean="0"/>
              <a:pPr/>
              <a:t>27.01.2020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89233" y="3254959"/>
            <a:ext cx="3227752" cy="273844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006828" y="1599806"/>
            <a:ext cx="2743200" cy="273844"/>
          </a:xfrm>
        </p:spPr>
        <p:txBody>
          <a:bodyPr/>
          <a:lstStyle>
            <a:lvl1pPr algn="l">
              <a:defRPr/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1566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533290" y="994529"/>
            <a:ext cx="1681808" cy="423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440931" y="5744402"/>
            <a:ext cx="1685925" cy="273844"/>
          </a:xfrm>
        </p:spPr>
        <p:txBody>
          <a:bodyPr/>
          <a:lstStyle/>
          <a:p>
            <a:fld id="{346FA071-7161-4BEC-938E-7B7DA67F8CEF}" type="datetime1">
              <a:rPr lang="pl-PL" smtClean="0"/>
              <a:pPr/>
              <a:t>27.01.2020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205983" y="3194389"/>
            <a:ext cx="3216031" cy="273844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954166" y="4573192"/>
            <a:ext cx="2743200" cy="273844"/>
          </a:xfrm>
        </p:spPr>
        <p:txBody>
          <a:bodyPr/>
          <a:lstStyle/>
          <a:p>
            <a:fld id="{82156D5D-153B-4728-8CD5-833B2A6B54E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6747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/>
          <a:srcRect l="14557" t="-172" r="14806" b="172"/>
          <a:stretch/>
        </p:blipFill>
        <p:spPr>
          <a:xfrm>
            <a:off x="-521937" y="-186114"/>
            <a:ext cx="6805402" cy="706890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FD4E-F1C3-4B4E-BCF3-0BBE06B1D104}" type="datetime1">
              <a:rPr lang="pl-PL" smtClean="0"/>
              <a:pPr/>
              <a:t>27.01.2020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934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6"/>
          <a:stretch/>
        </p:blipFill>
        <p:spPr>
          <a:xfrm>
            <a:off x="-308708" y="-1752401"/>
            <a:ext cx="6579555" cy="87032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22D-69A8-4F72-9A6F-9452D918D22C}" type="datetime1">
              <a:rPr lang="pl-PL" smtClean="0"/>
              <a:pPr/>
              <a:t>27.01.2020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28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2"/>
          <a:stretch/>
        </p:blipFill>
        <p:spPr>
          <a:xfrm>
            <a:off x="-257908" y="-467296"/>
            <a:ext cx="6528757" cy="74403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BF10-0C31-4D0E-A3AE-23BBC08849A0}" type="datetime1">
              <a:rPr lang="pl-PL" smtClean="0"/>
              <a:pPr/>
              <a:t>27.01.2020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45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1"/>
          <a:stretch/>
        </p:blipFill>
        <p:spPr>
          <a:xfrm>
            <a:off x="-257908" y="5"/>
            <a:ext cx="6528757" cy="7075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7A4A-4302-472B-B494-B11FE5488642}" type="datetime1">
              <a:rPr lang="pl-PL" smtClean="0"/>
              <a:pPr/>
              <a:t>27.01.2020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854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8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5" r="2161"/>
          <a:stretch/>
        </p:blipFill>
        <p:spPr>
          <a:xfrm>
            <a:off x="-414215" y="-82154"/>
            <a:ext cx="6681262" cy="69401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9"/>
          <p:cNvSpPr/>
          <p:nvPr userDrawn="1"/>
        </p:nvSpPr>
        <p:spPr>
          <a:xfrm>
            <a:off x="-235460" y="-41077"/>
            <a:ext cx="6506308" cy="6940154"/>
          </a:xfrm>
          <a:prstGeom prst="rect">
            <a:avLst/>
          </a:prstGeom>
          <a:solidFill>
            <a:srgbClr val="7896CF">
              <a:alpha val="37000"/>
            </a:srgbClr>
          </a:solidFill>
          <a:ln w="12700">
            <a:miter lim="400000"/>
          </a:ln>
        </p:spPr>
        <p:txBody>
          <a:bodyPr lIns="55355" tIns="55355" rIns="55355" bIns="55355"/>
          <a:lstStyle/>
          <a:p>
            <a:pPr>
              <a:defRPr>
                <a:solidFill>
                  <a:srgbClr val="FED542"/>
                </a:solidFill>
                <a:latin typeface="Adagio_Slab"/>
                <a:ea typeface="Adagio_Slab"/>
                <a:cs typeface="Adagio_Slab"/>
                <a:sym typeface="Adagio_Slab"/>
              </a:defRPr>
            </a:pPr>
            <a:endParaRPr sz="9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8386-BB2C-47E0-AF1D-B94F15444D88}" type="datetime1">
              <a:rPr lang="pl-PL" smtClean="0"/>
              <a:pPr/>
              <a:t>27.01.2020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hape 108"/>
          <p:cNvSpPr>
            <a:spLocks noGrp="1"/>
          </p:cNvSpPr>
          <p:nvPr>
            <p:ph type="body" sz="half" idx="1"/>
          </p:nvPr>
        </p:nvSpPr>
        <p:spPr>
          <a:xfrm>
            <a:off x="6410327" y="2250287"/>
            <a:ext cx="2725937" cy="47228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4C"/>
                </a:solidFill>
              </a:defRPr>
            </a:lvl1pPr>
          </a:lstStyle>
          <a:p>
            <a:pPr lvl="0">
              <a:spcBef>
                <a:spcPts val="250"/>
              </a:spcBef>
            </a:pPr>
            <a:r>
              <a:rPr lang="ru-RU" dirty="0"/>
              <a:t>Образец текста</a:t>
            </a:r>
          </a:p>
          <a:p>
            <a:pPr lvl="1">
              <a:spcBef>
                <a:spcPts val="250"/>
              </a:spcBef>
            </a:pPr>
            <a:r>
              <a:rPr lang="ru-RU" dirty="0"/>
              <a:t>Второй уровень</a:t>
            </a:r>
          </a:p>
          <a:p>
            <a:pPr lvl="2">
              <a:spcBef>
                <a:spcPts val="250"/>
              </a:spcBef>
            </a:pPr>
            <a:r>
              <a:rPr lang="ru-RU" dirty="0"/>
              <a:t>Третий уровень</a:t>
            </a:r>
          </a:p>
          <a:p>
            <a:pPr lvl="3">
              <a:spcBef>
                <a:spcPts val="250"/>
              </a:spcBef>
            </a:pPr>
            <a:r>
              <a:rPr lang="ru-RU" dirty="0"/>
              <a:t>Четвертый уровень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620" y="6081712"/>
            <a:ext cx="1681808" cy="4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5651866" cy="2852737"/>
          </a:xfrm>
        </p:spPr>
        <p:txBody>
          <a:bodyPr anchor="b">
            <a:normAutofit/>
          </a:bodyPr>
          <a:lstStyle>
            <a:lvl1pPr>
              <a:defRPr sz="3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5651866" cy="1252537"/>
          </a:xfrm>
        </p:spPr>
        <p:txBody>
          <a:bodyPr>
            <a:normAutofit/>
          </a:bodyPr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15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9907" y="578687"/>
            <a:ext cx="2538344" cy="555480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7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 (wyróżnienie)">
    <p:bg>
      <p:bgPr>
        <a:solidFill>
          <a:srgbClr val="965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46500"/>
          </a:xfrm>
        </p:spPr>
        <p:txBody>
          <a:bodyPr/>
          <a:lstStyle>
            <a:lvl1pPr>
              <a:defRPr>
                <a:solidFill>
                  <a:srgbClr val="FED54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17149" y="6074562"/>
            <a:ext cx="1264444" cy="365125"/>
          </a:xfrm>
        </p:spPr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1749" y="6081712"/>
            <a:ext cx="4274036" cy="365125"/>
          </a:xfrm>
        </p:spPr>
        <p:txBody>
          <a:bodyPr/>
          <a:lstStyle/>
          <a:p>
            <a:endParaRPr lang="ru-RU"/>
          </a:p>
        </p:txBody>
      </p:sp>
      <p:pic>
        <p:nvPicPr>
          <p:cNvPr id="10" name="image7.png">
            <a:extLst>
              <a:ext uri="{FF2B5EF4-FFF2-40B4-BE49-F238E27FC236}">
                <a16:creationId xmlns:a16="http://schemas.microsoft.com/office/drawing/2014/main" id="{8F638F12-3CB3-453E-B9E9-400A619287F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2958" y="5885553"/>
            <a:ext cx="1323842" cy="74315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6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4" y="1681163"/>
            <a:ext cx="38683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4" y="2505075"/>
            <a:ext cx="386834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5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8" indent="0">
              <a:buNone/>
              <a:defRPr sz="1600" b="1"/>
            </a:lvl5pPr>
            <a:lvl6pPr marL="2285772" indent="0">
              <a:buNone/>
              <a:defRPr sz="1600" b="1"/>
            </a:lvl6pPr>
            <a:lvl7pPr marL="2742927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5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0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graphicFrame>
        <p:nvGraphicFramePr>
          <p:cNvPr id="8" name="Table 93">
            <a:extLst>
              <a:ext uri="{FF2B5EF4-FFF2-40B4-BE49-F238E27FC236}">
                <a16:creationId xmlns:a16="http://schemas.microsoft.com/office/drawing/2014/main" id="{63861C41-A286-4CBE-9EBF-DBE851D12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085898"/>
              </p:ext>
            </p:extLst>
          </p:nvPr>
        </p:nvGraphicFramePr>
        <p:xfrm>
          <a:off x="2002036" y="1828800"/>
          <a:ext cx="5138740" cy="3948905"/>
        </p:xfrm>
        <a:graphic>
          <a:graphicData uri="http://schemas.openxmlformats.org/drawingml/2006/table">
            <a:tbl>
              <a:tblPr firstRow="1"/>
              <a:tblGrid>
                <a:gridCol w="128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400" b="1" dirty="0">
                        <a:solidFill>
                          <a:srgbClr val="3C3C4C"/>
                        </a:solidFill>
                        <a:latin typeface="Adagio_Slab-SemiBold"/>
                        <a:ea typeface="Adagio_Slab-SemiBold"/>
                        <a:cs typeface="Adagio_Slab-SemiBold"/>
                        <a:sym typeface="Adagio_Slab-SemiBold"/>
                      </a:endParaRPr>
                    </a:p>
                  </a:txBody>
                  <a:tcPr marL="0" marR="0" marT="0" marB="0" anchor="ctr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9781"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1106487" algn="l">
                        <a:spcBef>
                          <a:spcPts val="0"/>
                        </a:spcBef>
                        <a:tabLst>
                          <a:tab pos="1066800" algn="l"/>
                          <a:tab pos="2146300" algn="l"/>
                          <a:tab pos="3251200" algn="l"/>
                          <a:tab pos="4330700" algn="l"/>
                          <a:tab pos="5410200" algn="l"/>
                          <a:tab pos="6515100" algn="l"/>
                          <a:tab pos="7594600" algn="l"/>
                          <a:tab pos="8661400" algn="l"/>
                          <a:tab pos="9779000" algn="l"/>
                          <a:tab pos="10845800" algn="l"/>
                          <a:tab pos="11950700" algn="l"/>
                          <a:tab pos="13030200" algn="l"/>
                          <a:tab pos="14109700" algn="l"/>
                          <a:tab pos="15214600" algn="l"/>
                          <a:tab pos="16294100" algn="l"/>
                          <a:tab pos="17373600" algn="l"/>
                          <a:tab pos="18478500" algn="l"/>
                          <a:tab pos="19558000" algn="l"/>
                          <a:tab pos="20662900" algn="l"/>
                          <a:tab pos="21742400" algn="l"/>
                        </a:tabLst>
                        <a:defRPr sz="4200">
                          <a:solidFill>
                            <a:srgbClr val="000000"/>
                          </a:solidFill>
                          <a:sym typeface="Helvetica"/>
                        </a:defRPr>
                      </a:pPr>
                      <a:endParaRPr sz="2100" dirty="0"/>
                    </a:p>
                  </a:txBody>
                  <a:tcPr marL="0" marR="0" marT="0" marB="0" horzOverflow="overflow">
                    <a:lnL w="25400">
                      <a:solidFill>
                        <a:srgbClr val="FED542"/>
                      </a:solidFill>
                    </a:lnL>
                    <a:lnR w="25400">
                      <a:solidFill>
                        <a:srgbClr val="FED542"/>
                      </a:solidFill>
                    </a:lnR>
                    <a:lnT w="25400">
                      <a:solidFill>
                        <a:srgbClr val="FED542"/>
                      </a:solidFill>
                    </a:lnT>
                    <a:lnB w="25400">
                      <a:solidFill>
                        <a:srgbClr val="FED54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raz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9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20" y="6052790"/>
            <a:ext cx="1201765" cy="4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0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6"/>
            <a:ext cx="7393782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9415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9425" y="6081712"/>
            <a:ext cx="1264444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12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fld id="{E0A2B525-4DC4-4D80-9B28-8E8A85A06424}" type="datetimeFigureOut">
              <a:rPr lang="ru-RU" smtClean="0"/>
              <a:t>27.01.2020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6469" y="551476"/>
            <a:ext cx="205740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lang="pl-PL" sz="35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E01011B8-8901-494C-ACF4-EF2A2E89E10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1749" y="6081712"/>
            <a:ext cx="555967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12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6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457155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914309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7"/>
            <a:ext cx="7393782" cy="1325563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9415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9425" y="6081713"/>
            <a:ext cx="1264444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1200">
                <a:solidFill>
                  <a:srgbClr val="3C3C4C"/>
                </a:solidFill>
                <a:latin typeface="Radikal WUT" panose="00000800000000000000" pitchFamily="50" charset="-18"/>
              </a:defRPr>
            </a:lvl1pPr>
          </a:lstStyle>
          <a:p>
            <a:fld id="{9187ACAA-BA05-403C-B094-06E99B1B296A}" type="datetime1">
              <a:rPr lang="pl-PL" smtClean="0"/>
              <a:pPr/>
              <a:t>27.01.2020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6469" y="551477"/>
            <a:ext cx="205740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lang="pl-PL" sz="3500" kern="1200" smtClean="0">
                <a:solidFill>
                  <a:srgbClr val="3C3C4C"/>
                </a:solidFill>
                <a:latin typeface="Radikal WUT" panose="00000800000000000000" pitchFamily="50" charset="-18"/>
                <a:ea typeface="+mn-ea"/>
                <a:cs typeface="+mn-cs"/>
              </a:defRPr>
            </a:lvl1pPr>
          </a:lstStyle>
          <a:p>
            <a:fld id="{82156D5D-153B-4728-8CD5-833B2A6B54E8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1749" y="6081713"/>
            <a:ext cx="5559670" cy="36512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1200">
                <a:solidFill>
                  <a:srgbClr val="D8C2CB"/>
                </a:solidFill>
                <a:latin typeface="Adagio_Slab" panose="00000500000000000000" pitchFamily="50" charset="-18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17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rgbClr val="3C3C4C"/>
          </a:solidFill>
          <a:latin typeface="Adagio_Slab" panose="00000500000000000000" pitchFamily="50" charset="-18"/>
          <a:ea typeface="+mj-ea"/>
          <a:cs typeface="+mj-cs"/>
        </a:defRPr>
      </a:lvl1pPr>
    </p:titleStyle>
    <p:bodyStyle>
      <a:lvl1pPr marL="0" indent="0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rgbClr val="965F77"/>
          </a:solidFill>
          <a:latin typeface="Adagio_Slab" panose="00000500000000000000" pitchFamily="50" charset="-18"/>
          <a:ea typeface="+mn-ea"/>
          <a:cs typeface="+mn-cs"/>
        </a:defRPr>
      </a:lvl1pPr>
      <a:lvl2pPr marL="457155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2pPr>
      <a:lvl3pPr marL="914309" indent="0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agio_Slab" panose="00000500000000000000" pitchFamily="50" charset="-18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2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Rozpoznawanie dźwięku za pomocą MLP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Oleksii Kosobutskyi</a:t>
            </a:r>
          </a:p>
          <a:p>
            <a:r>
              <a:rPr lang="pl-PL" dirty="0"/>
              <a:t>27.01.2020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282" t="24235" r="15052" b="6250"/>
          <a:stretch>
            <a:fillRect/>
          </a:stretch>
        </p:blipFill>
        <p:spPr bwMode="auto">
          <a:xfrm>
            <a:off x="0" y="836712"/>
            <a:ext cx="9144000" cy="498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2" id="{AF77654C-7985-4C0A-AE90-D1732C9A6E9E}" vid="{ACED2FCA-EB2A-46EB-A8D5-7E5CA93A5F09}"/>
    </a:ext>
  </a:extLst>
</a:theme>
</file>

<file path=ppt/theme/theme2.xml><?xml version="1.0" encoding="utf-8"?>
<a:theme xmlns:a="http://schemas.openxmlformats.org/drawingml/2006/main" name="E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2" id="{AF77654C-7985-4C0A-AE90-D1732C9A6E9E}" vid="{F610396C-B832-45C1-8145-0A8B0EF479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PW_WF_4-3.potx</Template>
  <TotalTime>8</TotalTime>
  <Words>8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Adagio_Slab</vt:lpstr>
      <vt:lpstr>Adagio_Slab-SemiBold</vt:lpstr>
      <vt:lpstr>Arial</vt:lpstr>
      <vt:lpstr>Helvetica</vt:lpstr>
      <vt:lpstr>Radikal WUT</vt:lpstr>
      <vt:lpstr>PL</vt:lpstr>
      <vt:lpstr>EN</vt:lpstr>
      <vt:lpstr>Rozpoznawanie dźwięku za pomocą MLP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Rozpoznawanie dźwięku za pomocą CNN</dc:title>
  <dc:creator>Alex</dc:creator>
  <cp:lastModifiedBy>Oleksii Kosobutskyi</cp:lastModifiedBy>
  <cp:revision>2</cp:revision>
  <dcterms:created xsi:type="dcterms:W3CDTF">2020-01-27T00:56:30Z</dcterms:created>
  <dcterms:modified xsi:type="dcterms:W3CDTF">2020-01-27T07:43:00Z</dcterms:modified>
</cp:coreProperties>
</file>