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4" r:id="rId2"/>
  </p:sldMasterIdLst>
  <p:sldIdLst>
    <p:sldId id="258" r:id="rId3"/>
    <p:sldId id="259" r:id="rId4"/>
    <p:sldId id="260" r:id="rId5"/>
    <p:sldId id="268" r:id="rId6"/>
    <p:sldId id="267" r:id="rId7"/>
    <p:sldId id="269" r:id="rId8"/>
    <p:sldId id="264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7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emf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 (wersja 2)">
    <p:bg>
      <p:bgPr>
        <a:solidFill>
          <a:srgbClr val="965F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6.png">
            <a:extLst>
              <a:ext uri="{FF2B5EF4-FFF2-40B4-BE49-F238E27FC236}">
                <a16:creationId xmlns="" xmlns:a16="http://schemas.microsoft.com/office/drawing/2014/main" id="{5A406649-E792-47B4-A9BF-064BABBBF6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318250" y="578693"/>
            <a:ext cx="2540000" cy="55538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image4.png">
            <a:extLst>
              <a:ext uri="{FF2B5EF4-FFF2-40B4-BE49-F238E27FC236}">
                <a16:creationId xmlns="" xmlns:a16="http://schemas.microsoft.com/office/drawing/2014/main" id="{6A74313D-41E1-4A01-8C8A-EAEBAD82B8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000125" y="5529942"/>
            <a:ext cx="1714500" cy="577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5.png">
            <a:extLst>
              <a:ext uri="{FF2B5EF4-FFF2-40B4-BE49-F238E27FC236}">
                <a16:creationId xmlns="" xmlns:a16="http://schemas.microsoft.com/office/drawing/2014/main" id="{DBDB269D-8575-4836-BCDF-28DD1A7926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485540" y="578687"/>
            <a:ext cx="2334770" cy="78364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1" y="1724025"/>
            <a:ext cx="5019431" cy="1785938"/>
          </a:xfrm>
        </p:spPr>
        <p:txBody>
          <a:bodyPr anchor="b">
            <a:normAutofit/>
          </a:bodyPr>
          <a:lstStyle>
            <a:lvl1pPr algn="ctr">
              <a:defRPr sz="3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3602038"/>
            <a:ext cx="501943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2" indent="0" algn="ctr">
              <a:buNone/>
              <a:defRPr sz="1600"/>
            </a:lvl6pPr>
            <a:lvl7pPr marL="2742927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08859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09.01.2020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53366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8" indent="0">
              <a:buNone/>
              <a:defRPr sz="1000"/>
            </a:lvl5pPr>
            <a:lvl6pPr marL="2285772" indent="0">
              <a:buNone/>
              <a:defRPr sz="1000"/>
            </a:lvl6pPr>
            <a:lvl7pPr marL="2742927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09.01.2020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88890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8" indent="0">
              <a:buNone/>
              <a:defRPr sz="2000"/>
            </a:lvl5pPr>
            <a:lvl6pPr marL="2285772" indent="0">
              <a:buNone/>
              <a:defRPr sz="2000"/>
            </a:lvl6pPr>
            <a:lvl7pPr marL="2742927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8" indent="0">
              <a:buNone/>
              <a:defRPr sz="1000"/>
            </a:lvl5pPr>
            <a:lvl6pPr marL="2285772" indent="0">
              <a:buNone/>
              <a:defRPr sz="1000"/>
            </a:lvl6pPr>
            <a:lvl7pPr marL="2742927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09.01.2020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6999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518320" y="5763940"/>
            <a:ext cx="1685925" cy="273844"/>
          </a:xfrm>
        </p:spPr>
        <p:txBody>
          <a:bodyPr/>
          <a:lstStyle/>
          <a:p>
            <a:fld id="{66221E02-25CB-4963-84BC-0813985E7D90}" type="datetimeFigureOut">
              <a:rPr lang="pl-PL" smtClean="0"/>
              <a:pPr/>
              <a:t>09.01.2020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1289233" y="3254959"/>
            <a:ext cx="3227752" cy="273844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7006828" y="1599806"/>
            <a:ext cx="2743200" cy="273844"/>
          </a:xfrm>
        </p:spPr>
        <p:txBody>
          <a:bodyPr/>
          <a:lstStyle>
            <a:lvl1pPr algn="l">
              <a:defRPr/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275290" y="782354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46513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440931" y="5744402"/>
            <a:ext cx="1685925" cy="273844"/>
          </a:xfrm>
        </p:spPr>
        <p:txBody>
          <a:bodyPr/>
          <a:lstStyle/>
          <a:p>
            <a:fld id="{66221E02-25CB-4963-84BC-0813985E7D90}" type="datetimeFigureOut">
              <a:rPr lang="pl-PL" smtClean="0"/>
              <a:pPr/>
              <a:t>09.01.2020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1205983" y="3194389"/>
            <a:ext cx="3216031" cy="273844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954166" y="4573192"/>
            <a:ext cx="2743200" cy="273844"/>
          </a:xfrm>
        </p:spPr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266228" y="761707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8710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/>
        </p:nvPicPr>
        <p:blipFill rotWithShape="1">
          <a:blip r:embed="rId2" cstate="print">
            <a:extLst/>
          </a:blip>
          <a:srcRect l="14557" t="-172" r="14806" b="172"/>
          <a:stretch/>
        </p:blipFill>
        <p:spPr>
          <a:xfrm>
            <a:off x="-521937" y="-186114"/>
            <a:ext cx="6805402" cy="706890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09"/>
          <p:cNvSpPr/>
          <p:nvPr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09.01.2020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5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smtClean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smtClean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smtClean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smtClean="0"/>
              <a:t>Четвертый уровень</a:t>
            </a: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42724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886"/>
          <a:stretch/>
        </p:blipFill>
        <p:spPr>
          <a:xfrm>
            <a:off x="-308708" y="-1752401"/>
            <a:ext cx="6579555" cy="870328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09.01.2020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5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smtClean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smtClean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smtClean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smtClean="0"/>
              <a:t>Четвертый уровень</a:t>
            </a:r>
          </a:p>
        </p:txBody>
      </p:sp>
      <p:pic>
        <p:nvPicPr>
          <p:cNvPr id="11" name="Obraz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91376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602"/>
          <a:stretch/>
        </p:blipFill>
        <p:spPr>
          <a:xfrm>
            <a:off x="-257908" y="-467296"/>
            <a:ext cx="6528757" cy="74403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09.01.2020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5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smtClean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smtClean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smtClean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smtClean="0"/>
              <a:t>Четвертый уровень</a:t>
            </a: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37830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701"/>
          <a:stretch/>
        </p:blipFill>
        <p:spPr>
          <a:xfrm>
            <a:off x="-257908" y="5"/>
            <a:ext cx="6528757" cy="70755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09.01.2020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5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smtClean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smtClean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smtClean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smtClean="0"/>
              <a:t>Четвертый уровень</a:t>
            </a: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67952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6945" r="2161"/>
          <a:stretch/>
        </p:blipFill>
        <p:spPr>
          <a:xfrm>
            <a:off x="-414215" y="-82154"/>
            <a:ext cx="6681262" cy="694015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09.01.2020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5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smtClean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smtClean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smtClean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smtClean="0"/>
              <a:t>Четвертый уровень</a:t>
            </a: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22010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az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09.01.2020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9262" y="6081712"/>
            <a:ext cx="5412157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399" y="549139"/>
            <a:ext cx="2057400" cy="365125"/>
          </a:xfrm>
        </p:spPr>
        <p:txBody>
          <a:bodyPr/>
          <a:lstStyle>
            <a:lvl1pPr>
              <a:defRPr lang="pl-PL" sz="3500" kern="1200" smtClean="0">
                <a:solidFill>
                  <a:schemeClr val="tx1"/>
                </a:solidFill>
                <a:latin typeface="Radikal WUT" panose="00000800000000000000" pitchFamily="50" charset="-18"/>
                <a:ea typeface="+mn-ea"/>
                <a:cs typeface="+mn-cs"/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152915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 (wersja 2)">
    <p:bg>
      <p:bgPr>
        <a:solidFill>
          <a:srgbClr val="965F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8488" y="5529944"/>
            <a:ext cx="2561655" cy="644295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47387" y="578687"/>
            <a:ext cx="2627296" cy="78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1" y="1724025"/>
            <a:ext cx="5738446" cy="1785938"/>
          </a:xfrm>
        </p:spPr>
        <p:txBody>
          <a:bodyPr anchor="b">
            <a:normAutofit/>
          </a:bodyPr>
          <a:lstStyle>
            <a:lvl1pPr algn="ctr">
              <a:defRPr sz="3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3602038"/>
            <a:ext cx="5738446" cy="1655762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2" indent="0" algn="ctr">
              <a:buNone/>
              <a:defRPr sz="1600"/>
            </a:lvl6pPr>
            <a:lvl7pPr marL="2742927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182256" y="565634"/>
            <a:ext cx="1708284" cy="558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81355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725E-9BBD-400D-9BC6-C17F4312B59B}" type="datetime1">
              <a:rPr lang="pl-PL" smtClean="0"/>
              <a:pPr/>
              <a:t>09.01.2020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5323" y="6081714"/>
            <a:ext cx="5076096" cy="365125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399" y="549141"/>
            <a:ext cx="2057400" cy="365125"/>
          </a:xfrm>
        </p:spPr>
        <p:txBody>
          <a:bodyPr/>
          <a:lstStyle>
            <a:lvl1pPr>
              <a:defRPr lang="pl-PL" sz="3500" kern="1200" smtClean="0">
                <a:solidFill>
                  <a:schemeClr val="tx1"/>
                </a:solidFill>
                <a:latin typeface="Radikal WUT" panose="00000800000000000000" pitchFamily="50" charset="-18"/>
                <a:ea typeface="+mn-ea"/>
                <a:cs typeface="+mn-cs"/>
              </a:defRPr>
            </a:lvl1pPr>
          </a:lstStyle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474565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 (wersja 1)">
    <p:bg>
      <p:bgPr>
        <a:solidFill>
          <a:srgbClr val="FED5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0127" y="5529943"/>
            <a:ext cx="2561655" cy="644295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5540" y="579335"/>
            <a:ext cx="2627296" cy="78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3" y="1724025"/>
            <a:ext cx="5418015" cy="1785938"/>
          </a:xfrm>
        </p:spPr>
        <p:txBody>
          <a:bodyPr anchor="b">
            <a:normAutofit/>
          </a:bodyPr>
          <a:lstStyle>
            <a:lvl1pPr algn="ctr">
              <a:defRPr sz="3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3" y="3602038"/>
            <a:ext cx="5418015" cy="1655762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2" indent="0" algn="ctr">
              <a:buNone/>
              <a:defRPr sz="1600"/>
            </a:lvl6pPr>
            <a:lvl7pPr marL="2742927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149967" y="566087"/>
            <a:ext cx="1708284" cy="558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198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1"/>
            <a:ext cx="6077804" cy="2852737"/>
          </a:xfrm>
        </p:spPr>
        <p:txBody>
          <a:bodyPr anchor="b">
            <a:normAutofit/>
          </a:bodyPr>
          <a:lstStyle>
            <a:lvl1pPr>
              <a:defRPr sz="3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6"/>
            <a:ext cx="6077804" cy="1252537"/>
          </a:xfrm>
        </p:spPr>
        <p:txBody>
          <a:bodyPr>
            <a:normAutofit/>
          </a:bodyPr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49967" y="566087"/>
            <a:ext cx="1708284" cy="558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69390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 (wyróżnienie)">
    <p:bg>
      <p:bgPr>
        <a:solidFill>
          <a:srgbClr val="965F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746500"/>
          </a:xfrm>
        </p:spPr>
        <p:txBody>
          <a:bodyPr/>
          <a:lstStyle>
            <a:lvl1pPr>
              <a:defRPr>
                <a:solidFill>
                  <a:srgbClr val="FED542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17149" y="6074564"/>
            <a:ext cx="1264444" cy="365125"/>
          </a:xfrm>
        </p:spPr>
        <p:txBody>
          <a:bodyPr/>
          <a:lstStyle/>
          <a:p>
            <a:fld id="{F317DF22-5C92-4FF1-A01C-A0CD364556D9}" type="datetime1">
              <a:rPr lang="pl-PL" smtClean="0"/>
              <a:pPr/>
              <a:t>09.01.2020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61749" y="6081714"/>
            <a:ext cx="4274036" cy="365125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10" name="image7.png">
            <a:extLst>
              <a:ext uri="{FF2B5EF4-FFF2-40B4-BE49-F238E27FC236}">
                <a16:creationId xmlns="" xmlns:a16="http://schemas.microsoft.com/office/drawing/2014/main" id="{8F638F12-3CB3-453E-B9E9-400A619287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362958" y="5885555"/>
            <a:ext cx="1323842" cy="74315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2108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FD8B-8FC8-4F4A-B5F7-5717190F435F}" type="datetime1">
              <a:rPr lang="pl-PL" smtClean="0"/>
              <a:pPr/>
              <a:t>09.01.2020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94523" y="6081714"/>
            <a:ext cx="5126896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48738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6" y="1681163"/>
            <a:ext cx="386834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7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6" y="2505075"/>
            <a:ext cx="386834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7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723E-EAE5-4335-92DD-06D87F82E55F}" type="datetime1">
              <a:rPr lang="pl-PL" smtClean="0"/>
              <a:pPr/>
              <a:t>09.01.2020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50556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tuł i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FE76-9559-491F-B605-0D9B04EE9DE6}" type="datetime1">
              <a:rPr lang="pl-PL" smtClean="0"/>
              <a:pPr/>
              <a:t>09.01.2020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  <p:graphicFrame>
        <p:nvGraphicFramePr>
          <p:cNvPr id="8" name="Table 93">
            <a:extLst>
              <a:ext uri="{FF2B5EF4-FFF2-40B4-BE49-F238E27FC236}">
                <a16:creationId xmlns="" xmlns:a16="http://schemas.microsoft.com/office/drawing/2014/main" id="{63861C41-A286-4CBE-9EBF-DBE851D12C0E}"/>
              </a:ext>
            </a:extLst>
          </p:cNvPr>
          <p:cNvGraphicFramePr/>
          <p:nvPr userDrawn="1">
            <p:extLst/>
          </p:nvPr>
        </p:nvGraphicFramePr>
        <p:xfrm>
          <a:off x="2002036" y="1828802"/>
          <a:ext cx="5138740" cy="3948905"/>
        </p:xfrm>
        <a:graphic>
          <a:graphicData uri="http://schemas.openxmlformats.org/drawingml/2006/table">
            <a:tbl>
              <a:tblPr firstRow="1"/>
              <a:tblGrid>
                <a:gridCol w="12846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846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8468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8468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 dirty="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Obraz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98356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277E-5176-4437-BE75-1B9436FABD5E}" type="datetime1">
              <a:rPr lang="pl-PL" smtClean="0"/>
              <a:pPr/>
              <a:t>09.01.2020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10611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FF25-1611-478C-925A-E740B0D667B2}" type="datetime1">
              <a:rPr lang="pl-PL" smtClean="0"/>
              <a:pPr/>
              <a:t>09.01.2020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3766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 (wersja 1)">
    <p:bg>
      <p:bgPr>
        <a:solidFill>
          <a:srgbClr val="FED5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4.png">
            <a:extLst>
              <a:ext uri="{FF2B5EF4-FFF2-40B4-BE49-F238E27FC236}">
                <a16:creationId xmlns="" xmlns:a16="http://schemas.microsoft.com/office/drawing/2014/main" id="{6A74313D-41E1-4A01-8C8A-EAEBAD82B8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00125" y="5529941"/>
            <a:ext cx="1714500" cy="577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5.png">
            <a:extLst>
              <a:ext uri="{FF2B5EF4-FFF2-40B4-BE49-F238E27FC236}">
                <a16:creationId xmlns="" xmlns:a16="http://schemas.microsoft.com/office/drawing/2014/main" id="{DBDB269D-8575-4836-BCDF-28DD1A7926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485540" y="578687"/>
            <a:ext cx="2334770" cy="78364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1" y="1724025"/>
            <a:ext cx="5070231" cy="1785938"/>
          </a:xfrm>
        </p:spPr>
        <p:txBody>
          <a:bodyPr anchor="b">
            <a:normAutofit/>
          </a:bodyPr>
          <a:lstStyle>
            <a:lvl1pPr algn="ctr">
              <a:defRPr sz="3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3602038"/>
            <a:ext cx="507023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2" indent="0" algn="ctr">
              <a:buNone/>
              <a:defRPr sz="1600"/>
            </a:lvl6pPr>
            <a:lvl7pPr marL="2742927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pic>
        <p:nvPicPr>
          <p:cNvPr id="13" name="Obraz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19907" y="578687"/>
            <a:ext cx="2538344" cy="555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03733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8" indent="0">
              <a:buNone/>
              <a:defRPr sz="1000"/>
            </a:lvl5pPr>
            <a:lvl6pPr marL="2285772" indent="0">
              <a:buNone/>
              <a:defRPr sz="1000"/>
            </a:lvl6pPr>
            <a:lvl7pPr marL="2742927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6E08-4478-416B-B2F0-E483D383A9AC}" type="datetime1">
              <a:rPr lang="pl-PL" smtClean="0"/>
              <a:pPr/>
              <a:t>09.01.2020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7605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8" indent="0">
              <a:buNone/>
              <a:defRPr sz="2000"/>
            </a:lvl5pPr>
            <a:lvl6pPr marL="2285772" indent="0">
              <a:buNone/>
              <a:defRPr sz="2000"/>
            </a:lvl6pPr>
            <a:lvl7pPr marL="2742927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8" indent="0">
              <a:buNone/>
              <a:defRPr sz="1000"/>
            </a:lvl5pPr>
            <a:lvl6pPr marL="2285772" indent="0">
              <a:buNone/>
              <a:defRPr sz="1000"/>
            </a:lvl6pPr>
            <a:lvl7pPr marL="2742927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73E7-2378-4EFB-8159-99C69053EDF7}" type="datetime1">
              <a:rPr lang="pl-PL" smtClean="0"/>
              <a:pPr/>
              <a:t>09.01.2020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93339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5400000">
            <a:off x="-533290" y="994529"/>
            <a:ext cx="1681808" cy="42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518320" y="5763940"/>
            <a:ext cx="1685925" cy="273844"/>
          </a:xfrm>
        </p:spPr>
        <p:txBody>
          <a:bodyPr/>
          <a:lstStyle/>
          <a:p>
            <a:fld id="{19EA7272-7C86-4C61-A8D1-42B38A9F41FA}" type="datetime1">
              <a:rPr lang="pl-PL" smtClean="0"/>
              <a:pPr/>
              <a:t>09.01.2020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1289233" y="3254959"/>
            <a:ext cx="3227752" cy="273844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7006828" y="1599806"/>
            <a:ext cx="2743200" cy="273844"/>
          </a:xfrm>
        </p:spPr>
        <p:txBody>
          <a:bodyPr/>
          <a:lstStyle>
            <a:lvl1pPr algn="l">
              <a:defRPr/>
            </a:lvl1pPr>
          </a:lstStyle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681566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5400000">
            <a:off x="-533290" y="994529"/>
            <a:ext cx="1681808" cy="423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440931" y="5744402"/>
            <a:ext cx="1685925" cy="273844"/>
          </a:xfrm>
        </p:spPr>
        <p:txBody>
          <a:bodyPr/>
          <a:lstStyle/>
          <a:p>
            <a:fld id="{346FA071-7161-4BEC-938E-7B7DA67F8CEF}" type="datetime1">
              <a:rPr lang="pl-PL" smtClean="0"/>
              <a:pPr/>
              <a:t>09.01.2020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1205983" y="3194389"/>
            <a:ext cx="3216031" cy="273844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954166" y="4573192"/>
            <a:ext cx="2743200" cy="273844"/>
          </a:xfrm>
        </p:spPr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3356747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 cstate="print">
            <a:extLst/>
          </a:blip>
          <a:srcRect l="14557" t="-172" r="14806" b="172"/>
          <a:stretch/>
        </p:blipFill>
        <p:spPr>
          <a:xfrm>
            <a:off x="-521937" y="-186114"/>
            <a:ext cx="6805402" cy="706890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09"/>
          <p:cNvSpPr/>
          <p:nvPr userDrawn="1"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FD4E-F1C3-4B4E-BCF3-0BBE06B1D104}" type="datetime1">
              <a:rPr lang="pl-PL" smtClean="0"/>
              <a:pPr/>
              <a:t>09.01.2020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7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dirty="0" smtClean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dirty="0" smtClean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dirty="0" smtClean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dirty="0" smtClean="0"/>
              <a:t>Четвертый уровень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34793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886"/>
          <a:stretch/>
        </p:blipFill>
        <p:spPr>
          <a:xfrm>
            <a:off x="-308708" y="-1752401"/>
            <a:ext cx="6579555" cy="870328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A22D-69A8-4F72-9A6F-9452D918D22C}" type="datetime1">
              <a:rPr lang="pl-PL" smtClean="0"/>
              <a:pPr/>
              <a:t>09.01.2020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7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dirty="0" smtClean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dirty="0" smtClean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dirty="0" smtClean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dirty="0" smtClean="0"/>
              <a:t>Четвертый уровень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40502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602"/>
          <a:stretch/>
        </p:blipFill>
        <p:spPr>
          <a:xfrm>
            <a:off x="-257908" y="-467296"/>
            <a:ext cx="6528757" cy="74403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BF10-0C31-4D0E-A3AE-23BBC08849A0}" type="datetime1">
              <a:rPr lang="pl-PL" smtClean="0"/>
              <a:pPr/>
              <a:t>09.01.2020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7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dirty="0" smtClean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dirty="0" smtClean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dirty="0" smtClean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dirty="0" smtClean="0"/>
              <a:t>Четвертый уровень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6454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701"/>
          <a:stretch/>
        </p:blipFill>
        <p:spPr>
          <a:xfrm>
            <a:off x="-257908" y="5"/>
            <a:ext cx="6528757" cy="70755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7A4A-4302-472B-B494-B11FE5488642}" type="datetime1">
              <a:rPr lang="pl-PL" smtClean="0"/>
              <a:pPr/>
              <a:t>09.01.2020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7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dirty="0" smtClean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dirty="0" smtClean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dirty="0" smtClean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dirty="0" smtClean="0"/>
              <a:t>Четвертый уровень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53485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6945" r="2161"/>
          <a:stretch/>
        </p:blipFill>
        <p:spPr>
          <a:xfrm>
            <a:off x="-414215" y="-82154"/>
            <a:ext cx="6681262" cy="694015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8386-BB2C-47E0-AF1D-B94F15444D88}" type="datetime1">
              <a:rPr lang="pl-PL" smtClean="0"/>
              <a:pPr/>
              <a:t>09.01.2020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7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dirty="0" smtClean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dirty="0" smtClean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dirty="0" smtClean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dirty="0" smtClean="0"/>
              <a:t>Четвертый уровень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78355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39"/>
            <a:ext cx="5651866" cy="2852737"/>
          </a:xfrm>
        </p:spPr>
        <p:txBody>
          <a:bodyPr anchor="b">
            <a:normAutofit/>
          </a:bodyPr>
          <a:lstStyle>
            <a:lvl1pPr>
              <a:defRPr sz="3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4"/>
            <a:ext cx="5651866" cy="1252537"/>
          </a:xfrm>
        </p:spPr>
        <p:txBody>
          <a:bodyPr>
            <a:normAutofit/>
          </a:bodyPr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11" name="Obraz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19907" y="578687"/>
            <a:ext cx="2538344" cy="5554800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45174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 (wyróżnienie)">
    <p:bg>
      <p:bgPr>
        <a:solidFill>
          <a:srgbClr val="965F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746500"/>
          </a:xfrm>
        </p:spPr>
        <p:txBody>
          <a:bodyPr/>
          <a:lstStyle>
            <a:lvl1pPr>
              <a:defRPr>
                <a:solidFill>
                  <a:srgbClr val="FED542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17149" y="6074562"/>
            <a:ext cx="1264444" cy="365125"/>
          </a:xfrm>
        </p:spPr>
        <p:txBody>
          <a:bodyPr/>
          <a:lstStyle/>
          <a:p>
            <a:fld id="{66221E02-25CB-4963-84BC-0813985E7D90}" type="datetimeFigureOut">
              <a:rPr lang="pl-PL" smtClean="0"/>
              <a:pPr/>
              <a:t>09.01.2020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61749" y="6081712"/>
            <a:ext cx="4274036" cy="365125"/>
          </a:xfrm>
        </p:spPr>
        <p:txBody>
          <a:bodyPr/>
          <a:lstStyle/>
          <a:p>
            <a:endParaRPr lang="pl-PL"/>
          </a:p>
        </p:txBody>
      </p:sp>
      <p:pic>
        <p:nvPicPr>
          <p:cNvPr id="10" name="image7.png">
            <a:extLst>
              <a:ext uri="{FF2B5EF4-FFF2-40B4-BE49-F238E27FC236}">
                <a16:creationId xmlns="" xmlns:a16="http://schemas.microsoft.com/office/drawing/2014/main" id="{8F638F12-3CB3-453E-B9E9-400A619287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362958" y="5885553"/>
            <a:ext cx="1323842" cy="74315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11" name="Obraz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103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09.01.2020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14069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4" y="1681163"/>
            <a:ext cx="386834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7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4" y="2505075"/>
            <a:ext cx="386834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7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09.01.2020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12" name="Obraz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82806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tuł i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09.01.2020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graphicFrame>
        <p:nvGraphicFramePr>
          <p:cNvPr id="8" name="Table 93">
            <a:extLst>
              <a:ext uri="{FF2B5EF4-FFF2-40B4-BE49-F238E27FC236}">
                <a16:creationId xmlns="" xmlns:a16="http://schemas.microsoft.com/office/drawing/2014/main" id="{63861C41-A286-4CBE-9EBF-DBE851D12C0E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2213085898"/>
              </p:ext>
            </p:extLst>
          </p:nvPr>
        </p:nvGraphicFramePr>
        <p:xfrm>
          <a:off x="2002036" y="1828800"/>
          <a:ext cx="5138740" cy="3948905"/>
        </p:xfrm>
        <a:graphic>
          <a:graphicData uri="http://schemas.openxmlformats.org/drawingml/2006/table">
            <a:tbl>
              <a:tblPr firstRow="1"/>
              <a:tblGrid>
                <a:gridCol w="12846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846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8468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8468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 dirty="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Obraz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37495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09.01.2020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93504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3" y="365126"/>
            <a:ext cx="7393782" cy="1325563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99415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19425" y="6081712"/>
            <a:ext cx="1264444" cy="365125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1200">
                <a:solidFill>
                  <a:srgbClr val="3C3C4C"/>
                </a:solidFill>
                <a:latin typeface="Radikal WUT" panose="00000800000000000000" pitchFamily="50" charset="-18"/>
              </a:defRPr>
            </a:lvl1pPr>
          </a:lstStyle>
          <a:p>
            <a:fld id="{66221E02-25CB-4963-84BC-0813985E7D90}" type="datetimeFigureOut">
              <a:rPr lang="pl-PL" smtClean="0"/>
              <a:pPr/>
              <a:t>09.01.2020</a:t>
            </a:fld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6469" y="551476"/>
            <a:ext cx="2057400" cy="365125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lang="pl-PL" sz="3500" kern="1200" smtClean="0">
                <a:solidFill>
                  <a:srgbClr val="3C3C4C"/>
                </a:solidFill>
                <a:latin typeface="Radikal WUT" panose="00000800000000000000" pitchFamily="50" charset="-18"/>
                <a:ea typeface="+mn-ea"/>
                <a:cs typeface="+mn-cs"/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1749" y="6081712"/>
            <a:ext cx="5559670" cy="365125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1200">
                <a:solidFill>
                  <a:srgbClr val="D8C2CB"/>
                </a:solidFill>
                <a:latin typeface="Adagio_Slab" panose="00000500000000000000" pitchFamily="50" charset="-18"/>
              </a:defRPr>
            </a:lvl1pPr>
          </a:lstStyle>
          <a:p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368561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</p:sldLayoutIdLst>
  <p:timing>
    <p:tnLst>
      <p:par>
        <p:cTn id="1" dur="indefinite" restart="never" nodeType="tmRoot"/>
      </p:par>
    </p:tnLst>
  </p:timing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rgbClr val="3C3C4C"/>
          </a:solidFill>
          <a:latin typeface="Adagio_Slab" panose="00000500000000000000" pitchFamily="50" charset="-18"/>
          <a:ea typeface="+mj-ea"/>
          <a:cs typeface="+mj-cs"/>
        </a:defRPr>
      </a:lvl1pPr>
    </p:titleStyle>
    <p:bodyStyle>
      <a:lvl1pPr marL="0" indent="0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rgbClr val="965F77"/>
          </a:solidFill>
          <a:latin typeface="Adagio_Slab" panose="00000500000000000000" pitchFamily="50" charset="-18"/>
          <a:ea typeface="+mn-ea"/>
          <a:cs typeface="+mn-cs"/>
        </a:defRPr>
      </a:lvl1pPr>
      <a:lvl2pPr marL="457155" indent="0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2pPr>
      <a:lvl3pPr marL="914309" indent="0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2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3" y="365127"/>
            <a:ext cx="7393782" cy="1325563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99415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19425" y="6081713"/>
            <a:ext cx="1264444" cy="365125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1200">
                <a:solidFill>
                  <a:srgbClr val="3C3C4C"/>
                </a:solidFill>
                <a:latin typeface="Radikal WUT" panose="00000800000000000000" pitchFamily="50" charset="-18"/>
              </a:defRPr>
            </a:lvl1pPr>
          </a:lstStyle>
          <a:p>
            <a:fld id="{9187ACAA-BA05-403C-B094-06E99B1B296A}" type="datetime1">
              <a:rPr lang="pl-PL" smtClean="0"/>
              <a:pPr/>
              <a:t>09.01.2020</a:t>
            </a:fld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6469" y="551477"/>
            <a:ext cx="2057400" cy="365125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lang="pl-PL" sz="3500" kern="1200" smtClean="0">
                <a:solidFill>
                  <a:srgbClr val="3C3C4C"/>
                </a:solidFill>
                <a:latin typeface="Radikal WUT" panose="00000800000000000000" pitchFamily="50" charset="-18"/>
                <a:ea typeface="+mn-ea"/>
                <a:cs typeface="+mn-cs"/>
              </a:defRPr>
            </a:lvl1pPr>
          </a:lstStyle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1749" y="6081713"/>
            <a:ext cx="5559670" cy="365125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1200">
                <a:solidFill>
                  <a:srgbClr val="D8C2CB"/>
                </a:solidFill>
                <a:latin typeface="Adagio_Slab" panose="00000500000000000000" pitchFamily="50" charset="-18"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393175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rgbClr val="3C3C4C"/>
          </a:solidFill>
          <a:latin typeface="Adagio_Slab" panose="00000500000000000000" pitchFamily="50" charset="-18"/>
          <a:ea typeface="+mj-ea"/>
          <a:cs typeface="+mj-cs"/>
        </a:defRPr>
      </a:lvl1pPr>
    </p:titleStyle>
    <p:bodyStyle>
      <a:lvl1pPr marL="0" indent="0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rgbClr val="965F77"/>
          </a:solidFill>
          <a:latin typeface="Adagio_Slab" panose="00000500000000000000" pitchFamily="50" charset="-18"/>
          <a:ea typeface="+mn-ea"/>
          <a:cs typeface="+mn-cs"/>
        </a:defRPr>
      </a:lvl1pPr>
      <a:lvl2pPr marL="457155" indent="0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2pPr>
      <a:lvl3pPr marL="914309" indent="0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2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3200" dirty="0" smtClean="0"/>
              <a:t>C# project: LEGO</a:t>
            </a:r>
            <a:r>
              <a:rPr lang="pl-PL" sz="3200" dirty="0" smtClean="0">
                <a:latin typeface="Calibri"/>
              </a:rPr>
              <a:t>®</a:t>
            </a:r>
            <a:r>
              <a:rPr lang="pl-PL" sz="3200" dirty="0" smtClean="0"/>
              <a:t> analogy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6000" dirty="0" smtClean="0"/>
              <a:t>Project MEGO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43003" y="4365104"/>
            <a:ext cx="5418015" cy="892696"/>
          </a:xfrm>
        </p:spPr>
        <p:txBody>
          <a:bodyPr>
            <a:normAutofit/>
          </a:bodyPr>
          <a:lstStyle/>
          <a:p>
            <a:r>
              <a:rPr lang="pl-PL" dirty="0"/>
              <a:t>Oleksii </a:t>
            </a:r>
            <a:r>
              <a:rPr lang="pl-PL" dirty="0" smtClean="0"/>
              <a:t>Kosobutskyi</a:t>
            </a:r>
            <a:r>
              <a:rPr lang="pl-PL" dirty="0"/>
              <a:t> </a:t>
            </a:r>
            <a:r>
              <a:rPr lang="pl-PL" dirty="0" smtClean="0"/>
              <a:t>and Adam Czub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Rewind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Application written in Unity environment</a:t>
            </a:r>
          </a:p>
          <a:p>
            <a:pPr>
              <a:buFont typeface="Arial" pitchFamily="34" charset="0"/>
              <a:buChar char="•"/>
            </a:pPr>
            <a:r>
              <a:rPr lang="pl-PL" dirty="0" err="1" smtClean="0"/>
              <a:t>Creative</a:t>
            </a:r>
            <a:r>
              <a:rPr lang="pl-PL" dirty="0" smtClean="0"/>
              <a:t> </a:t>
            </a:r>
            <a:r>
              <a:rPr lang="pl-PL" dirty="0" err="1" smtClean="0"/>
              <a:t>game</a:t>
            </a:r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MEGO: interactive possibility of playing with LEGO </a:t>
            </a:r>
            <a:br>
              <a:rPr lang="pl-PL" dirty="0" smtClean="0"/>
            </a:br>
            <a:r>
              <a:rPr lang="pl-PL" dirty="0" smtClean="0"/>
              <a:t>without real blocks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Designing tool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Great fun for kids and adults</a:t>
            </a:r>
            <a:endParaRPr lang="pl-PL" dirty="0"/>
          </a:p>
        </p:txBody>
      </p:sp>
      <p:pic>
        <p:nvPicPr>
          <p:cNvPr id="6146" name="Picture 2" descr="https://roomcopenhagen.com/wp-content/uploads/2014/02/4004-LEGO-Storage-Brick-8-Bright-Yellow-510x5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2924944"/>
            <a:ext cx="3096344" cy="3096345"/>
          </a:xfrm>
          <a:prstGeom prst="rect">
            <a:avLst/>
          </a:prstGeom>
          <a:noFill/>
        </p:spPr>
      </p:pic>
      <p:sp>
        <p:nvSpPr>
          <p:cNvPr id="5" name="Prostokąt 4"/>
          <p:cNvSpPr/>
          <p:nvPr/>
        </p:nvSpPr>
        <p:spPr>
          <a:xfrm>
            <a:off x="5292080" y="6021288"/>
            <a:ext cx="338437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100" dirty="0" smtClean="0"/>
              <a:t>https://roomcopenhagen.com/wp-content/uploads/2014/02/4004-LEGO-Storage-Brick-8-Bright-Yellow-510x510.png</a:t>
            </a:r>
            <a:endParaRPr lang="pl-PL" sz="1100" dirty="0"/>
          </a:p>
        </p:txBody>
      </p:sp>
      <p:pic>
        <p:nvPicPr>
          <p:cNvPr id="48130" name="Picture 2" descr="Image result for unit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332656"/>
            <a:ext cx="3198539" cy="1163966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5039544" y="1628800"/>
            <a:ext cx="41044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https://commons.wikimedia.org/wiki/File:Official_unity_logo.png</a:t>
            </a:r>
            <a:endParaRPr lang="ru-RU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Achievements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pl-PL" dirty="0" err="1" smtClean="0"/>
              <a:t>Created</a:t>
            </a:r>
            <a:r>
              <a:rPr lang="pl-PL" dirty="0" smtClean="0"/>
              <a:t> </a:t>
            </a:r>
            <a:r>
              <a:rPr lang="pl-PL" dirty="0" err="1" smtClean="0"/>
              <a:t>simple</a:t>
            </a:r>
            <a:r>
              <a:rPr lang="pl-PL" dirty="0" smtClean="0"/>
              <a:t> </a:t>
            </a:r>
            <a:r>
              <a:rPr lang="pl-PL" dirty="0" err="1" smtClean="0"/>
              <a:t>world</a:t>
            </a:r>
            <a:endParaRPr lang="pl-PL" dirty="0" smtClean="0"/>
          </a:p>
          <a:p>
            <a:pPr>
              <a:buFont typeface="Arial" pitchFamily="34" charset="0"/>
              <a:buChar char="•"/>
            </a:pPr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First Person </a:t>
            </a:r>
            <a:r>
              <a:rPr lang="pl-PL" dirty="0" err="1" smtClean="0"/>
              <a:t>Sight</a:t>
            </a:r>
            <a:r>
              <a:rPr lang="pl-PL" dirty="0" smtClean="0"/>
              <a:t> (FPS) </a:t>
            </a:r>
            <a:r>
              <a:rPr lang="pl-PL" dirty="0" err="1" smtClean="0"/>
              <a:t>game</a:t>
            </a:r>
            <a:endParaRPr lang="pl-PL" dirty="0" smtClean="0"/>
          </a:p>
          <a:p>
            <a:pPr>
              <a:buFont typeface="Arial" pitchFamily="34" charset="0"/>
              <a:buChar char="•"/>
            </a:pPr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dirty="0" err="1" smtClean="0"/>
              <a:t>P</a:t>
            </a:r>
            <a:r>
              <a:rPr lang="pl-PL" dirty="0" err="1" smtClean="0"/>
              <a:t>osibility</a:t>
            </a:r>
            <a:r>
              <a:rPr lang="pl-PL" dirty="0" smtClean="0"/>
              <a:t> of </a:t>
            </a:r>
            <a:r>
              <a:rPr lang="pl-PL" dirty="0" err="1" smtClean="0"/>
              <a:t>movement</a:t>
            </a:r>
            <a:endParaRPr lang="pl-PL" dirty="0" smtClean="0"/>
          </a:p>
          <a:p>
            <a:pPr>
              <a:buFont typeface="Arial" pitchFamily="34" charset="0"/>
              <a:buChar char="•"/>
            </a:pPr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dirty="0" err="1" smtClean="0"/>
              <a:t>Blocks</a:t>
            </a:r>
            <a:r>
              <a:rPr lang="pl-PL" dirty="0" smtClean="0"/>
              <a:t> </a:t>
            </a:r>
            <a:r>
              <a:rPr lang="pl-PL" dirty="0" err="1" smtClean="0"/>
              <a:t>building</a:t>
            </a:r>
            <a:endParaRPr lang="pl-PL" dirty="0" smtClean="0"/>
          </a:p>
          <a:p>
            <a:pPr>
              <a:buFont typeface="Arial" pitchFamily="34" charset="0"/>
              <a:buChar char="•"/>
            </a:pPr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dirty="0" err="1" smtClean="0"/>
              <a:t>Switchable</a:t>
            </a:r>
            <a:r>
              <a:rPr lang="pl-PL" dirty="0" smtClean="0"/>
              <a:t> </a:t>
            </a:r>
            <a:r>
              <a:rPr lang="pl-PL" dirty="0" err="1" smtClean="0"/>
              <a:t>building</a:t>
            </a:r>
            <a:r>
              <a:rPr lang="pl-PL" dirty="0" smtClean="0"/>
              <a:t> </a:t>
            </a:r>
            <a:r>
              <a:rPr lang="pl-PL" dirty="0" err="1" smtClean="0"/>
              <a:t>mode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6" name="Picture 2" descr="C:\Users\Adas\Desktop\C#\Project Mego\Screen 1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6768752" cy="3260600"/>
          </a:xfrm>
          <a:prstGeom prst="rect">
            <a:avLst/>
          </a:prstGeom>
          <a:noFill/>
        </p:spPr>
      </p:pic>
      <p:pic>
        <p:nvPicPr>
          <p:cNvPr id="1027" name="Picture 3" descr="C:\Users\Adas\Desktop\C#\Project Mego\Screen 2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3429000"/>
            <a:ext cx="6776842" cy="32082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To do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pl-PL" dirty="0" err="1" smtClean="0"/>
              <a:t>Change</a:t>
            </a:r>
            <a:r>
              <a:rPr lang="pl-PL" dirty="0" smtClean="0"/>
              <a:t> </a:t>
            </a:r>
            <a:r>
              <a:rPr lang="pl-PL" dirty="0" err="1" smtClean="0"/>
              <a:t>perspective</a:t>
            </a:r>
            <a:r>
              <a:rPr lang="pl-PL" dirty="0" smtClean="0"/>
              <a:t> to „</a:t>
            </a:r>
            <a:r>
              <a:rPr lang="pl-PL" dirty="0" err="1" smtClean="0"/>
              <a:t>perspective</a:t>
            </a:r>
            <a:r>
              <a:rPr lang="pl-PL" dirty="0" smtClean="0"/>
              <a:t>” </a:t>
            </a:r>
            <a:r>
              <a:rPr lang="pl-PL" dirty="0" err="1" smtClean="0"/>
              <a:t>mode</a:t>
            </a:r>
            <a:r>
              <a:rPr lang="pl-PL" dirty="0" smtClean="0"/>
              <a:t> (not </a:t>
            </a:r>
            <a:r>
              <a:rPr lang="pl-PL" dirty="0" err="1" smtClean="0"/>
              <a:t>isometric</a:t>
            </a:r>
            <a:r>
              <a:rPr lang="pl-PL" dirty="0" smtClean="0"/>
              <a:t>)</a:t>
            </a:r>
          </a:p>
          <a:p>
            <a:pPr>
              <a:buFont typeface="Arial" pitchFamily="34" charset="0"/>
              <a:buChar char="•"/>
            </a:pPr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dirty="0" err="1" smtClean="0"/>
              <a:t>Introduce</a:t>
            </a:r>
            <a:r>
              <a:rPr lang="pl-PL" dirty="0" smtClean="0"/>
              <a:t> </a:t>
            </a:r>
            <a:r>
              <a:rPr lang="pl-PL" dirty="0" err="1" smtClean="0"/>
              <a:t>zooming</a:t>
            </a:r>
            <a:r>
              <a:rPr lang="pl-PL" dirty="0" smtClean="0"/>
              <a:t> </a:t>
            </a:r>
            <a:r>
              <a:rPr lang="pl-PL" dirty="0" err="1" smtClean="0"/>
              <a:t>option</a:t>
            </a:r>
            <a:endParaRPr lang="pl-PL" dirty="0" smtClean="0"/>
          </a:p>
          <a:p>
            <a:pPr>
              <a:buFont typeface="Arial" pitchFamily="34" charset="0"/>
              <a:buChar char="•"/>
            </a:pPr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dirty="0" err="1" smtClean="0"/>
              <a:t>Introduce</a:t>
            </a:r>
            <a:r>
              <a:rPr lang="pl-PL" dirty="0" smtClean="0"/>
              <a:t> </a:t>
            </a:r>
            <a:r>
              <a:rPr lang="pl-PL" dirty="0" err="1" smtClean="0"/>
              <a:t>possibility</a:t>
            </a:r>
            <a:r>
              <a:rPr lang="pl-PL" dirty="0" smtClean="0"/>
              <a:t> of </a:t>
            </a:r>
            <a:r>
              <a:rPr lang="pl-PL" dirty="0" err="1" smtClean="0"/>
              <a:t>changing</a:t>
            </a:r>
            <a:r>
              <a:rPr lang="pl-PL" dirty="0" smtClean="0"/>
              <a:t> </a:t>
            </a:r>
            <a:r>
              <a:rPr lang="pl-PL" dirty="0" err="1" smtClean="0"/>
              <a:t>block</a:t>
            </a:r>
            <a:r>
              <a:rPr lang="pl-PL" dirty="0" smtClean="0"/>
              <a:t> </a:t>
            </a:r>
            <a:r>
              <a:rPr lang="pl-PL" dirty="0" err="1" smtClean="0"/>
              <a:t>colors</a:t>
            </a:r>
            <a:r>
              <a:rPr lang="pl-PL" dirty="0" smtClean="0"/>
              <a:t> and </a:t>
            </a:r>
            <a:r>
              <a:rPr lang="pl-PL" dirty="0" err="1" smtClean="0"/>
              <a:t>deleting</a:t>
            </a:r>
            <a:r>
              <a:rPr lang="pl-PL" dirty="0" smtClean="0"/>
              <a:t> </a:t>
            </a:r>
            <a:r>
              <a:rPr lang="pl-PL" dirty="0" err="1" smtClean="0"/>
              <a:t>blocks</a:t>
            </a:r>
            <a:endParaRPr lang="pl-PL" dirty="0" smtClean="0"/>
          </a:p>
          <a:p>
            <a:pPr>
              <a:buFont typeface="Arial" pitchFamily="34" charset="0"/>
              <a:buChar char="•"/>
            </a:pPr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dirty="0" err="1" smtClean="0"/>
              <a:t>Active</a:t>
            </a:r>
            <a:r>
              <a:rPr lang="pl-PL" dirty="0" smtClean="0"/>
              <a:t> </a:t>
            </a:r>
            <a:r>
              <a:rPr lang="pl-PL" dirty="0" err="1" smtClean="0"/>
              <a:t>selection</a:t>
            </a:r>
            <a:r>
              <a:rPr lang="pl-PL" dirty="0" smtClean="0"/>
              <a:t> menu for </a:t>
            </a:r>
            <a:r>
              <a:rPr lang="pl-PL" dirty="0" err="1" smtClean="0"/>
              <a:t>block</a:t>
            </a:r>
            <a:r>
              <a:rPr lang="pl-PL" dirty="0" smtClean="0"/>
              <a:t> </a:t>
            </a:r>
            <a:r>
              <a:rPr lang="pl-PL" dirty="0" err="1" smtClean="0"/>
              <a:t>color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shape</a:t>
            </a:r>
            <a:r>
              <a:rPr lang="pl-PL" dirty="0" smtClean="0"/>
              <a:t> </a:t>
            </a:r>
            <a:r>
              <a:rPr lang="pl-PL" dirty="0" err="1" smtClean="0"/>
              <a:t>choosing</a:t>
            </a:r>
            <a:endParaRPr lang="pl-PL" dirty="0" smtClean="0"/>
          </a:p>
          <a:p>
            <a:pPr>
              <a:buFont typeface="Arial" pitchFamily="34" charset="0"/>
              <a:buChar char="•"/>
            </a:pPr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Program .</a:t>
            </a:r>
            <a:r>
              <a:rPr lang="pl-PL" dirty="0" err="1" smtClean="0"/>
              <a:t>exe</a:t>
            </a:r>
            <a:r>
              <a:rPr lang="pl-PL" dirty="0" smtClean="0"/>
              <a:t> file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99592" y="1340768"/>
            <a:ext cx="7886700" cy="3994150"/>
          </a:xfrm>
        </p:spPr>
        <p:txBody>
          <a:bodyPr/>
          <a:lstStyle/>
          <a:p>
            <a:r>
              <a:rPr lang="pl-PL" dirty="0" err="1" smtClean="0"/>
              <a:t>Perspective</a:t>
            </a: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err="1" smtClean="0"/>
              <a:t>Active</a:t>
            </a:r>
            <a:r>
              <a:rPr lang="pl-PL" dirty="0" smtClean="0"/>
              <a:t> menu</a:t>
            </a:r>
            <a:endParaRPr lang="pl-PL" dirty="0"/>
          </a:p>
        </p:txBody>
      </p:sp>
      <p:pic>
        <p:nvPicPr>
          <p:cNvPr id="2050" name="Picture 2" descr="C:\Users\Adas\Desktop\C#\Project Mego\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573016"/>
            <a:ext cx="5256584" cy="2956829"/>
          </a:xfrm>
          <a:prstGeom prst="rect">
            <a:avLst/>
          </a:prstGeom>
          <a:noFill/>
        </p:spPr>
      </p:pic>
      <p:sp>
        <p:nvSpPr>
          <p:cNvPr id="5" name="Prostokąt 4"/>
          <p:cNvSpPr/>
          <p:nvPr/>
        </p:nvSpPr>
        <p:spPr>
          <a:xfrm>
            <a:off x="2195736" y="6488668"/>
            <a:ext cx="6948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900" dirty="0" smtClean="0"/>
              <a:t>https://d2skuhm0vrry40.cloudfront.net/2013/</a:t>
            </a:r>
            <a:r>
              <a:rPr lang="pl-PL" sz="900" dirty="0" err="1" smtClean="0"/>
              <a:t>articles</a:t>
            </a:r>
            <a:r>
              <a:rPr lang="pl-PL" sz="900" dirty="0" smtClean="0"/>
              <a:t>//a/1/7/5/4/8/2/6/</a:t>
            </a:r>
            <a:r>
              <a:rPr lang="pl-PL" sz="900" dirty="0" err="1" smtClean="0"/>
              <a:t>kolo_szybkiego_wyboru_wiedzmin.jpg.jpg</a:t>
            </a:r>
            <a:r>
              <a:rPr lang="pl-PL" sz="900" dirty="0" smtClean="0"/>
              <a:t>/EG11/</a:t>
            </a:r>
            <a:r>
              <a:rPr lang="pl-PL" sz="900" dirty="0" err="1" smtClean="0"/>
              <a:t>resize</a:t>
            </a:r>
            <a:r>
              <a:rPr lang="pl-PL" sz="900" dirty="0" smtClean="0"/>
              <a:t>/375x-1/</a:t>
            </a:r>
            <a:r>
              <a:rPr lang="pl-PL" sz="900" dirty="0" err="1" smtClean="0"/>
              <a:t>quality</a:t>
            </a:r>
            <a:r>
              <a:rPr lang="pl-PL" sz="900" dirty="0" smtClean="0"/>
              <a:t>/75/format/</a:t>
            </a:r>
            <a:r>
              <a:rPr lang="pl-PL" sz="900" dirty="0" err="1" smtClean="0"/>
              <a:t>jpg</a:t>
            </a:r>
            <a:endParaRPr lang="pl-PL" sz="900" dirty="0"/>
          </a:p>
        </p:txBody>
      </p:sp>
      <p:pic>
        <p:nvPicPr>
          <p:cNvPr id="2051" name="Picture 3" descr="C:\Users\Adas\Desktop\C#\Project Mego\44728736640ef430349608ac248acc8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60648"/>
            <a:ext cx="5205986" cy="2928367"/>
          </a:xfrm>
          <a:prstGeom prst="rect">
            <a:avLst/>
          </a:prstGeom>
          <a:noFill/>
        </p:spPr>
      </p:pic>
      <p:sp>
        <p:nvSpPr>
          <p:cNvPr id="7" name="Prostokąt 6"/>
          <p:cNvSpPr/>
          <p:nvPr/>
        </p:nvSpPr>
        <p:spPr>
          <a:xfrm>
            <a:off x="3491880" y="314096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900" dirty="0" smtClean="0"/>
              <a:t>https://i.pinimg.com/originals/44/72/87/44728736640ef430349608ac248acc8e.jpg</a:t>
            </a:r>
            <a:endParaRPr lang="pl-PL" sz="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Thank you for your attention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Have a nice day</a:t>
            </a:r>
            <a:r>
              <a:rPr lang="pl-PL" dirty="0"/>
              <a:t> </a:t>
            </a:r>
            <a:r>
              <a:rPr lang="pl-PL" dirty="0" smtClean="0">
                <a:sym typeface="Wingdings" pitchFamily="2" charset="2"/>
              </a:rPr>
              <a:t></a:t>
            </a: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zentacja2" id="{AF77654C-7985-4C0A-AE90-D1732C9A6E9E}" vid="{ACED2FCA-EB2A-46EB-A8D5-7E5CA93A5F09}"/>
    </a:ext>
  </a:extLst>
</a:theme>
</file>

<file path=ppt/theme/theme2.xml><?xml version="1.0" encoding="utf-8"?>
<a:theme xmlns:a="http://schemas.openxmlformats.org/drawingml/2006/main" name="EN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zentacja2" id="{AF77654C-7985-4C0A-AE90-D1732C9A6E9E}" vid="{F610396C-B832-45C1-8145-0A8B0EF479C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PW_WF_4-3.potx</Template>
  <TotalTime>275</TotalTime>
  <Words>112</Words>
  <Application>Microsoft Office PowerPoint</Application>
  <PresentationFormat>Pokaz na ekranie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7</vt:i4>
      </vt:variant>
    </vt:vector>
  </HeadingPairs>
  <TitlesOfParts>
    <vt:vector size="9" baseType="lpstr">
      <vt:lpstr>PL</vt:lpstr>
      <vt:lpstr>EN</vt:lpstr>
      <vt:lpstr>C# project: LEGO® analogy Project MEGO</vt:lpstr>
      <vt:lpstr>Rewind</vt:lpstr>
      <vt:lpstr>Achievements</vt:lpstr>
      <vt:lpstr>Slajd 4</vt:lpstr>
      <vt:lpstr>To do</vt:lpstr>
      <vt:lpstr>Slajd 6</vt:lpstr>
      <vt:lpstr>Thank you for your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project: LEGO app</dc:title>
  <dc:creator>Adas</dc:creator>
  <cp:lastModifiedBy>Adas</cp:lastModifiedBy>
  <cp:revision>15</cp:revision>
  <dcterms:created xsi:type="dcterms:W3CDTF">2019-11-17T21:13:57Z</dcterms:created>
  <dcterms:modified xsi:type="dcterms:W3CDTF">2020-01-09T01:57:21Z</dcterms:modified>
</cp:coreProperties>
</file>