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sldIdLst>
    <p:sldId id="258" r:id="rId3"/>
    <p:sldId id="259" r:id="rId4"/>
    <p:sldId id="270" r:id="rId5"/>
    <p:sldId id="260" r:id="rId6"/>
    <p:sldId id="268" r:id="rId7"/>
    <p:sldId id="267" r:id="rId8"/>
    <p:sldId id="269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="" xmlns:a16="http://schemas.microsoft.com/office/drawing/2014/main" id="{5A406649-E792-47B4-A9BF-064BABBBF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318250" y="578693"/>
            <a:ext cx="2540000" cy="5553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4.png">
            <a:extLst>
              <a:ext uri="{FF2B5EF4-FFF2-40B4-BE49-F238E27FC236}">
                <a16:creationId xmlns=""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00125" y="5529942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=""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194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194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8859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336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889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99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75290" y="782354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651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66228" y="761707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71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272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137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783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795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201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9262" y="6081712"/>
            <a:ext cx="5412157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39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5291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488" y="5529944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7387" y="578687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738446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73844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82256" y="565634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135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25E-9BBD-400D-9BC6-C17F4312B59B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5323" y="6081714"/>
            <a:ext cx="5076096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41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7456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27" y="5529943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5540" y="579335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3" y="1724025"/>
            <a:ext cx="5418015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3602038"/>
            <a:ext cx="541801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19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6077804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6077804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939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4"/>
            <a:ext cx="1264444" cy="365125"/>
          </a:xfrm>
        </p:spPr>
        <p:txBody>
          <a:bodyPr/>
          <a:lstStyle/>
          <a:p>
            <a:fld id="{F317DF22-5C92-4FF1-A01C-A0CD364556D9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4"/>
            <a:ext cx="4274036" cy="365125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=""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362958" y="5885555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108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FD8B-8FC8-4F4A-B5F7-5717190F435F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94523" y="6081714"/>
            <a:ext cx="512689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873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6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6" y="2505075"/>
            <a:ext cx="386834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723E-EAE5-4335-92DD-06D87F82E55F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05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E76-9559-491F-B605-0D9B04EE9DE6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="" xmlns:a16="http://schemas.microsoft.com/office/drawing/2014/main" id="{63861C41-A286-4CBE-9EBF-DBE851D12C0E}"/>
              </a:ext>
            </a:extLst>
          </p:cNvPr>
          <p:cNvGraphicFramePr/>
          <p:nvPr userDrawn="1">
            <p:extLst/>
          </p:nvPr>
        </p:nvGraphicFramePr>
        <p:xfrm>
          <a:off x="2002036" y="1828802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835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77E-5176-4437-BE75-1B9436FABD5E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061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F25-1611-478C-925A-E740B0D667B2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376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>
            <a:extLst>
              <a:ext uri="{FF2B5EF4-FFF2-40B4-BE49-F238E27FC236}">
                <a16:creationId xmlns=""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00125" y="5529941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=""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702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702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373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6E08-4478-416B-B2F0-E483D383A9AC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605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3E7-2378-4EFB-8159-99C69053EDF7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333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19EA7272-7C86-4C61-A8D1-42B38A9F41FA}" type="datetime1">
              <a:rPr lang="pl-PL" smtClean="0"/>
              <a:pPr/>
              <a:t>2020-01-27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68156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346FA071-7161-4BEC-938E-7B7DA67F8CEF}" type="datetime1">
              <a:rPr lang="pl-PL" smtClean="0"/>
              <a:pPr/>
              <a:t>2020-01-27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35674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/>
          </a:blip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D4E-F1C3-4B4E-BCF3-0BBE06B1D104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479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22D-69A8-4F72-9A6F-9452D918D22C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050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BF10-0C31-4D0E-A3AE-23BBC08849A0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4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A4A-4302-472B-B494-B11FE5488642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34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8386-BB2C-47E0-AF1D-B94F15444D88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835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5651866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5651866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517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2"/>
            <a:ext cx="1264444" cy="365125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2"/>
            <a:ext cx="4274036" cy="365125"/>
          </a:xfrm>
        </p:spPr>
        <p:txBody>
          <a:bodyPr/>
          <a:lstStyle/>
          <a:p>
            <a:endParaRPr lang="pl-PL"/>
          </a:p>
        </p:txBody>
      </p:sp>
      <p:pic>
        <p:nvPicPr>
          <p:cNvPr id="10" name="image7.png">
            <a:extLst>
              <a:ext uri="{FF2B5EF4-FFF2-40B4-BE49-F238E27FC236}">
                <a16:creationId xmlns=""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362958" y="5885553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03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406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280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="" xmlns:a16="http://schemas.microsoft.com/office/drawing/2014/main" id="{63861C41-A286-4CBE-9EBF-DBE851D12C0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13085898"/>
              </p:ext>
            </p:extLst>
          </p:nvPr>
        </p:nvGraphicFramePr>
        <p:xfrm>
          <a:off x="2002036" y="1828800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749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350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6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2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66221E02-25CB-4963-84BC-0813985E7D90}" type="datetimeFigureOut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6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2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6856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7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3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9187ACAA-BA05-403C-B094-06E99B1B296A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7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3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9317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 smtClean="0"/>
              <a:t>C# project: LEGO</a:t>
            </a:r>
            <a:r>
              <a:rPr lang="pl-PL" sz="3200" dirty="0" smtClean="0">
                <a:latin typeface="Calibri"/>
              </a:rPr>
              <a:t>®</a:t>
            </a:r>
            <a:r>
              <a:rPr lang="pl-PL" sz="3200" dirty="0" smtClean="0"/>
              <a:t> analogy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6000" dirty="0" smtClean="0"/>
              <a:t>Project MEGO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3" y="4365104"/>
            <a:ext cx="5418015" cy="892696"/>
          </a:xfrm>
        </p:spPr>
        <p:txBody>
          <a:bodyPr>
            <a:normAutofit/>
          </a:bodyPr>
          <a:lstStyle/>
          <a:p>
            <a:r>
              <a:rPr lang="pl-PL" dirty="0"/>
              <a:t>Oleksii </a:t>
            </a:r>
            <a:r>
              <a:rPr lang="pl-PL" dirty="0" smtClean="0"/>
              <a:t>Kosobutskyi</a:t>
            </a:r>
            <a:r>
              <a:rPr lang="pl-PL" dirty="0"/>
              <a:t> </a:t>
            </a:r>
            <a:r>
              <a:rPr lang="pl-PL" dirty="0" smtClean="0"/>
              <a:t>and Adam Czub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Final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5517232"/>
            <a:ext cx="7886700" cy="302542"/>
          </a:xfrm>
        </p:spPr>
        <p:txBody>
          <a:bodyPr/>
          <a:lstStyle/>
          <a:p>
            <a:r>
              <a:rPr lang="pl-PL" dirty="0" smtClean="0"/>
              <a:t>Not </a:t>
            </a:r>
            <a:r>
              <a:rPr lang="pl-PL" dirty="0" err="1" smtClean="0"/>
              <a:t>really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3275856" y="6021288"/>
            <a:ext cx="5400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smtClean="0"/>
              <a:t>https://sadanduseless.b-cdn.net/wp-content/uploads/2014/09/harold1.jpg</a:t>
            </a:r>
            <a:endParaRPr lang="pl-PL" sz="1100" dirty="0"/>
          </a:p>
        </p:txBody>
      </p:sp>
      <p:pic>
        <p:nvPicPr>
          <p:cNvPr id="1026" name="Picture 2" descr="C:\Users\Adas\Desktop\C#\Project Mego\harold1.jpg"/>
          <p:cNvPicPr>
            <a:picLocks noChangeAspect="1" noChangeArrowheads="1"/>
          </p:cNvPicPr>
          <p:nvPr/>
        </p:nvPicPr>
        <p:blipFill>
          <a:blip r:embed="rId2" cstate="print"/>
          <a:srcRect r="27837" b="11419"/>
          <a:stretch>
            <a:fillRect/>
          </a:stretch>
        </p:blipFill>
        <p:spPr bwMode="auto">
          <a:xfrm>
            <a:off x="2483768" y="764704"/>
            <a:ext cx="5688632" cy="5237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0" y="2204864"/>
            <a:ext cx="9144000" cy="465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098" name="Picture 2" descr="C:\Users\Adas\Desktop\C#\Project Mego\Logo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4108" cy="2250000"/>
          </a:xfrm>
          <a:prstGeom prst="rect">
            <a:avLst/>
          </a:prstGeom>
          <a:noFill/>
        </p:spPr>
      </p:pic>
      <p:sp>
        <p:nvSpPr>
          <p:cNvPr id="11" name="pole tekstowe 10"/>
          <p:cNvSpPr txBox="1"/>
          <p:nvPr/>
        </p:nvSpPr>
        <p:spPr>
          <a:xfrm>
            <a:off x="323528" y="2492896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3600" dirty="0" err="1" smtClean="0"/>
              <a:t>LEGO-like</a:t>
            </a:r>
            <a:r>
              <a:rPr lang="pl-PL" sz="3600" dirty="0" smtClean="0"/>
              <a:t> </a:t>
            </a:r>
            <a:r>
              <a:rPr lang="pl-PL" sz="3600" dirty="0" err="1" smtClean="0"/>
              <a:t>bricks</a:t>
            </a:r>
            <a:r>
              <a:rPr lang="pl-PL" sz="3600" dirty="0" smtClean="0"/>
              <a:t> </a:t>
            </a:r>
            <a:r>
              <a:rPr lang="pl-PL" sz="3600" dirty="0" err="1" smtClean="0"/>
              <a:t>building</a:t>
            </a:r>
            <a:endParaRPr lang="pl-PL" sz="3600" dirty="0" smtClean="0"/>
          </a:p>
          <a:p>
            <a:pPr>
              <a:buFont typeface="Arial" pitchFamily="34" charset="0"/>
              <a:buChar char="•"/>
            </a:pPr>
            <a:r>
              <a:rPr lang="pl-PL" sz="3600" dirty="0" err="1" smtClean="0"/>
              <a:t>Child</a:t>
            </a:r>
            <a:r>
              <a:rPr lang="pl-PL" sz="3600" dirty="0" smtClean="0"/>
              <a:t> </a:t>
            </a:r>
            <a:r>
              <a:rPr lang="pl-PL" sz="3600" dirty="0" err="1" smtClean="0"/>
              <a:t>friendly</a:t>
            </a:r>
            <a:endParaRPr lang="pl-PL" sz="3600" dirty="0" smtClean="0"/>
          </a:p>
          <a:p>
            <a:pPr>
              <a:buFont typeface="Arial" pitchFamily="34" charset="0"/>
              <a:buChar char="•"/>
            </a:pPr>
            <a:r>
              <a:rPr lang="pl-PL" sz="3600" dirty="0" err="1" smtClean="0"/>
              <a:t>Creative</a:t>
            </a:r>
            <a:r>
              <a:rPr lang="pl-PL" sz="3600" dirty="0" smtClean="0"/>
              <a:t> </a:t>
            </a:r>
            <a:r>
              <a:rPr lang="pl-PL" sz="3600" dirty="0" err="1" smtClean="0"/>
              <a:t>designing</a:t>
            </a:r>
            <a:r>
              <a:rPr lang="pl-PL" sz="3600" dirty="0" smtClean="0"/>
              <a:t> </a:t>
            </a:r>
            <a:r>
              <a:rPr lang="pl-PL" sz="3600" dirty="0" err="1" smtClean="0"/>
              <a:t>tool</a:t>
            </a:r>
            <a:endParaRPr lang="pl-PL" sz="3600" dirty="0" smtClean="0"/>
          </a:p>
          <a:p>
            <a:pPr>
              <a:buFont typeface="Arial" pitchFamily="34" charset="0"/>
              <a:buChar char="•"/>
            </a:pPr>
            <a:r>
              <a:rPr lang="pl-PL" sz="3600" dirty="0" smtClean="0"/>
              <a:t>Unity environment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971600" y="5589240"/>
            <a:ext cx="716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err="1" smtClean="0">
                <a:solidFill>
                  <a:schemeClr val="bg2">
                    <a:lumMod val="25000"/>
                  </a:schemeClr>
                </a:solidFill>
                <a:latin typeface="Bauhaus 93" pitchFamily="82" charset="0"/>
              </a:rPr>
              <a:t>Imagine</a:t>
            </a:r>
            <a:r>
              <a:rPr lang="pl-PL" sz="4800" dirty="0" smtClean="0">
                <a:solidFill>
                  <a:schemeClr val="bg2">
                    <a:lumMod val="25000"/>
                  </a:schemeClr>
                </a:solidFill>
                <a:latin typeface="Bauhaus 93" pitchFamily="82" charset="0"/>
              </a:rPr>
              <a:t>, Design, </a:t>
            </a:r>
            <a:r>
              <a:rPr lang="pl-PL" sz="4800" dirty="0" err="1" smtClean="0">
                <a:solidFill>
                  <a:schemeClr val="bg2">
                    <a:lumMod val="25000"/>
                  </a:schemeClr>
                </a:solidFill>
                <a:latin typeface="Bauhaus 93" pitchFamily="82" charset="0"/>
              </a:rPr>
              <a:t>Create</a:t>
            </a:r>
            <a:r>
              <a:rPr lang="pl-PL" sz="4800" dirty="0" smtClean="0">
                <a:solidFill>
                  <a:schemeClr val="bg2">
                    <a:lumMod val="25000"/>
                  </a:schemeClr>
                </a:solidFill>
                <a:latin typeface="Bauhaus 93" pitchFamily="82" charset="0"/>
              </a:rPr>
              <a:t>.</a:t>
            </a:r>
            <a:endParaRPr lang="pl-PL" sz="4800" dirty="0">
              <a:solidFill>
                <a:schemeClr val="bg2">
                  <a:lumMod val="25000"/>
                </a:schemeClr>
              </a:solidFill>
              <a:latin typeface="Bauhaus 93" pitchFamily="82" charset="0"/>
            </a:endParaRPr>
          </a:p>
        </p:txBody>
      </p:sp>
      <p:pic>
        <p:nvPicPr>
          <p:cNvPr id="13" name="Picture 3" descr="C:\Users\Adas\Desktop\C#\Project Mego\PrintScreen2.png"/>
          <p:cNvPicPr>
            <a:picLocks noChangeAspect="1" noChangeArrowheads="1"/>
          </p:cNvPicPr>
          <p:nvPr/>
        </p:nvPicPr>
        <p:blipFill>
          <a:blip r:embed="rId3" cstate="print"/>
          <a:srcRect l="24046" r="20212"/>
          <a:stretch>
            <a:fillRect/>
          </a:stretch>
        </p:blipFill>
        <p:spPr bwMode="auto">
          <a:xfrm>
            <a:off x="5580112" y="2564904"/>
            <a:ext cx="3024336" cy="2745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Achievements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Alredy done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FPS </a:t>
            </a:r>
            <a:r>
              <a:rPr lang="pl-PL" dirty="0" smtClean="0"/>
              <a:t>game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Limited moves (possible jumping</a:t>
            </a:r>
            <a:r>
              <a:rPr lang="pl-PL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Possibility of placing </a:t>
            </a:r>
            <a:r>
              <a:rPr lang="pl-PL" dirty="0" smtClean="0"/>
              <a:t>blocks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Blocks can have different </a:t>
            </a:r>
            <a:r>
              <a:rPr lang="pl-PL" dirty="0" smtClean="0"/>
              <a:t>colors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C:\Users\Adas\Desktop\C#\Project Mego\PrintScree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7020273" cy="3549323"/>
          </a:xfrm>
          <a:prstGeom prst="rect">
            <a:avLst/>
          </a:prstGeom>
          <a:noFill/>
        </p:spPr>
      </p:pic>
      <p:pic>
        <p:nvPicPr>
          <p:cNvPr id="3075" name="Picture 3" descr="C:\Users\Adas\Desktop\C#\Project Mego\PrintScreen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524454"/>
            <a:ext cx="6588224" cy="3333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imprvement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in-game</a:t>
            </a:r>
            <a:r>
              <a:rPr lang="pl-PL" dirty="0" smtClean="0"/>
              <a:t> </a:t>
            </a:r>
            <a:r>
              <a:rPr lang="pl-PL" dirty="0" err="1" smtClean="0"/>
              <a:t>color</a:t>
            </a:r>
            <a:r>
              <a:rPr lang="pl-PL" dirty="0" smtClean="0"/>
              <a:t> and </a:t>
            </a:r>
            <a:r>
              <a:rPr lang="pl-PL" dirty="0" err="1" smtClean="0"/>
              <a:t>brick</a:t>
            </a:r>
            <a:r>
              <a:rPr lang="pl-PL" dirty="0" smtClean="0"/>
              <a:t> </a:t>
            </a:r>
            <a:r>
              <a:rPr lang="pl-PL" dirty="0" err="1" smtClean="0"/>
              <a:t>shape</a:t>
            </a:r>
            <a:r>
              <a:rPr lang="pl-PL" dirty="0" smtClean="0"/>
              <a:t> </a:t>
            </a:r>
            <a:r>
              <a:rPr lang="pl-PL" dirty="0" err="1" smtClean="0"/>
              <a:t>circle</a:t>
            </a:r>
            <a:r>
              <a:rPr lang="pl-PL" dirty="0" smtClean="0"/>
              <a:t> live-menu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perspective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Deleting</a:t>
            </a:r>
            <a:r>
              <a:rPr lang="pl-PL" dirty="0" smtClean="0"/>
              <a:t> </a:t>
            </a:r>
            <a:r>
              <a:rPr lang="pl-PL" dirty="0" err="1" smtClean="0"/>
              <a:t>blocks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Better</a:t>
            </a:r>
            <a:r>
              <a:rPr lang="pl-PL" dirty="0" smtClean="0"/>
              <a:t> </a:t>
            </a:r>
            <a:r>
              <a:rPr lang="pl-PL" dirty="0" err="1" smtClean="0"/>
              <a:t>graphics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Multiplayer</a:t>
            </a:r>
            <a:r>
              <a:rPr lang="pl-PL" dirty="0" smtClean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Sources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3203848" y="32129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000" dirty="0" smtClean="0"/>
              <a:t>https://www.youtube.com/watch?v=tKmsMfoPTC0</a:t>
            </a:r>
            <a:endParaRPr lang="pl-PL" sz="1000" dirty="0"/>
          </a:p>
        </p:txBody>
      </p:sp>
      <p:sp>
        <p:nvSpPr>
          <p:cNvPr id="10" name="Prostokąt 9"/>
          <p:cNvSpPr/>
          <p:nvPr/>
        </p:nvSpPr>
        <p:spPr>
          <a:xfrm>
            <a:off x="3203848" y="6611779"/>
            <a:ext cx="49320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/>
              <a:t>https://www.youtube.com/watch?v=tPH_BYRsvxI</a:t>
            </a:r>
            <a:endParaRPr lang="pl-PL" sz="1000" dirty="0"/>
          </a:p>
        </p:txBody>
      </p:sp>
      <p:pic>
        <p:nvPicPr>
          <p:cNvPr id="6" name="Picture 3" descr="C:\Users\Adas\Desktop\C#\Project Mego\circle_menu_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32656"/>
            <a:ext cx="5472608" cy="2918981"/>
          </a:xfrm>
          <a:prstGeom prst="rect">
            <a:avLst/>
          </a:prstGeom>
          <a:noFill/>
        </p:spPr>
      </p:pic>
      <p:pic>
        <p:nvPicPr>
          <p:cNvPr id="2052" name="Picture 4" descr="C:\Users\Adas\Desktop\C#\Project Mego\Lego_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501008"/>
            <a:ext cx="5434919" cy="3068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 you for your attention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Have a nice day</a:t>
            </a:r>
            <a:r>
              <a:rPr lang="pl-PL" dirty="0"/>
              <a:t>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2" id="{AF77654C-7985-4C0A-AE90-D1732C9A6E9E}" vid="{ACED2FCA-EB2A-46EB-A8D5-7E5CA93A5F09}"/>
    </a:ext>
  </a:extLst>
</a:theme>
</file>

<file path=ppt/theme/theme2.xml><?xml version="1.0" encoding="utf-8"?>
<a:theme xmlns:a="http://schemas.openxmlformats.org/drawingml/2006/main" name="E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2" id="{AF77654C-7985-4C0A-AE90-D1732C9A6E9E}" vid="{F610396C-B832-45C1-8145-0A8B0EF479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PW_WF_4-3.potx</Template>
  <TotalTime>434</TotalTime>
  <Words>91</Words>
  <Application>Microsoft Office PowerPoint</Application>
  <PresentationFormat>Экран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PL</vt:lpstr>
      <vt:lpstr>EN</vt:lpstr>
      <vt:lpstr>C# project: LEGO® analogy Project MEGO</vt:lpstr>
      <vt:lpstr>Final?</vt:lpstr>
      <vt:lpstr>Слайд 3</vt:lpstr>
      <vt:lpstr>Achievements</vt:lpstr>
      <vt:lpstr>Слайд 5</vt:lpstr>
      <vt:lpstr>Possible imprvement</vt:lpstr>
      <vt:lpstr>Sources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project: LEGO app</dc:title>
  <dc:creator>Adas</dc:creator>
  <cp:lastModifiedBy>Alex</cp:lastModifiedBy>
  <cp:revision>23</cp:revision>
  <dcterms:created xsi:type="dcterms:W3CDTF">2019-11-17T21:13:57Z</dcterms:created>
  <dcterms:modified xsi:type="dcterms:W3CDTF">2020-01-27T03:14:10Z</dcterms:modified>
</cp:coreProperties>
</file>