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9" r:id="rId5"/>
    <p:sldId id="263" r:id="rId6"/>
    <p:sldId id="264" r:id="rId7"/>
    <p:sldId id="260" r:id="rId8"/>
    <p:sldId id="266" r:id="rId9"/>
    <p:sldId id="27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55B3-755A-1DC1-A8C5-6AA754422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9FA2D-46DE-80CA-A66A-4AE4BB2D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32C1C-7787-4C0F-9F11-1BE890FC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741E9-41F2-DBBA-6336-AE1FDF0F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1E259-598A-0523-EA35-37C04EA6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0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85CC5-2FD5-A2F9-5C57-8DFE4379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E584-1743-1EB1-9A89-11E0D568C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F2E8C-C704-67A0-240C-6EE198F3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FE10E-34CF-6F5F-CA51-8B1D93B3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0AD8C-1CBA-FAA3-BA71-64726CBC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0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CFCED-DBFD-5579-013A-22DF44182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F2FD0-7B2F-1BBA-E92E-7B23B79C3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C267E-BDE6-5BCC-2D1A-CA87941A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DE1A9-A1E9-0CEA-E907-94142137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1D222-0CA4-CDCB-965C-2FD57B07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6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51BF-DC8D-0B93-D540-01790D67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07153-D656-DAFD-934F-BAEF56D3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20F23-7EDF-48B3-5FAA-F9334D00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B40DE-29BE-D8F1-8CF5-7A6BE35F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29D1F-DA4D-7C30-59E9-6DF54992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0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81E2D-D0A4-0590-4381-A16849CE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2ED5-C821-E8B7-7610-061CC5FF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C1C2B-F51D-9DB5-F0AF-1919CE66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F7B77-9CF3-DEC8-41CC-B93AE5D0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10795-6CBE-E1D4-F1BF-E76CE160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CC27-07D5-DEB2-A2FD-4650DB91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BF78C-9C79-1DEF-C5F7-3BBCD18C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5D32A-4C39-6E5B-54CF-3E380056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90F8C-E8FA-786B-9539-B7FD8E57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45BB3-A43B-8877-2C36-87B0AAB4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385EF-61DB-0491-DE84-9C5E0EA6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4C618-2AAE-4B2C-8537-B32068B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DE01C-C6D4-2AF7-F22E-1931298B0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C8E7E-0E48-FAF8-A579-5A98394C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A20C9F-AE1F-E6E0-98BF-1F860A04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6F6BB-97F5-FBE4-4C98-3FDA9488C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1A186A-A110-CEBE-71AB-043E8DD8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26FBCE-257D-79E6-66CF-1E613178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EAEF45-30A5-54DF-9EA8-B2D738EA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9E3C4-C541-078C-2422-41802B8D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CF4C-5D97-8D06-26E3-BD698A3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E11CF1-08C6-0BA5-8440-60483ED0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E8B9C8-1740-CD37-B9AD-6E3310E3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AC1879-F9C3-C16B-6F03-858D1E27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2E74CE-030A-F740-933D-C4BE73F8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2E871-E17D-EC80-EC7B-22C43496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4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E2DC-89D7-77DF-E25A-0A636F07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0352D-2C34-5C6A-DE94-8BC7FBF3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CC7DC-7869-BDB9-5BC7-CE504F863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9F9C7-7D06-F650-EE95-74B815A0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93909-8F3F-AFEA-6DF7-1D4860BC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38072-A7AC-CE7C-007F-9BFF472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BCCE-658F-4932-F11D-6860E65A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06986-6504-ABE1-3F71-2274FFD51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5CFC6-B173-0091-705E-0E6D9F29F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A2BB4-74FA-3734-BBE8-7D877AAC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3DE97-81F3-2F97-D7CC-B0832A76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82905-D823-8602-6880-857CD210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2F0186-9B08-06E7-B175-8901E4FD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F9F75-4974-38DC-51D3-AA55C8FD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9F6FD-C19F-A8E2-1FF9-DE40C92A2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036C-5435-4AF0-84FD-BCBA8025186B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4C2F6-29E3-68BF-FEAE-1B9DCEB3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882C5-1292-6B54-CF05-B2ECC8C6A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424E-8E14-4906-9A79-CA37707D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78E3-3EE8-364F-747C-2DB83ED19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24F81F9B-6AA9-8AFD-6721-E065313CE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21653"/>
              </p:ext>
            </p:extLst>
          </p:nvPr>
        </p:nvGraphicFramePr>
        <p:xfrm>
          <a:off x="1756499" y="853294"/>
          <a:ext cx="8807927" cy="589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518350" imgH="21774150" progId="Origin50.Graph">
                  <p:embed/>
                </p:oleObj>
              </mc:Choice>
              <mc:Fallback>
                <p:oleObj name="Graph" r:id="rId2" imgW="32518350" imgH="2177415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6499" y="853294"/>
                        <a:ext cx="8807927" cy="589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6D6279-34CE-DA5C-7C0D-3EE68B04B4B3}"/>
              </a:ext>
            </a:extLst>
          </p:cNvPr>
          <p:cNvSpPr txBox="1"/>
          <p:nvPr/>
        </p:nvSpPr>
        <p:spPr>
          <a:xfrm>
            <a:off x="5618260" y="499351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aseline="30000" dirty="0"/>
              <a:t>1</a:t>
            </a:r>
            <a:r>
              <a:rPr lang="en-US" altLang="ko-KR" sz="4000" dirty="0"/>
              <a:t>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10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2132E-DA51-D490-7F5C-308E9228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65F4FB28-D300-6FD1-98EE-753AC6333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83779"/>
              </p:ext>
            </p:extLst>
          </p:nvPr>
        </p:nvGraphicFramePr>
        <p:xfrm>
          <a:off x="1952100" y="856312"/>
          <a:ext cx="8638959" cy="571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66875025" imgH="44215050" progId="Origin50.Graph">
                  <p:embed/>
                </p:oleObj>
              </mc:Choice>
              <mc:Fallback>
                <p:oleObj name="Graph" r:id="rId2" imgW="66875025" imgH="4421505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2100" y="856312"/>
                        <a:ext cx="8638959" cy="5711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510D75-6CEE-BB12-38E5-46F255DC052D}"/>
              </a:ext>
            </a:extLst>
          </p:cNvPr>
          <p:cNvSpPr txBox="1"/>
          <p:nvPr/>
        </p:nvSpPr>
        <p:spPr>
          <a:xfrm>
            <a:off x="5297924" y="14842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aseline="30000" dirty="0"/>
              <a:t>3</a:t>
            </a:r>
            <a:r>
              <a:rPr lang="en-US" altLang="ko-KR" sz="4000" dirty="0"/>
              <a:t>sig+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572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90E2-9CBB-BBA6-4C93-8F065BDB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1151ADDB-DEC1-2790-B07F-95DF6CB3F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38105"/>
              </p:ext>
            </p:extLst>
          </p:nvPr>
        </p:nvGraphicFramePr>
        <p:xfrm>
          <a:off x="1731161" y="916945"/>
          <a:ext cx="8460404" cy="569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413575" imgH="21802725" progId="Origin50.Graph">
                  <p:embed/>
                </p:oleObj>
              </mc:Choice>
              <mc:Fallback>
                <p:oleObj name="Graph" r:id="rId2" imgW="32413575" imgH="21802725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1161" y="916945"/>
                        <a:ext cx="8460404" cy="569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E8D193-049E-83E1-A5EB-058CDCCA279F}"/>
              </a:ext>
            </a:extLst>
          </p:cNvPr>
          <p:cNvSpPr txBox="1"/>
          <p:nvPr/>
        </p:nvSpPr>
        <p:spPr>
          <a:xfrm>
            <a:off x="5258269" y="250208"/>
            <a:ext cx="3163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aseline="30000" dirty="0"/>
              <a:t>1</a:t>
            </a:r>
            <a:r>
              <a:rPr lang="en-US" altLang="ko-KR" sz="4000" dirty="0"/>
              <a:t>sig- original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639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4339-4ED4-DC66-A1B1-A34B169C8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C3387F9B-3494-5056-23CF-33AA85E59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28723"/>
              </p:ext>
            </p:extLst>
          </p:nvPr>
        </p:nvGraphicFramePr>
        <p:xfrm>
          <a:off x="1986379" y="1065367"/>
          <a:ext cx="80756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499300" imgH="21802725" progId="Origin50.Graph">
                  <p:embed/>
                </p:oleObj>
              </mc:Choice>
              <mc:Fallback>
                <p:oleObj name="Graph" r:id="rId2" imgW="32499300" imgH="21802725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6379" y="1065367"/>
                        <a:ext cx="80756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2B758D-E34B-2000-9BEE-95AB084EA2C4}"/>
              </a:ext>
            </a:extLst>
          </p:cNvPr>
          <p:cNvSpPr txBox="1"/>
          <p:nvPr/>
        </p:nvSpPr>
        <p:spPr>
          <a:xfrm>
            <a:off x="4323997" y="214699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Detailed 1</a:t>
            </a:r>
            <a:r>
              <a:rPr lang="ko-KR" altLang="en-US" sz="4000" dirty="0"/>
              <a:t> </a:t>
            </a:r>
            <a:r>
              <a:rPr lang="en-US" altLang="ko-KR" sz="4000" baseline="30000" dirty="0"/>
              <a:t>1</a:t>
            </a:r>
            <a:r>
              <a:rPr lang="en-US" altLang="ko-KR" sz="4000" dirty="0"/>
              <a:t>sig-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601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AF62842C-0A4E-A31A-A54B-06E6CD8E8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240975"/>
              </p:ext>
            </p:extLst>
          </p:nvPr>
        </p:nvGraphicFramePr>
        <p:xfrm>
          <a:off x="1606859" y="837536"/>
          <a:ext cx="8563680" cy="590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375475" imgH="22317075" progId="Origin50.Graph">
                  <p:embed/>
                </p:oleObj>
              </mc:Choice>
              <mc:Fallback>
                <p:oleObj name="Graph" r:id="rId2" imgW="32375475" imgH="22317075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6859" y="837536"/>
                        <a:ext cx="8563680" cy="590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31835-FA4A-3844-569F-8A33B28E9ADE}"/>
              </a:ext>
            </a:extLst>
          </p:cNvPr>
          <p:cNvSpPr txBox="1"/>
          <p:nvPr/>
        </p:nvSpPr>
        <p:spPr>
          <a:xfrm>
            <a:off x="4344008" y="347863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Detailed 2</a:t>
            </a:r>
            <a:r>
              <a:rPr lang="ko-KR" altLang="en-US" sz="4000" dirty="0"/>
              <a:t> </a:t>
            </a:r>
            <a:r>
              <a:rPr lang="en-US" altLang="ko-KR" sz="4000" baseline="30000" dirty="0"/>
              <a:t>1</a:t>
            </a:r>
            <a:r>
              <a:rPr lang="en-US" altLang="ko-KR" sz="4000" dirty="0"/>
              <a:t>sig-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961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CF23-3C0E-0195-98FB-9B75BB239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4C89097C-7EA0-C0C4-C5AB-660E1DFDC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97339"/>
              </p:ext>
            </p:extLst>
          </p:nvPr>
        </p:nvGraphicFramePr>
        <p:xfrm>
          <a:off x="1657613" y="1020978"/>
          <a:ext cx="8436298" cy="568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66503550" imgH="44805600" progId="Origin50.Graph">
                  <p:embed/>
                </p:oleObj>
              </mc:Choice>
              <mc:Fallback>
                <p:oleObj name="Graph" r:id="rId2" imgW="66503550" imgH="44805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613" y="1020978"/>
                        <a:ext cx="8436298" cy="5683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8CD138-90CF-863F-5F6C-B959C2489846}"/>
              </a:ext>
            </a:extLst>
          </p:cNvPr>
          <p:cNvSpPr txBox="1"/>
          <p:nvPr/>
        </p:nvSpPr>
        <p:spPr>
          <a:xfrm>
            <a:off x="5009694" y="239372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aseline="30000" dirty="0"/>
              <a:t>1</a:t>
            </a:r>
            <a:r>
              <a:rPr lang="en-US" altLang="ko-KR" sz="4000" dirty="0"/>
              <a:t>sig+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960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74B35-EB40-B465-4762-48949D703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16C2D382-5258-5300-F450-F663BF757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79400"/>
              </p:ext>
            </p:extLst>
          </p:nvPr>
        </p:nvGraphicFramePr>
        <p:xfrm>
          <a:off x="2009251" y="994346"/>
          <a:ext cx="801211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66608325" imgH="45043725" progId="Origin50.Graph">
                  <p:embed/>
                </p:oleObj>
              </mc:Choice>
              <mc:Fallback>
                <p:oleObj name="Graph" r:id="rId2" imgW="66608325" imgH="45043725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9251" y="994346"/>
                        <a:ext cx="801211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8AB00B-66BA-CE30-93F3-047C6F83CA3A}"/>
              </a:ext>
            </a:extLst>
          </p:cNvPr>
          <p:cNvSpPr txBox="1"/>
          <p:nvPr/>
        </p:nvSpPr>
        <p:spPr>
          <a:xfrm>
            <a:off x="5699897" y="243705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aseline="30000" dirty="0"/>
              <a:t>3</a:t>
            </a:r>
            <a:r>
              <a:rPr lang="en-US" altLang="ko-KR" sz="4000" dirty="0"/>
              <a:t>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746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8E6D-3D50-378C-7894-2F4E662A5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927B1D50-CFA2-95C3-42EB-834E4B879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681684"/>
              </p:ext>
            </p:extLst>
          </p:nvPr>
        </p:nvGraphicFramePr>
        <p:xfrm>
          <a:off x="1908360" y="1083122"/>
          <a:ext cx="81089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67056000" imgH="44805600" progId="Origin50.Graph">
                  <p:embed/>
                </p:oleObj>
              </mc:Choice>
              <mc:Fallback>
                <p:oleObj name="Graph" r:id="rId2" imgW="67056000" imgH="44805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360" y="1083122"/>
                        <a:ext cx="81089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1CA11D-00CE-5EBD-D9E5-11BECAE3FDCE}"/>
              </a:ext>
            </a:extLst>
          </p:cNvPr>
          <p:cNvSpPr txBox="1"/>
          <p:nvPr/>
        </p:nvSpPr>
        <p:spPr>
          <a:xfrm>
            <a:off x="5342312" y="250208"/>
            <a:ext cx="3163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aseline="30000" dirty="0"/>
              <a:t>3</a:t>
            </a:r>
            <a:r>
              <a:rPr lang="en-US" altLang="ko-KR" sz="4000" dirty="0"/>
              <a:t>sig- original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897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52B1A-E407-E2DB-8928-9A93D709A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3F3F51EC-35BC-DD8C-9991-1BF949D9E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81108"/>
              </p:ext>
            </p:extLst>
          </p:nvPr>
        </p:nvGraphicFramePr>
        <p:xfrm>
          <a:off x="1803478" y="932202"/>
          <a:ext cx="80168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66998850" imgH="45281850" progId="Origin50.Graph">
                  <p:embed/>
                </p:oleObj>
              </mc:Choice>
              <mc:Fallback>
                <p:oleObj name="Graph" r:id="rId2" imgW="66998850" imgH="4528185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3478" y="932202"/>
                        <a:ext cx="80168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9A9E3F-3D90-8A5C-F6E9-DC315C6B5EFD}"/>
              </a:ext>
            </a:extLst>
          </p:cNvPr>
          <p:cNvSpPr txBox="1"/>
          <p:nvPr/>
        </p:nvSpPr>
        <p:spPr>
          <a:xfrm>
            <a:off x="4287915" y="153718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Detailed 1 </a:t>
            </a:r>
            <a:r>
              <a:rPr lang="en-US" altLang="ko-KR" sz="4000" baseline="30000" dirty="0"/>
              <a:t>3</a:t>
            </a:r>
            <a:r>
              <a:rPr lang="en-US" altLang="ko-KR" sz="4000" dirty="0"/>
              <a:t>sig-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588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1AEEB41-048E-199E-E584-4254935BE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23199"/>
              </p:ext>
            </p:extLst>
          </p:nvPr>
        </p:nvGraphicFramePr>
        <p:xfrm>
          <a:off x="1829401" y="1313941"/>
          <a:ext cx="81248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67722750" imgH="45158025" progId="Origin50.Graph">
                  <p:embed/>
                </p:oleObj>
              </mc:Choice>
              <mc:Fallback>
                <p:oleObj name="Graph" r:id="rId2" imgW="67722750" imgH="45158025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9401" y="1313941"/>
                        <a:ext cx="81248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14FEC2-F92B-039A-2CDC-B8FB598940E2}"/>
              </a:ext>
            </a:extLst>
          </p:cNvPr>
          <p:cNvSpPr txBox="1"/>
          <p:nvPr/>
        </p:nvSpPr>
        <p:spPr>
          <a:xfrm>
            <a:off x="4172432" y="313516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Detailed 2 </a:t>
            </a:r>
            <a:r>
              <a:rPr lang="en-US" altLang="ko-KR" sz="4000" baseline="30000" dirty="0"/>
              <a:t>3</a:t>
            </a:r>
            <a:r>
              <a:rPr lang="en-US" altLang="ko-KR" sz="4000" dirty="0"/>
              <a:t>sig-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368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</cp:revision>
  <dcterms:created xsi:type="dcterms:W3CDTF">2024-10-06T09:54:33Z</dcterms:created>
  <dcterms:modified xsi:type="dcterms:W3CDTF">2024-10-31T02:38:54Z</dcterms:modified>
</cp:coreProperties>
</file>