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7" r:id="rId4"/>
    <p:sldId id="258" r:id="rId5"/>
    <p:sldId id="267" r:id="rId6"/>
    <p:sldId id="263" r:id="rId7"/>
    <p:sldId id="266" r:id="rId8"/>
    <p:sldId id="261" r:id="rId9"/>
    <p:sldId id="265" r:id="rId10"/>
    <p:sldId id="264" r:id="rId11"/>
    <p:sldId id="262" r:id="rId12"/>
    <p:sldId id="268" r:id="rId13"/>
    <p:sldId id="273" r:id="rId14"/>
    <p:sldId id="271" r:id="rId15"/>
    <p:sldId id="269" r:id="rId16"/>
    <p:sldId id="259" r:id="rId17"/>
    <p:sldId id="260" r:id="rId18"/>
  </p:sldIdLst>
  <p:sldSz cx="12192000" cy="6858000"/>
  <p:notesSz cx="6858000" cy="9144000"/>
  <p:embeddedFontLst>
    <p:embeddedFont>
      <p:font typeface="Open Sans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2fLzW2NWhC2ejww7VA5lENbgL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9A6D3-6B20-4DCE-B039-559AA29BB07D}" v="46" dt="2022-11-08T09:08:55.485"/>
    <p1510:client id="{51EA39B1-1CBD-49FC-90CA-390C91621933}" v="9" dt="2022-11-08T13:50:00.824"/>
    <p1510:client id="{994454D9-2ECF-41D2-BC0B-099692E7C6CD}" v="566" dt="2022-11-08T09:59:24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g Lapshin" userId="aa99abff49277358" providerId="Windows Live" clId="Web-{994454D9-2ECF-41D2-BC0B-099692E7C6CD}"/>
    <pc:docChg chg="addSld delSld modSld sldOrd">
      <pc:chgData name="Oleg Lapshin" userId="aa99abff49277358" providerId="Windows Live" clId="Web-{994454D9-2ECF-41D2-BC0B-099692E7C6CD}" dt="2022-11-08T09:59:24.294" v="495" actId="20577"/>
      <pc:docMkLst>
        <pc:docMk/>
      </pc:docMkLst>
      <pc:sldChg chg="modSp">
        <pc:chgData name="Oleg Lapshin" userId="aa99abff49277358" providerId="Windows Live" clId="Web-{994454D9-2ECF-41D2-BC0B-099692E7C6CD}" dt="2022-11-08T09:26:20.094" v="194" actId="20577"/>
        <pc:sldMkLst>
          <pc:docMk/>
          <pc:sldMk cId="0" sldId="257"/>
        </pc:sldMkLst>
        <pc:spChg chg="mod">
          <ac:chgData name="Oleg Lapshin" userId="aa99abff49277358" providerId="Windows Live" clId="Web-{994454D9-2ECF-41D2-BC0B-099692E7C6CD}" dt="2022-11-08T09:26:20.094" v="194" actId="20577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Oleg Lapshin" userId="aa99abff49277358" providerId="Windows Live" clId="Web-{994454D9-2ECF-41D2-BC0B-099692E7C6CD}" dt="2022-11-08T09:13:26.423" v="21" actId="20577"/>
          <ac:spMkLst>
            <pc:docMk/>
            <pc:sldMk cId="0" sldId="257"/>
            <ac:spMk id="119" creationId="{00000000-0000-0000-0000-000000000000}"/>
          </ac:spMkLst>
        </pc:spChg>
      </pc:sldChg>
      <pc:sldChg chg="addSp delSp modSp">
        <pc:chgData name="Oleg Lapshin" userId="aa99abff49277358" providerId="Windows Live" clId="Web-{994454D9-2ECF-41D2-BC0B-099692E7C6CD}" dt="2022-11-08T09:25:57.436" v="179" actId="20577"/>
        <pc:sldMkLst>
          <pc:docMk/>
          <pc:sldMk cId="0" sldId="258"/>
        </pc:sldMkLst>
        <pc:spChg chg="mod">
          <ac:chgData name="Oleg Lapshin" userId="aa99abff49277358" providerId="Windows Live" clId="Web-{994454D9-2ECF-41D2-BC0B-099692E7C6CD}" dt="2022-11-08T09:25:57.436" v="179" actId="20577"/>
          <ac:spMkLst>
            <pc:docMk/>
            <pc:sldMk cId="0" sldId="258"/>
            <ac:spMk id="3" creationId="{8C9578E3-843B-4888-B798-49DFB19D959E}"/>
          </ac:spMkLst>
        </pc:spChg>
        <pc:graphicFrameChg chg="add del mod modGraphic">
          <ac:chgData name="Oleg Lapshin" userId="aa99abff49277358" providerId="Windows Live" clId="Web-{994454D9-2ECF-41D2-BC0B-099692E7C6CD}" dt="2022-11-08T09:18:45.200" v="93"/>
          <ac:graphicFrameMkLst>
            <pc:docMk/>
            <pc:sldMk cId="0" sldId="258"/>
            <ac:graphicFrameMk id="4" creationId="{F80A8309-115E-9DC8-B81B-E6D2FCFFEF8D}"/>
          </ac:graphicFrameMkLst>
        </pc:graphicFrameChg>
        <pc:picChg chg="add mod">
          <ac:chgData name="Oleg Lapshin" userId="aa99abff49277358" providerId="Windows Live" clId="Web-{994454D9-2ECF-41D2-BC0B-099692E7C6CD}" dt="2022-11-08T09:20:59.002" v="103" actId="1076"/>
          <ac:picMkLst>
            <pc:docMk/>
            <pc:sldMk cId="0" sldId="258"/>
            <ac:picMk id="5" creationId="{6B5FACB1-6102-2269-BC40-F5E8EFB1217E}"/>
          </ac:picMkLst>
        </pc:picChg>
        <pc:picChg chg="add mod">
          <ac:chgData name="Oleg Lapshin" userId="aa99abff49277358" providerId="Windows Live" clId="Web-{994454D9-2ECF-41D2-BC0B-099692E7C6CD}" dt="2022-11-08T09:20:42.205" v="101" actId="14100"/>
          <ac:picMkLst>
            <pc:docMk/>
            <pc:sldMk cId="0" sldId="258"/>
            <ac:picMk id="6" creationId="{7A45B2B7-D7FA-C9D7-4DB3-721F4D8B318A}"/>
          </ac:picMkLst>
        </pc:picChg>
      </pc:sldChg>
      <pc:sldChg chg="modSp">
        <pc:chgData name="Oleg Lapshin" userId="aa99abff49277358" providerId="Windows Live" clId="Web-{994454D9-2ECF-41D2-BC0B-099692E7C6CD}" dt="2022-11-08T09:37:34.619" v="331" actId="20577"/>
        <pc:sldMkLst>
          <pc:docMk/>
          <pc:sldMk cId="0" sldId="259"/>
        </pc:sldMkLst>
        <pc:spChg chg="mod">
          <ac:chgData name="Oleg Lapshin" userId="aa99abff49277358" providerId="Windows Live" clId="Web-{994454D9-2ECF-41D2-BC0B-099692E7C6CD}" dt="2022-11-08T09:37:34.619" v="331" actId="20577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Oleg Lapshin" userId="aa99abff49277358" providerId="Windows Live" clId="Web-{994454D9-2ECF-41D2-BC0B-099692E7C6CD}" dt="2022-11-08T09:37:02.586" v="319" actId="20577"/>
          <ac:spMkLst>
            <pc:docMk/>
            <pc:sldMk cId="0" sldId="259"/>
            <ac:spMk id="133" creationId="{00000000-0000-0000-0000-000000000000}"/>
          </ac:spMkLst>
        </pc:spChg>
      </pc:sldChg>
      <pc:sldChg chg="modSp add replId">
        <pc:chgData name="Oleg Lapshin" userId="aa99abff49277358" providerId="Windows Live" clId="Web-{994454D9-2ECF-41D2-BC0B-099692E7C6CD}" dt="2022-11-08T09:59:24.294" v="495" actId="20577"/>
        <pc:sldMkLst>
          <pc:docMk/>
          <pc:sldMk cId="3632849353" sldId="261"/>
        </pc:sldMkLst>
        <pc:spChg chg="mod">
          <ac:chgData name="Oleg Lapshin" userId="aa99abff49277358" providerId="Windows Live" clId="Web-{994454D9-2ECF-41D2-BC0B-099692E7C6CD}" dt="2022-11-08T09:28:31.957" v="220" actId="20577"/>
          <ac:spMkLst>
            <pc:docMk/>
            <pc:sldMk cId="3632849353" sldId="261"/>
            <ac:spMk id="3" creationId="{8C9578E3-843B-4888-B798-49DFB19D959E}"/>
          </ac:spMkLst>
        </pc:spChg>
        <pc:spChg chg="mod">
          <ac:chgData name="Oleg Lapshin" userId="aa99abff49277358" providerId="Windows Live" clId="Web-{994454D9-2ECF-41D2-BC0B-099692E7C6CD}" dt="2022-11-08T09:59:24.294" v="495" actId="20577"/>
          <ac:spMkLst>
            <pc:docMk/>
            <pc:sldMk cId="3632849353" sldId="261"/>
            <ac:spMk id="126" creationId="{00000000-0000-0000-0000-000000000000}"/>
          </ac:spMkLst>
        </pc:spChg>
      </pc:sldChg>
      <pc:sldChg chg="addSp modSp add replId">
        <pc:chgData name="Oleg Lapshin" userId="aa99abff49277358" providerId="Windows Live" clId="Web-{994454D9-2ECF-41D2-BC0B-099692E7C6CD}" dt="2022-11-08T09:51:02.994" v="465" actId="20577"/>
        <pc:sldMkLst>
          <pc:docMk/>
          <pc:sldMk cId="3943340805" sldId="262"/>
        </pc:sldMkLst>
        <pc:spChg chg="mod">
          <ac:chgData name="Oleg Lapshin" userId="aa99abff49277358" providerId="Windows Live" clId="Web-{994454D9-2ECF-41D2-BC0B-099692E7C6CD}" dt="2022-11-08T09:51:02.994" v="465" actId="20577"/>
          <ac:spMkLst>
            <pc:docMk/>
            <pc:sldMk cId="3943340805" sldId="262"/>
            <ac:spMk id="3" creationId="{8C9578E3-843B-4888-B798-49DFB19D959E}"/>
          </ac:spMkLst>
        </pc:spChg>
        <pc:picChg chg="add mod">
          <ac:chgData name="Oleg Lapshin" userId="aa99abff49277358" providerId="Windows Live" clId="Web-{994454D9-2ECF-41D2-BC0B-099692E7C6CD}" dt="2022-11-08T09:50:33.555" v="460" actId="1076"/>
          <ac:picMkLst>
            <pc:docMk/>
            <pc:sldMk cId="3943340805" sldId="262"/>
            <ac:picMk id="2" creationId="{5BE85209-6200-6979-D608-E18F39E65F0E}"/>
          </ac:picMkLst>
        </pc:picChg>
        <pc:picChg chg="add mod">
          <ac:chgData name="Oleg Lapshin" userId="aa99abff49277358" providerId="Windows Live" clId="Web-{994454D9-2ECF-41D2-BC0B-099692E7C6CD}" dt="2022-11-08T09:50:28.961" v="459" actId="1076"/>
          <ac:picMkLst>
            <pc:docMk/>
            <pc:sldMk cId="3943340805" sldId="262"/>
            <ac:picMk id="4" creationId="{61597AEA-09D9-9B99-FB80-A62D30813586}"/>
          </ac:picMkLst>
        </pc:picChg>
      </pc:sldChg>
      <pc:sldChg chg="addSp modSp add replId">
        <pc:chgData name="Oleg Lapshin" userId="aa99abff49277358" providerId="Windows Live" clId="Web-{994454D9-2ECF-41D2-BC0B-099692E7C6CD}" dt="2022-11-08T09:23:41.493" v="123" actId="20577"/>
        <pc:sldMkLst>
          <pc:docMk/>
          <pc:sldMk cId="189262135" sldId="263"/>
        </pc:sldMkLst>
        <pc:spChg chg="mod">
          <ac:chgData name="Oleg Lapshin" userId="aa99abff49277358" providerId="Windows Live" clId="Web-{994454D9-2ECF-41D2-BC0B-099692E7C6CD}" dt="2022-11-08T09:23:41.493" v="123" actId="20577"/>
          <ac:spMkLst>
            <pc:docMk/>
            <pc:sldMk cId="189262135" sldId="263"/>
            <ac:spMk id="3" creationId="{8C9578E3-843B-4888-B798-49DFB19D959E}"/>
          </ac:spMkLst>
        </pc:spChg>
        <pc:picChg chg="add mod">
          <ac:chgData name="Oleg Lapshin" userId="aa99abff49277358" providerId="Windows Live" clId="Web-{994454D9-2ECF-41D2-BC0B-099692E7C6CD}" dt="2022-11-08T09:22:39.694" v="113" actId="1076"/>
          <ac:picMkLst>
            <pc:docMk/>
            <pc:sldMk cId="189262135" sldId="263"/>
            <ac:picMk id="2" creationId="{161E5CFC-1720-706C-FC4F-3437B24CA1FF}"/>
          </ac:picMkLst>
        </pc:picChg>
      </pc:sldChg>
      <pc:sldChg chg="modSp add replId">
        <pc:chgData name="Oleg Lapshin" userId="aa99abff49277358" providerId="Windows Live" clId="Web-{994454D9-2ECF-41D2-BC0B-099692E7C6CD}" dt="2022-11-08T09:58:02.978" v="474" actId="20577"/>
        <pc:sldMkLst>
          <pc:docMk/>
          <pc:sldMk cId="2047058737" sldId="264"/>
        </pc:sldMkLst>
        <pc:spChg chg="mod">
          <ac:chgData name="Oleg Lapshin" userId="aa99abff49277358" providerId="Windows Live" clId="Web-{994454D9-2ECF-41D2-BC0B-099692E7C6CD}" dt="2022-11-08T09:35:57.053" v="307" actId="20577"/>
          <ac:spMkLst>
            <pc:docMk/>
            <pc:sldMk cId="2047058737" sldId="264"/>
            <ac:spMk id="3" creationId="{8C9578E3-843B-4888-B798-49DFB19D959E}"/>
          </ac:spMkLst>
        </pc:spChg>
        <pc:spChg chg="mod">
          <ac:chgData name="Oleg Lapshin" userId="aa99abff49277358" providerId="Windows Live" clId="Web-{994454D9-2ECF-41D2-BC0B-099692E7C6CD}" dt="2022-11-08T09:58:02.978" v="474" actId="20577"/>
          <ac:spMkLst>
            <pc:docMk/>
            <pc:sldMk cId="2047058737" sldId="264"/>
            <ac:spMk id="126" creationId="{00000000-0000-0000-0000-000000000000}"/>
          </ac:spMkLst>
        </pc:spChg>
      </pc:sldChg>
      <pc:sldChg chg="addSp modSp add replId">
        <pc:chgData name="Oleg Lapshin" userId="aa99abff49277358" providerId="Windows Live" clId="Web-{994454D9-2ECF-41D2-BC0B-099692E7C6CD}" dt="2022-11-08T09:34:10.611" v="277" actId="1076"/>
        <pc:sldMkLst>
          <pc:docMk/>
          <pc:sldMk cId="4109332211" sldId="265"/>
        </pc:sldMkLst>
        <pc:spChg chg="mod">
          <ac:chgData name="Oleg Lapshin" userId="aa99abff49277358" providerId="Windows Live" clId="Web-{994454D9-2ECF-41D2-BC0B-099692E7C6CD}" dt="2022-11-08T09:30:10.383" v="230" actId="20577"/>
          <ac:spMkLst>
            <pc:docMk/>
            <pc:sldMk cId="4109332211" sldId="265"/>
            <ac:spMk id="3" creationId="{8C9578E3-843B-4888-B798-49DFB19D959E}"/>
          </ac:spMkLst>
        </pc:spChg>
        <pc:spChg chg="mod">
          <ac:chgData name="Oleg Lapshin" userId="aa99abff49277358" providerId="Windows Live" clId="Web-{994454D9-2ECF-41D2-BC0B-099692E7C6CD}" dt="2022-11-08T09:34:07.251" v="276" actId="20577"/>
          <ac:spMkLst>
            <pc:docMk/>
            <pc:sldMk cId="4109332211" sldId="265"/>
            <ac:spMk id="126" creationId="{00000000-0000-0000-0000-000000000000}"/>
          </ac:spMkLst>
        </pc:spChg>
        <pc:picChg chg="add mod">
          <ac:chgData name="Oleg Lapshin" userId="aa99abff49277358" providerId="Windows Live" clId="Web-{994454D9-2ECF-41D2-BC0B-099692E7C6CD}" dt="2022-11-08T09:34:10.611" v="277" actId="1076"/>
          <ac:picMkLst>
            <pc:docMk/>
            <pc:sldMk cId="4109332211" sldId="265"/>
            <ac:picMk id="2" creationId="{22EE6D88-0159-85B2-10A7-403261300D2B}"/>
          </ac:picMkLst>
        </pc:picChg>
      </pc:sldChg>
      <pc:sldChg chg="addSp modSp add replId">
        <pc:chgData name="Oleg Lapshin" userId="aa99abff49277358" providerId="Windows Live" clId="Web-{994454D9-2ECF-41D2-BC0B-099692E7C6CD}" dt="2022-11-08T09:27:36.877" v="215" actId="14100"/>
        <pc:sldMkLst>
          <pc:docMk/>
          <pc:sldMk cId="3154946164" sldId="266"/>
        </pc:sldMkLst>
        <pc:spChg chg="mod">
          <ac:chgData name="Oleg Lapshin" userId="aa99abff49277358" providerId="Windows Live" clId="Web-{994454D9-2ECF-41D2-BC0B-099692E7C6CD}" dt="2022-11-08T09:25:36.201" v="156" actId="20577"/>
          <ac:spMkLst>
            <pc:docMk/>
            <pc:sldMk cId="3154946164" sldId="266"/>
            <ac:spMk id="3" creationId="{8C9578E3-843B-4888-B798-49DFB19D959E}"/>
          </ac:spMkLst>
        </pc:spChg>
        <pc:picChg chg="add mod">
          <ac:chgData name="Oleg Lapshin" userId="aa99abff49277358" providerId="Windows Live" clId="Web-{994454D9-2ECF-41D2-BC0B-099692E7C6CD}" dt="2022-11-08T09:27:36.877" v="215" actId="14100"/>
          <ac:picMkLst>
            <pc:docMk/>
            <pc:sldMk cId="3154946164" sldId="266"/>
            <ac:picMk id="2" creationId="{DC9A9DEA-B550-98D8-6828-F19F153CC37F}"/>
          </ac:picMkLst>
        </pc:picChg>
      </pc:sldChg>
      <pc:sldChg chg="addSp modSp add replId">
        <pc:chgData name="Oleg Lapshin" userId="aa99abff49277358" providerId="Windows Live" clId="Web-{994454D9-2ECF-41D2-BC0B-099692E7C6CD}" dt="2022-11-08T09:25:17.309" v="152" actId="20577"/>
        <pc:sldMkLst>
          <pc:docMk/>
          <pc:sldMk cId="312362726" sldId="267"/>
        </pc:sldMkLst>
        <pc:spChg chg="mod">
          <ac:chgData name="Oleg Lapshin" userId="aa99abff49277358" providerId="Windows Live" clId="Web-{994454D9-2ECF-41D2-BC0B-099692E7C6CD}" dt="2022-11-08T09:25:17.309" v="152" actId="20577"/>
          <ac:spMkLst>
            <pc:docMk/>
            <pc:sldMk cId="312362726" sldId="267"/>
            <ac:spMk id="3" creationId="{8C9578E3-843B-4888-B798-49DFB19D959E}"/>
          </ac:spMkLst>
        </pc:spChg>
        <pc:picChg chg="add mod">
          <ac:chgData name="Oleg Lapshin" userId="aa99abff49277358" providerId="Windows Live" clId="Web-{994454D9-2ECF-41D2-BC0B-099692E7C6CD}" dt="2022-11-08T09:22:04.271" v="109" actId="1076"/>
          <ac:picMkLst>
            <pc:docMk/>
            <pc:sldMk cId="312362726" sldId="267"/>
            <ac:picMk id="2" creationId="{DD2B2DB8-CC82-170E-FA46-51CFD5AF720E}"/>
          </ac:picMkLst>
        </pc:picChg>
      </pc:sldChg>
      <pc:sldChg chg="addSp modSp add replId">
        <pc:chgData name="Oleg Lapshin" userId="aa99abff49277358" providerId="Windows Live" clId="Web-{994454D9-2ECF-41D2-BC0B-099692E7C6CD}" dt="2022-11-08T09:44:57.980" v="421" actId="20577"/>
        <pc:sldMkLst>
          <pc:docMk/>
          <pc:sldMk cId="870145526" sldId="268"/>
        </pc:sldMkLst>
        <pc:spChg chg="mod">
          <ac:chgData name="Oleg Lapshin" userId="aa99abff49277358" providerId="Windows Live" clId="Web-{994454D9-2ECF-41D2-BC0B-099692E7C6CD}" dt="2022-11-08T09:44:57.980" v="421" actId="20577"/>
          <ac:spMkLst>
            <pc:docMk/>
            <pc:sldMk cId="870145526" sldId="268"/>
            <ac:spMk id="3" creationId="{8C9578E3-843B-4888-B798-49DFB19D959E}"/>
          </ac:spMkLst>
        </pc:spChg>
        <pc:spChg chg="mod">
          <ac:chgData name="Oleg Lapshin" userId="aa99abff49277358" providerId="Windows Live" clId="Web-{994454D9-2ECF-41D2-BC0B-099692E7C6CD}" dt="2022-11-08T09:40:43.220" v="383" actId="20577"/>
          <ac:spMkLst>
            <pc:docMk/>
            <pc:sldMk cId="870145526" sldId="268"/>
            <ac:spMk id="126" creationId="{00000000-0000-0000-0000-000000000000}"/>
          </ac:spMkLst>
        </pc:spChg>
        <pc:picChg chg="add mod">
          <ac:chgData name="Oleg Lapshin" userId="aa99abff49277358" providerId="Windows Live" clId="Web-{994454D9-2ECF-41D2-BC0B-099692E7C6CD}" dt="2022-11-08T09:41:17.036" v="387" actId="14100"/>
          <ac:picMkLst>
            <pc:docMk/>
            <pc:sldMk cId="870145526" sldId="268"/>
            <ac:picMk id="2" creationId="{E5644A0C-57BA-E86B-7C97-AAC11EF8DABC}"/>
          </ac:picMkLst>
        </pc:picChg>
        <pc:picChg chg="add mod">
          <ac:chgData name="Oleg Lapshin" userId="aa99abff49277358" providerId="Windows Live" clId="Web-{994454D9-2ECF-41D2-BC0B-099692E7C6CD}" dt="2022-11-08T09:41:39.659" v="390" actId="1076"/>
          <ac:picMkLst>
            <pc:docMk/>
            <pc:sldMk cId="870145526" sldId="268"/>
            <ac:picMk id="4" creationId="{34E8AA2E-2260-98FB-4EED-565432E92E71}"/>
          </ac:picMkLst>
        </pc:picChg>
      </pc:sldChg>
      <pc:sldChg chg="modSp add replId">
        <pc:chgData name="Oleg Lapshin" userId="aa99abff49277358" providerId="Windows Live" clId="Web-{994454D9-2ECF-41D2-BC0B-099692E7C6CD}" dt="2022-11-08T09:38:03.823" v="361" actId="20577"/>
        <pc:sldMkLst>
          <pc:docMk/>
          <pc:sldMk cId="3866416686" sldId="269"/>
        </pc:sldMkLst>
        <pc:spChg chg="mod">
          <ac:chgData name="Oleg Lapshin" userId="aa99abff49277358" providerId="Windows Live" clId="Web-{994454D9-2ECF-41D2-BC0B-099692E7C6CD}" dt="2022-11-08T09:38:03.823" v="361" actId="20577"/>
          <ac:spMkLst>
            <pc:docMk/>
            <pc:sldMk cId="3866416686" sldId="269"/>
            <ac:spMk id="3" creationId="{8C9578E3-843B-4888-B798-49DFB19D959E}"/>
          </ac:spMkLst>
        </pc:spChg>
      </pc:sldChg>
      <pc:sldChg chg="modSp add ord replId">
        <pc:chgData name="Oleg Lapshin" userId="aa99abff49277358" providerId="Windows Live" clId="Web-{994454D9-2ECF-41D2-BC0B-099692E7C6CD}" dt="2022-11-08T09:26:39.515" v="209" actId="20577"/>
        <pc:sldMkLst>
          <pc:docMk/>
          <pc:sldMk cId="533623389" sldId="270"/>
        </pc:sldMkLst>
        <pc:spChg chg="mod">
          <ac:chgData name="Oleg Lapshin" userId="aa99abff49277358" providerId="Windows Live" clId="Web-{994454D9-2ECF-41D2-BC0B-099692E7C6CD}" dt="2022-11-08T09:26:39.515" v="209" actId="20577"/>
          <ac:spMkLst>
            <pc:docMk/>
            <pc:sldMk cId="533623389" sldId="270"/>
            <ac:spMk id="3" creationId="{8C9578E3-843B-4888-B798-49DFB19D959E}"/>
          </ac:spMkLst>
        </pc:spChg>
        <pc:spChg chg="mod">
          <ac:chgData name="Oleg Lapshin" userId="aa99abff49277358" providerId="Windows Live" clId="Web-{994454D9-2ECF-41D2-BC0B-099692E7C6CD}" dt="2022-11-08T09:12:11.482" v="13" actId="20577"/>
          <ac:spMkLst>
            <pc:docMk/>
            <pc:sldMk cId="533623389" sldId="270"/>
            <ac:spMk id="126" creationId="{00000000-0000-0000-0000-000000000000}"/>
          </ac:spMkLst>
        </pc:spChg>
      </pc:sldChg>
      <pc:sldChg chg="addSp modSp add replId">
        <pc:chgData name="Oleg Lapshin" userId="aa99abff49277358" providerId="Windows Live" clId="Web-{994454D9-2ECF-41D2-BC0B-099692E7C6CD}" dt="2022-11-08T09:48:04.893" v="451" actId="1076"/>
        <pc:sldMkLst>
          <pc:docMk/>
          <pc:sldMk cId="110534513" sldId="271"/>
        </pc:sldMkLst>
        <pc:spChg chg="mod">
          <ac:chgData name="Oleg Lapshin" userId="aa99abff49277358" providerId="Windows Live" clId="Web-{994454D9-2ECF-41D2-BC0B-099692E7C6CD}" dt="2022-11-08T09:42:00.754" v="402" actId="20577"/>
          <ac:spMkLst>
            <pc:docMk/>
            <pc:sldMk cId="110534513" sldId="271"/>
            <ac:spMk id="3" creationId="{8C9578E3-843B-4888-B798-49DFB19D959E}"/>
          </ac:spMkLst>
        </pc:spChg>
        <pc:picChg chg="add mod">
          <ac:chgData name="Oleg Lapshin" userId="aa99abff49277358" providerId="Windows Live" clId="Web-{994454D9-2ECF-41D2-BC0B-099692E7C6CD}" dt="2022-11-08T09:47:10.500" v="441" actId="1076"/>
          <ac:picMkLst>
            <pc:docMk/>
            <pc:sldMk cId="110534513" sldId="271"/>
            <ac:picMk id="2" creationId="{BC318951-0528-964B-0B97-A1CA80E8D1E5}"/>
          </ac:picMkLst>
        </pc:picChg>
        <pc:picChg chg="add mod">
          <ac:chgData name="Oleg Lapshin" userId="aa99abff49277358" providerId="Windows Live" clId="Web-{994454D9-2ECF-41D2-BC0B-099692E7C6CD}" dt="2022-11-08T09:47:35.720" v="446" actId="14100"/>
          <ac:picMkLst>
            <pc:docMk/>
            <pc:sldMk cId="110534513" sldId="271"/>
            <ac:picMk id="4" creationId="{34AB79A0-FCBE-6E81-6C2B-44CC43EFB050}"/>
          </ac:picMkLst>
        </pc:picChg>
        <pc:picChg chg="add mod">
          <ac:chgData name="Oleg Lapshin" userId="aa99abff49277358" providerId="Windows Live" clId="Web-{994454D9-2ECF-41D2-BC0B-099692E7C6CD}" dt="2022-11-08T09:48:04.893" v="451" actId="1076"/>
          <ac:picMkLst>
            <pc:docMk/>
            <pc:sldMk cId="110534513" sldId="271"/>
            <ac:picMk id="5" creationId="{217F0516-EC2D-854D-0D3C-790DEA002F9F}"/>
          </ac:picMkLst>
        </pc:picChg>
      </pc:sldChg>
      <pc:sldChg chg="add del replId">
        <pc:chgData name="Oleg Lapshin" userId="aa99abff49277358" providerId="Windows Live" clId="Web-{994454D9-2ECF-41D2-BC0B-099692E7C6CD}" dt="2022-11-08T09:53:59.891" v="466"/>
        <pc:sldMkLst>
          <pc:docMk/>
          <pc:sldMk cId="97222960" sldId="272"/>
        </pc:sldMkLst>
      </pc:sldChg>
      <pc:sldChg chg="addSp modSp add replId">
        <pc:chgData name="Oleg Lapshin" userId="aa99abff49277358" providerId="Windows Live" clId="Web-{994454D9-2ECF-41D2-BC0B-099692E7C6CD}" dt="2022-11-08T09:45:33.168" v="436" actId="20577"/>
        <pc:sldMkLst>
          <pc:docMk/>
          <pc:sldMk cId="1950415259" sldId="273"/>
        </pc:sldMkLst>
        <pc:spChg chg="mod">
          <ac:chgData name="Oleg Lapshin" userId="aa99abff49277358" providerId="Windows Live" clId="Web-{994454D9-2ECF-41D2-BC0B-099692E7C6CD}" dt="2022-11-08T09:45:33.168" v="436" actId="20577"/>
          <ac:spMkLst>
            <pc:docMk/>
            <pc:sldMk cId="1950415259" sldId="273"/>
            <ac:spMk id="3" creationId="{8C9578E3-843B-4888-B798-49DFB19D959E}"/>
          </ac:spMkLst>
        </pc:spChg>
        <pc:picChg chg="add mod">
          <ac:chgData name="Oleg Lapshin" userId="aa99abff49277358" providerId="Windows Live" clId="Web-{994454D9-2ECF-41D2-BC0B-099692E7C6CD}" dt="2022-11-08T09:42:54.756" v="406" actId="14100"/>
          <ac:picMkLst>
            <pc:docMk/>
            <pc:sldMk cId="1950415259" sldId="273"/>
            <ac:picMk id="2" creationId="{A07A6E5F-FF03-7D54-F2A9-7DAF7B348F2B}"/>
          </ac:picMkLst>
        </pc:picChg>
        <pc:picChg chg="add mod">
          <ac:chgData name="Oleg Lapshin" userId="aa99abff49277358" providerId="Windows Live" clId="Web-{994454D9-2ECF-41D2-BC0B-099692E7C6CD}" dt="2022-11-08T09:44:08.603" v="419" actId="1076"/>
          <ac:picMkLst>
            <pc:docMk/>
            <pc:sldMk cId="1950415259" sldId="273"/>
            <ac:picMk id="4" creationId="{ED305258-776D-9DFE-74FB-19505C20B9C7}"/>
          </ac:picMkLst>
        </pc:picChg>
        <pc:picChg chg="add mod">
          <ac:chgData name="Oleg Lapshin" userId="aa99abff49277358" providerId="Windows Live" clId="Web-{994454D9-2ECF-41D2-BC0B-099692E7C6CD}" dt="2022-11-08T09:44:08.149" v="418" actId="1076"/>
          <ac:picMkLst>
            <pc:docMk/>
            <pc:sldMk cId="1950415259" sldId="273"/>
            <ac:picMk id="5" creationId="{7A51F200-D428-0268-8F6E-7C63854AD0DF}"/>
          </ac:picMkLst>
        </pc:picChg>
        <pc:picChg chg="add mod">
          <ac:chgData name="Oleg Lapshin" userId="aa99abff49277358" providerId="Windows Live" clId="Web-{994454D9-2ECF-41D2-BC0B-099692E7C6CD}" dt="2022-11-08T09:43:58.337" v="416" actId="14100"/>
          <ac:picMkLst>
            <pc:docMk/>
            <pc:sldMk cId="1950415259" sldId="273"/>
            <ac:picMk id="6" creationId="{A18886A8-D6E4-DC7D-7F66-07B4ECE5E293}"/>
          </ac:picMkLst>
        </pc:picChg>
      </pc:sldChg>
    </pc:docChg>
  </pc:docChgLst>
  <pc:docChgLst>
    <pc:chgData name="Oleg Lapshin" userId="aa99abff49277358" providerId="Windows Live" clId="Web-{0979A6D3-6B20-4DCE-B039-559AA29BB07D}"/>
    <pc:docChg chg="modSld">
      <pc:chgData name="Oleg Lapshin" userId="aa99abff49277358" providerId="Windows Live" clId="Web-{0979A6D3-6B20-4DCE-B039-559AA29BB07D}" dt="2022-11-08T09:08:55.485" v="43" actId="20577"/>
      <pc:docMkLst>
        <pc:docMk/>
      </pc:docMkLst>
      <pc:sldChg chg="modSp">
        <pc:chgData name="Oleg Lapshin" userId="aa99abff49277358" providerId="Windows Live" clId="Web-{0979A6D3-6B20-4DCE-B039-559AA29BB07D}" dt="2022-11-08T09:08:55.485" v="43" actId="20577"/>
        <pc:sldMkLst>
          <pc:docMk/>
          <pc:sldMk cId="0" sldId="256"/>
        </pc:sldMkLst>
        <pc:spChg chg="mod">
          <ac:chgData name="Oleg Lapshin" userId="aa99abff49277358" providerId="Windows Live" clId="Web-{0979A6D3-6B20-4DCE-B039-559AA29BB07D}" dt="2022-11-08T09:08:38.641" v="25" actId="20577"/>
          <ac:spMkLst>
            <pc:docMk/>
            <pc:sldMk cId="0" sldId="256"/>
            <ac:spMk id="112" creationId="{00000000-0000-0000-0000-000000000000}"/>
          </ac:spMkLst>
        </pc:spChg>
        <pc:spChg chg="mod">
          <ac:chgData name="Oleg Lapshin" userId="aa99abff49277358" providerId="Windows Live" clId="Web-{0979A6D3-6B20-4DCE-B039-559AA29BB07D}" dt="2022-11-08T09:08:55.485" v="43" actId="20577"/>
          <ac:spMkLst>
            <pc:docMk/>
            <pc:sldMk cId="0" sldId="256"/>
            <ac:spMk id="113" creationId="{00000000-0000-0000-0000-000000000000}"/>
          </ac:spMkLst>
        </pc:spChg>
      </pc:sldChg>
    </pc:docChg>
  </pc:docChgLst>
  <pc:docChgLst>
    <pc:chgData name="Oleg Lapshin" userId="aa99abff49277358" providerId="Windows Live" clId="Web-{51EA39B1-1CBD-49FC-90CA-390C91621933}"/>
    <pc:docChg chg="modSld">
      <pc:chgData name="Oleg Lapshin" userId="aa99abff49277358" providerId="Windows Live" clId="Web-{51EA39B1-1CBD-49FC-90CA-390C91621933}" dt="2022-11-08T13:50:00.824" v="6" actId="1076"/>
      <pc:docMkLst>
        <pc:docMk/>
      </pc:docMkLst>
      <pc:sldChg chg="addSp modSp">
        <pc:chgData name="Oleg Lapshin" userId="aa99abff49277358" providerId="Windows Live" clId="Web-{51EA39B1-1CBD-49FC-90CA-390C91621933}" dt="2022-11-08T13:50:00.824" v="6" actId="1076"/>
        <pc:sldMkLst>
          <pc:docMk/>
          <pc:sldMk cId="3866416686" sldId="269"/>
        </pc:sldMkLst>
        <pc:picChg chg="add mod">
          <ac:chgData name="Oleg Lapshin" userId="aa99abff49277358" providerId="Windows Live" clId="Web-{51EA39B1-1CBD-49FC-90CA-390C91621933}" dt="2022-11-08T13:50:00.824" v="6" actId="1076"/>
          <ac:picMkLst>
            <pc:docMk/>
            <pc:sldMk cId="3866416686" sldId="269"/>
            <ac:picMk id="2" creationId="{28FEDDF7-A126-70A3-51BC-D15A87A9BF7F}"/>
          </ac:picMkLst>
        </pc:picChg>
        <pc:picChg chg="add mod">
          <ac:chgData name="Oleg Lapshin" userId="aa99abff49277358" providerId="Windows Live" clId="Web-{51EA39B1-1CBD-49FC-90CA-390C91621933}" dt="2022-11-08T13:49:57.542" v="5" actId="1076"/>
          <ac:picMkLst>
            <pc:docMk/>
            <pc:sldMk cId="3866416686" sldId="269"/>
            <ac:picMk id="4" creationId="{4237186F-836C-F604-6AC2-27EB413AC9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359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802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66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777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914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484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2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33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21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76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64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60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764918"/>
            <a:ext cx="9119100" cy="348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solidFill>
                  <a:srgbClr val="333333"/>
                </a:solidFill>
                <a:latin typeface="Arial"/>
                <a:cs typeface="Arial"/>
              </a:rPr>
              <a:t>Образовательный центр МГТУ им. Н.Э. Баумана</a:t>
            </a:r>
            <a:endParaRPr lang="ru-RU" sz="2800"/>
          </a:p>
          <a:p>
            <a:pPr>
              <a:lnSpc>
                <a:spcPct val="100000"/>
              </a:lnSpc>
            </a:pPr>
            <a:endParaRPr lang="ru-RU" sz="3200" dirty="0"/>
          </a:p>
          <a:p>
            <a:pPr>
              <a:lnSpc>
                <a:spcPct val="100000"/>
              </a:lnSpc>
            </a:pPr>
            <a:r>
              <a:rPr lang="ru-RU" sz="3200" b="1" dirty="0">
                <a:solidFill>
                  <a:srgbClr val="333333"/>
                </a:solidFill>
                <a:latin typeface="Arial"/>
                <a:cs typeface="Arial"/>
              </a:rPr>
              <a:t>Выпускная квалификационная работа </a:t>
            </a:r>
            <a:endParaRPr lang="ru-RU" sz="3200" dirty="0"/>
          </a:p>
          <a:p>
            <a:pPr>
              <a:lnSpc>
                <a:spcPct val="100000"/>
              </a:lnSpc>
            </a:pPr>
            <a:r>
              <a:rPr lang="ru-RU" sz="3200" b="1" dirty="0">
                <a:solidFill>
                  <a:srgbClr val="333333"/>
                </a:solidFill>
                <a:latin typeface="Arial"/>
                <a:cs typeface="Arial"/>
              </a:rPr>
              <a:t>по курсу "Data Science"</a:t>
            </a:r>
            <a:br>
              <a:rPr lang="ru-RU" sz="3200" b="1" dirty="0">
                <a:solidFill>
                  <a:srgbClr val="333333"/>
                </a:solidFill>
                <a:latin typeface="Arial"/>
                <a:cs typeface="Arial"/>
              </a:rPr>
            </a:br>
            <a:br>
              <a:rPr lang="ru-RU" sz="3200" b="1" dirty="0">
                <a:latin typeface="Arial"/>
                <a:cs typeface="Arial"/>
              </a:rPr>
            </a:br>
            <a:r>
              <a:rPr lang="ru-RU" sz="2400" dirty="0">
                <a:solidFill>
                  <a:schemeClr val="tx1"/>
                </a:solidFill>
              </a:rPr>
              <a:t>Тема: Прогнозирование конечных свойств новых материалов (композиционных материалов)</a:t>
            </a:r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ru-RU"/>
              <a:t>Слушатель: Лапшин Олег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9050">
              <a:buNone/>
            </a:pPr>
            <a:r>
              <a:rPr lang="ru-RU" dirty="0"/>
              <a:t>По условиям задания нашими целевыми переменными являются: </a:t>
            </a:r>
          </a:p>
          <a:p>
            <a:pPr marL="628650" lvl="1"/>
            <a:r>
              <a:rPr lang="ru-RU" dirty="0"/>
              <a:t>Модуль упругости при растяжении, ГПа; </a:t>
            </a:r>
          </a:p>
          <a:p>
            <a:pPr marL="628650" lvl="1"/>
            <a:r>
              <a:rPr lang="ru-RU" dirty="0"/>
              <a:t>Прочность при растяжении, МПа; </a:t>
            </a:r>
          </a:p>
          <a:p>
            <a:pPr marL="628650" lvl="1"/>
            <a:r>
              <a:rPr lang="ru-RU" dirty="0"/>
              <a:t>Соотношение матрица-наполнитель</a:t>
            </a:r>
          </a:p>
          <a:p>
            <a:pPr marL="171450" indent="-19050"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20470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Статистика входных признаков до и после предобработки</a:t>
            </a:r>
            <a:endParaRPr lang="en-US" dirty="0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5BE85209-6200-6979-D608-E18F39E6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3" y="1085288"/>
            <a:ext cx="5144218" cy="5089987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1597AEA-09D9-9B99-FB80-A62D30813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23" y="1082066"/>
            <a:ext cx="4094671" cy="50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4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9050">
              <a:buNone/>
            </a:pP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подбора</a:t>
            </a:r>
            <a:r>
              <a:rPr lang="en-US" dirty="0"/>
              <a:t> </a:t>
            </a:r>
            <a:r>
              <a:rPr lang="en-US" dirty="0" err="1"/>
              <a:t>лучшей</a:t>
            </a:r>
            <a:r>
              <a:rPr lang="en-US" dirty="0"/>
              <a:t>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выполнения</a:t>
            </a:r>
            <a:r>
              <a:rPr lang="en-US" dirty="0"/>
              <a:t> </a:t>
            </a:r>
            <a:r>
              <a:rPr lang="en-US" dirty="0" err="1"/>
              <a:t>этой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 </a:t>
            </a:r>
            <a:r>
              <a:rPr lang="en-US" dirty="0" err="1"/>
              <a:t>были</a:t>
            </a:r>
            <a:r>
              <a:rPr lang="en-US" dirty="0"/>
              <a:t> </a:t>
            </a:r>
            <a:r>
              <a:rPr lang="en-US" dirty="0" err="1"/>
              <a:t>выбраны</a:t>
            </a:r>
            <a:r>
              <a:rPr lang="en-US" dirty="0"/>
              <a:t> </a:t>
            </a:r>
            <a:r>
              <a:rPr lang="en-US" dirty="0" err="1"/>
              <a:t>следующие</a:t>
            </a:r>
            <a:r>
              <a:rPr lang="en-US" dirty="0"/>
              <a:t> </a:t>
            </a:r>
            <a:r>
              <a:rPr lang="en-US" dirty="0" err="1"/>
              <a:t>модели</a:t>
            </a:r>
            <a:r>
              <a:rPr lang="en-US" dirty="0"/>
              <a:t>: </a:t>
            </a:r>
          </a:p>
          <a:p>
            <a:pPr marL="628650" lvl="1"/>
            <a:r>
              <a:rPr lang="en-US" dirty="0" err="1"/>
              <a:t>LinearRegression</a:t>
            </a:r>
            <a:r>
              <a:rPr lang="en-US" dirty="0"/>
              <a:t> - </a:t>
            </a:r>
            <a:r>
              <a:rPr lang="en-US" dirty="0" err="1"/>
              <a:t>линейная</a:t>
            </a:r>
            <a:r>
              <a:rPr lang="en-US" dirty="0"/>
              <a:t> </a:t>
            </a:r>
            <a:r>
              <a:rPr lang="en-US" dirty="0" err="1"/>
              <a:t>регрессия</a:t>
            </a:r>
            <a:r>
              <a:rPr lang="en-US" dirty="0"/>
              <a:t>; </a:t>
            </a:r>
          </a:p>
          <a:p>
            <a:pPr marL="628650" lvl="1"/>
            <a:r>
              <a:rPr lang="en-US" dirty="0"/>
              <a:t>Ridge - </a:t>
            </a:r>
            <a:r>
              <a:rPr lang="en-US" dirty="0" err="1"/>
              <a:t>гребневая</a:t>
            </a:r>
            <a:r>
              <a:rPr lang="en-US" dirty="0"/>
              <a:t> </a:t>
            </a:r>
            <a:r>
              <a:rPr lang="en-US" dirty="0" err="1"/>
              <a:t>регрессия</a:t>
            </a:r>
            <a:r>
              <a:rPr lang="en-US" dirty="0"/>
              <a:t>; </a:t>
            </a:r>
          </a:p>
          <a:p>
            <a:pPr marL="628650" lvl="1">
              <a:buSzPts val="2400"/>
            </a:pPr>
            <a:r>
              <a:rPr lang="en-US" dirty="0" err="1"/>
              <a:t>KneighborsRegressor</a:t>
            </a:r>
            <a:r>
              <a:rPr lang="en-US" dirty="0"/>
              <a:t> - </a:t>
            </a:r>
            <a:r>
              <a:rPr lang="en-US" dirty="0" err="1"/>
              <a:t>метод</a:t>
            </a:r>
            <a:r>
              <a:rPr lang="en-US" dirty="0"/>
              <a:t> </a:t>
            </a:r>
            <a:r>
              <a:rPr lang="en-US" dirty="0" err="1"/>
              <a:t>ближайших</a:t>
            </a:r>
            <a:r>
              <a:rPr lang="en-US" dirty="0"/>
              <a:t> </a:t>
            </a:r>
            <a:r>
              <a:rPr lang="en-US" dirty="0" err="1"/>
              <a:t>соседей</a:t>
            </a:r>
            <a:r>
              <a:rPr lang="en-US" dirty="0"/>
              <a:t>; </a:t>
            </a:r>
          </a:p>
          <a:p>
            <a:pPr marL="628650" lvl="1">
              <a:buSzPts val="2400"/>
            </a:pPr>
            <a:r>
              <a:rPr lang="en-US" dirty="0" err="1"/>
              <a:t>DecisionTreeRegressor</a:t>
            </a:r>
            <a:r>
              <a:rPr lang="en-US" dirty="0"/>
              <a:t> - </a:t>
            </a:r>
            <a:r>
              <a:rPr lang="en-US" dirty="0" err="1"/>
              <a:t>деревья</a:t>
            </a:r>
            <a:r>
              <a:rPr lang="en-US" dirty="0"/>
              <a:t> </a:t>
            </a:r>
            <a:r>
              <a:rPr lang="en-US" dirty="0" err="1"/>
              <a:t>решений</a:t>
            </a:r>
            <a:r>
              <a:rPr lang="en-US" dirty="0"/>
              <a:t>; </a:t>
            </a:r>
          </a:p>
          <a:p>
            <a:pPr marL="628650" lvl="1"/>
            <a:r>
              <a:rPr lang="en-US" dirty="0" err="1"/>
              <a:t>GradientBoosting</a:t>
            </a:r>
            <a:r>
              <a:rPr lang="en-US" dirty="0"/>
              <a:t> - </a:t>
            </a:r>
            <a:r>
              <a:rPr lang="en-US" dirty="0" err="1"/>
              <a:t>градиентный</a:t>
            </a:r>
            <a:r>
              <a:rPr lang="en-US" dirty="0"/>
              <a:t> </a:t>
            </a:r>
            <a:r>
              <a:rPr lang="en-US" dirty="0" err="1"/>
              <a:t>бустинг</a:t>
            </a:r>
            <a:endParaRPr lang="en-US" dirty="0"/>
          </a:p>
          <a:p>
            <a:pPr marL="171450" lvl="0" indent="-190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работы выбранных моделей</a:t>
            </a:r>
            <a:endParaRPr lang="en-US" dirty="0"/>
          </a:p>
        </p:txBody>
      </p:sp>
      <p:pic>
        <p:nvPicPr>
          <p:cNvPr id="2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644A0C-57BA-E86B-7C97-AAC11EF8D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09" y="3651102"/>
            <a:ext cx="5647426" cy="2531910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4E8AA2E-2260-98FB-4EED-565432E92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92" y="3650864"/>
            <a:ext cx="5848709" cy="230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 выбранных моделей</a:t>
            </a:r>
          </a:p>
        </p:txBody>
      </p:sp>
      <p:pic>
        <p:nvPicPr>
          <p:cNvPr id="2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07A6E5F-FF03-7D54-F2A9-7DAF7B348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2" y="1083828"/>
            <a:ext cx="5589916" cy="3597664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D305258-776D-9DFE-74FB-19505C20B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117" y="3136645"/>
            <a:ext cx="5906218" cy="120293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A51F200-D428-0268-8F6E-7C63854AD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1" y="4600881"/>
            <a:ext cx="5532407" cy="125057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18886A8-D6E4-DC7D-7F66-07B4ECE5E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627" y="1598635"/>
            <a:ext cx="5676180" cy="12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1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Нейронная сеть</a:t>
            </a:r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BC318951-0528-964B-0B97-A1CA80E8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3" y="1075926"/>
            <a:ext cx="4209690" cy="5108713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4AB79A0-FCBE-6E81-6C2B-44CC43EFB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381" y="1077372"/>
            <a:ext cx="7243312" cy="2546653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17F0516-EC2D-854D-0D3C-790DEA002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022" y="3822818"/>
            <a:ext cx="7228935" cy="21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веб-приложения</a:t>
            </a:r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FEDDF7-A126-70A3-51BC-D15A87A9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9" y="1172206"/>
            <a:ext cx="7286445" cy="2270719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37186F-836C-F604-6AC2-27EB413AC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966" y="3169167"/>
            <a:ext cx="7027652" cy="28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az-Cyrl-AZ"/>
              <a:t>Что еще?</a:t>
            </a:r>
            <a:endParaRPr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 err="1"/>
              <a:t>Дальнейшие</a:t>
            </a:r>
            <a:r>
              <a:rPr lang="en-US" dirty="0"/>
              <a:t> </a:t>
            </a:r>
            <a:r>
              <a:rPr lang="en-US" dirty="0" err="1"/>
              <a:t>поиски</a:t>
            </a:r>
            <a:r>
              <a:rPr lang="en-US" dirty="0"/>
              <a:t> </a:t>
            </a:r>
            <a:r>
              <a:rPr lang="en-US" dirty="0" err="1"/>
              <a:t>решения</a:t>
            </a:r>
            <a:r>
              <a:rPr lang="en-US" dirty="0"/>
              <a:t> </a:t>
            </a:r>
            <a:r>
              <a:rPr lang="en-US" dirty="0" err="1"/>
              <a:t>могли</a:t>
            </a:r>
            <a:r>
              <a:rPr lang="en-US" dirty="0"/>
              <a:t> </a:t>
            </a:r>
            <a:r>
              <a:rPr lang="en-US" dirty="0" err="1"/>
              <a:t>бы</a:t>
            </a:r>
            <a:r>
              <a:rPr lang="en-US" dirty="0"/>
              <a:t> </a:t>
            </a:r>
            <a:r>
              <a:rPr lang="en-US" dirty="0" err="1"/>
              <a:t>включать</a:t>
            </a:r>
            <a:r>
              <a:rPr lang="en-US" dirty="0"/>
              <a:t>:</a:t>
            </a:r>
          </a:p>
          <a:p>
            <a:pPr marL="342900" indent="-342900"/>
            <a:r>
              <a:rPr lang="en-US" dirty="0" err="1"/>
              <a:t>проконсультироваться</a:t>
            </a:r>
            <a:r>
              <a:rPr lang="en-US" dirty="0"/>
              <a:t> у </a:t>
            </a:r>
            <a:r>
              <a:rPr lang="en-US" dirty="0" err="1"/>
              <a:t>экспертов</a:t>
            </a:r>
            <a:endParaRPr lang="en-US" dirty="0"/>
          </a:p>
          <a:p>
            <a:pPr marL="342900" indent="-342900"/>
            <a:r>
              <a:rPr lang="en-US" dirty="0" err="1"/>
              <a:t>исследовать</a:t>
            </a:r>
            <a:r>
              <a:rPr lang="en-US" dirty="0"/>
              <a:t> </a:t>
            </a:r>
            <a:r>
              <a:rPr lang="en-US" dirty="0" err="1"/>
              <a:t>сырые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endParaRPr lang="en-US"/>
          </a:p>
          <a:p>
            <a:pPr marL="342900" indent="-342900"/>
            <a:r>
              <a:rPr lang="en-US" dirty="0" err="1"/>
              <a:t>провести</a:t>
            </a:r>
            <a:r>
              <a:rPr lang="en-US" dirty="0"/>
              <a:t> </a:t>
            </a:r>
            <a:r>
              <a:rPr lang="en-US" dirty="0" err="1"/>
              <a:t>отбор</a:t>
            </a:r>
            <a:r>
              <a:rPr lang="en-US" dirty="0"/>
              <a:t> </a:t>
            </a:r>
            <a:r>
              <a:rPr lang="en-US" dirty="0" err="1"/>
              <a:t>признаков</a:t>
            </a:r>
            <a:r>
              <a:rPr lang="en-US" dirty="0"/>
              <a:t> и </a:t>
            </a:r>
            <a:r>
              <a:rPr lang="en-US" dirty="0" err="1"/>
              <a:t>уменьшение</a:t>
            </a:r>
            <a:r>
              <a:rPr lang="en-US" dirty="0"/>
              <a:t> </a:t>
            </a:r>
            <a:r>
              <a:rPr lang="en-US" dirty="0" err="1"/>
              <a:t>размерности</a:t>
            </a:r>
            <a:endParaRPr lang="en-US"/>
          </a:p>
          <a:p>
            <a:pPr marL="342900" indent="-342900"/>
            <a:r>
              <a:rPr lang="en-US" dirty="0" err="1"/>
              <a:t>поэкспериментировать</a:t>
            </a:r>
            <a:r>
              <a:rPr lang="en-US" dirty="0"/>
              <a:t> с </a:t>
            </a:r>
            <a:r>
              <a:rPr lang="en-US" dirty="0" err="1"/>
              <a:t>градиентным</a:t>
            </a:r>
            <a:r>
              <a:rPr lang="en-US" dirty="0"/>
              <a:t> </a:t>
            </a:r>
            <a:r>
              <a:rPr lang="en-US" dirty="0" err="1"/>
              <a:t>бустингом</a:t>
            </a:r>
            <a:endParaRPr lang="en-US"/>
          </a:p>
          <a:p>
            <a:pPr marL="342900" indent="-342900"/>
            <a:r>
              <a:rPr lang="en-US" dirty="0" err="1"/>
              <a:t>углубиться</a:t>
            </a:r>
            <a:r>
              <a:rPr lang="en-US" dirty="0"/>
              <a:t> в </a:t>
            </a:r>
            <a:r>
              <a:rPr lang="en-US" dirty="0" err="1"/>
              <a:t>нейросети</a:t>
            </a:r>
            <a:endParaRPr lang="en-US"/>
          </a:p>
          <a:p>
            <a:pPr marL="342900" lvl="0" indent="-342900" algn="l">
              <a:spcBef>
                <a:spcPts val="75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31800" indent="-32258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изучить предметную область</a:t>
            </a:r>
            <a:endParaRPr lang="ru-RU"/>
          </a:p>
          <a:p>
            <a:pPr marL="431800" indent="-32258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провести разведочный анализ данных</a:t>
            </a:r>
            <a:endParaRPr lang="ru-RU"/>
          </a:p>
          <a:p>
            <a:pPr marL="431800" indent="-32258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разделить данные на тренировочную и тестовую выборки</a:t>
            </a:r>
            <a:endParaRPr lang="ru-RU"/>
          </a:p>
          <a:p>
            <a:pPr marL="431800" indent="-32258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выполнить </a:t>
            </a:r>
            <a:r>
              <a:rPr lang="ru-RU" dirty="0" err="1">
                <a:solidFill>
                  <a:srgbClr val="333333"/>
                </a:solidFill>
                <a:latin typeface="Arial"/>
                <a:cs typeface="Arial"/>
              </a:rPr>
              <a:t>препроцессинг</a:t>
            </a: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 (</a:t>
            </a:r>
            <a:r>
              <a:rPr lang="ru-RU" dirty="0" err="1">
                <a:solidFill>
                  <a:srgbClr val="333333"/>
                </a:solidFill>
                <a:latin typeface="Arial"/>
                <a:cs typeface="Arial"/>
              </a:rPr>
              <a:t>предобаботку</a:t>
            </a: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ru-RU"/>
          </a:p>
          <a:p>
            <a:pPr marL="431800" indent="-32258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выбрать базовую модель и модели для подбора</a:t>
            </a:r>
            <a:endParaRPr lang="ru-RU"/>
          </a:p>
          <a:p>
            <a:pPr marL="431800" indent="-32258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сравнить модели с </a:t>
            </a:r>
            <a:r>
              <a:rPr lang="ru-RU" dirty="0" err="1">
                <a:solidFill>
                  <a:srgbClr val="333333"/>
                </a:solidFill>
                <a:latin typeface="Arial"/>
                <a:cs typeface="Arial"/>
              </a:rPr>
              <a:t>гиперпараметрами</a:t>
            </a: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 по умолчанию</a:t>
            </a:r>
            <a:endParaRPr lang="ru-RU"/>
          </a:p>
          <a:p>
            <a:pPr marL="431800" indent="-32258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подобрать </a:t>
            </a:r>
            <a:r>
              <a:rPr lang="ru-RU" dirty="0" err="1">
                <a:solidFill>
                  <a:srgbClr val="333333"/>
                </a:solidFill>
                <a:latin typeface="Arial"/>
                <a:cs typeface="Arial"/>
              </a:rPr>
              <a:t>гиперпараметры</a:t>
            </a: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 с помощью с помощью поиска по сетке с перекрестной проверкой</a:t>
            </a:r>
            <a:endParaRPr lang="ru-RU"/>
          </a:p>
          <a:p>
            <a:pPr marL="431800" indent="-32258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сравнить модели после подбора </a:t>
            </a:r>
            <a:r>
              <a:rPr lang="ru-RU" dirty="0" err="1">
                <a:solidFill>
                  <a:srgbClr val="333333"/>
                </a:solidFill>
                <a:latin typeface="Arial"/>
                <a:cs typeface="Arial"/>
              </a:rPr>
              <a:t>гиперпараметров</a:t>
            </a: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 и выбрать лучшую</a:t>
            </a:r>
            <a:endParaRPr lang="ru-RU"/>
          </a:p>
          <a:p>
            <a:pPr marL="431800" indent="-32258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сравнить качество лучшей и базовой моделей на тестовой выборке</a:t>
            </a:r>
            <a:endParaRPr lang="ru-RU"/>
          </a:p>
          <a:p>
            <a:pPr marL="431800" indent="-32258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сравнить качество лучшей модели на тренировочной и тестовой выборке</a:t>
            </a:r>
            <a:endParaRPr lang="ru-RU"/>
          </a:p>
          <a:p>
            <a:pPr marL="431800" indent="-32258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разработать приложение</a:t>
            </a: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dirty="0"/>
              <a:t>Разведочный анализ данных</a:t>
            </a:r>
            <a:endParaRPr lang="en-US" dirty="0"/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>
                <a:solidFill>
                  <a:srgbClr val="333333"/>
                </a:solidFill>
                <a:latin typeface="Arial"/>
                <a:cs typeface="Arial"/>
              </a:rPr>
              <a:t>X_bp</a:t>
            </a: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 (матрица):</a:t>
            </a:r>
            <a:endParaRPr lang="ru-RU" dirty="0"/>
          </a:p>
          <a:p>
            <a:pPr marL="431800" indent="-322580">
              <a:lnSpc>
                <a:spcPct val="150000"/>
              </a:lnSpc>
              <a:spcBef>
                <a:spcPts val="0"/>
              </a:spcBef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 признаков: 10 и индекс</a:t>
            </a:r>
            <a:endParaRPr lang="ru-RU" dirty="0"/>
          </a:p>
          <a:p>
            <a:pPr marL="431800" indent="-322580">
              <a:lnSpc>
                <a:spcPct val="150000"/>
              </a:lnSpc>
              <a:spcBef>
                <a:spcPts val="0"/>
              </a:spcBef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 строк: 1023</a:t>
            </a:r>
            <a:endParaRPr lang="ru-RU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>
                <a:solidFill>
                  <a:srgbClr val="333333"/>
                </a:solidFill>
                <a:latin typeface="Arial"/>
                <a:cs typeface="Arial"/>
              </a:rPr>
              <a:t>X_nup</a:t>
            </a: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 (наполнитель):</a:t>
            </a:r>
            <a:endParaRPr lang="ru-RU" dirty="0"/>
          </a:p>
          <a:p>
            <a:pPr marL="431800" indent="-322580">
              <a:lnSpc>
                <a:spcPct val="150000"/>
              </a:lnSpc>
              <a:spcBef>
                <a:spcPts val="0"/>
              </a:spcBef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 признаков: 3 и индекс</a:t>
            </a:r>
            <a:endParaRPr lang="ru-RU" dirty="0"/>
          </a:p>
          <a:p>
            <a:pPr marL="431800" indent="-322580">
              <a:lnSpc>
                <a:spcPct val="150000"/>
              </a:lnSpc>
              <a:spcBef>
                <a:spcPts val="0"/>
              </a:spcBef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 строк: 1040</a:t>
            </a:r>
            <a:endParaRPr lang="ru-RU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Объединение с типом INNER по индексу, получилось:</a:t>
            </a:r>
            <a:endParaRPr lang="ru-RU" dirty="0"/>
          </a:p>
          <a:p>
            <a:pPr marL="431800" indent="-322580">
              <a:lnSpc>
                <a:spcPct val="150000"/>
              </a:lnSpc>
              <a:spcBef>
                <a:spcPts val="0"/>
              </a:spcBef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признаков: 13</a:t>
            </a:r>
            <a:endParaRPr lang="ru-RU" dirty="0"/>
          </a:p>
          <a:p>
            <a:pPr marL="431800" indent="-322580">
              <a:lnSpc>
                <a:spcPct val="150000"/>
              </a:lnSpc>
              <a:spcBef>
                <a:spcPts val="0"/>
              </a:spcBef>
              <a:buFont typeface="Wingdings,Sans-Serif"/>
              <a:buChar char=""/>
            </a:pPr>
            <a:r>
              <a:rPr lang="ru-RU" dirty="0">
                <a:solidFill>
                  <a:srgbClr val="333333"/>
                </a:solidFill>
                <a:latin typeface="Arial"/>
                <a:cs typeface="Arial"/>
              </a:rPr>
              <a:t>строк: 1023</a:t>
            </a: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  <a:endParaRPr lang="en-US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B5FACB1-6102-2269-BC40-F5E8EFB12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15" y="1027883"/>
            <a:ext cx="4727275" cy="4385290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A45B2B7-D7FA-C9D7-4DB3-721F4D8B3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49" y="1084776"/>
            <a:ext cx="4080293" cy="5091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Гистограммы распределения</a:t>
            </a:r>
            <a:endParaRPr lang="en-US" dirty="0"/>
          </a:p>
        </p:txBody>
      </p:sp>
      <p:pic>
        <p:nvPicPr>
          <p:cNvPr id="2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D2B2DB8-CC82-170E-FA46-51CFD5AF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16" y="1083943"/>
            <a:ext cx="9874368" cy="50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"Ящик с усами"</a:t>
            </a:r>
          </a:p>
        </p:txBody>
      </p:sp>
      <p:pic>
        <p:nvPicPr>
          <p:cNvPr id="2" name="Picture 3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161E5CFC-1720-706C-FC4F-3437B24C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79258"/>
            <a:ext cx="10363199" cy="51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Попарные графики рассеяния точек</a:t>
            </a:r>
          </a:p>
          <a:p>
            <a:endParaRPr lang="ru-RU" dirty="0"/>
          </a:p>
        </p:txBody>
      </p:sp>
      <p:pic>
        <p:nvPicPr>
          <p:cNvPr id="2" name="Picture 3" descr="A picture containing keyboard&#10;&#10;Description automatically generated">
            <a:extLst>
              <a:ext uri="{FF2B5EF4-FFF2-40B4-BE49-F238E27FC236}">
                <a16:creationId xmlns:a16="http://schemas.microsoft.com/office/drawing/2014/main" id="{DC9A9DEA-B550-98D8-6828-F19F153CC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55" y="1084883"/>
            <a:ext cx="5057954" cy="50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71450" indent="-19050">
              <a:buNone/>
            </a:pPr>
            <a:r>
              <a:rPr lang="en-US" dirty="0" err="1"/>
              <a:t>Применив</a:t>
            </a:r>
            <a:r>
              <a:rPr lang="en-US" dirty="0"/>
              <a:t> </a:t>
            </a:r>
            <a:r>
              <a:rPr lang="en-US" dirty="0" err="1"/>
              <a:t>метод</a:t>
            </a:r>
            <a:r>
              <a:rPr lang="en-US" dirty="0"/>
              <a:t> </a:t>
            </a:r>
            <a:r>
              <a:rPr lang="en-US" dirty="0" err="1"/>
              <a:t>межквартильных</a:t>
            </a:r>
            <a:r>
              <a:rPr lang="en-US" dirty="0"/>
              <a:t> </a:t>
            </a:r>
            <a:r>
              <a:rPr lang="en-US" dirty="0" err="1"/>
              <a:t>расстояний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удаления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в </a:t>
            </a:r>
            <a:r>
              <a:rPr lang="en-US" dirty="0" err="1"/>
              <a:t>параметрах</a:t>
            </a:r>
            <a:r>
              <a:rPr lang="en-US" dirty="0"/>
              <a:t> с </a:t>
            </a:r>
            <a:r>
              <a:rPr lang="en-US" dirty="0" err="1"/>
              <a:t>нормальным</a:t>
            </a:r>
            <a:r>
              <a:rPr lang="en-US" dirty="0"/>
              <a:t> </a:t>
            </a:r>
            <a:r>
              <a:rPr lang="en-US" dirty="0" err="1"/>
              <a:t>распределением</a:t>
            </a:r>
            <a:r>
              <a:rPr lang="en-US" dirty="0"/>
              <a:t>, </a:t>
            </a:r>
            <a:r>
              <a:rPr lang="en-US" dirty="0" err="1"/>
              <a:t>было</a:t>
            </a:r>
            <a:r>
              <a:rPr lang="en-US" dirty="0"/>
              <a:t> </a:t>
            </a:r>
            <a:r>
              <a:rPr lang="en-US" dirty="0" err="1"/>
              <a:t>обнаружено</a:t>
            </a:r>
            <a:r>
              <a:rPr lang="en-US" dirty="0"/>
              <a:t>:</a:t>
            </a:r>
          </a:p>
          <a:p>
            <a:pPr marL="628650" lvl="1"/>
            <a:r>
              <a:rPr lang="en-US" dirty="0"/>
              <a:t>"</a:t>
            </a:r>
            <a:r>
              <a:rPr lang="en-US" dirty="0" err="1"/>
              <a:t>Соотношение</a:t>
            </a:r>
            <a:r>
              <a:rPr lang="en-US" dirty="0"/>
              <a:t> </a:t>
            </a:r>
            <a:r>
              <a:rPr lang="en-US" dirty="0" err="1"/>
              <a:t>матрица-наполнитель</a:t>
            </a:r>
            <a:r>
              <a:rPr lang="en-US" dirty="0"/>
              <a:t>" </a:t>
            </a:r>
            <a:r>
              <a:rPr lang="en-US" dirty="0" err="1"/>
              <a:t>кол-во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= 0.59%</a:t>
            </a:r>
          </a:p>
          <a:p>
            <a:pPr marL="628650" lvl="1"/>
            <a:r>
              <a:rPr lang="en-US" dirty="0"/>
              <a:t>"</a:t>
            </a:r>
            <a:r>
              <a:rPr lang="en-US" dirty="0" err="1"/>
              <a:t>Плотность</a:t>
            </a:r>
            <a:r>
              <a:rPr lang="en-US" dirty="0"/>
              <a:t>, </a:t>
            </a:r>
            <a:r>
              <a:rPr lang="en-US" dirty="0" err="1"/>
              <a:t>кг</a:t>
            </a:r>
            <a:r>
              <a:rPr lang="en-US" dirty="0"/>
              <a:t>/м3" </a:t>
            </a:r>
            <a:r>
              <a:rPr lang="en-US" dirty="0" err="1"/>
              <a:t>кол-во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= 0.88%</a:t>
            </a:r>
          </a:p>
          <a:p>
            <a:pPr marL="628650" lvl="1"/>
            <a:r>
              <a:rPr lang="en-US" dirty="0"/>
              <a:t>"</a:t>
            </a:r>
            <a:r>
              <a:rPr lang="en-US" dirty="0" err="1"/>
              <a:t>модуль</a:t>
            </a:r>
            <a:r>
              <a:rPr lang="en-US" dirty="0"/>
              <a:t> </a:t>
            </a:r>
            <a:r>
              <a:rPr lang="en-US" dirty="0" err="1"/>
              <a:t>упругости</a:t>
            </a:r>
            <a:r>
              <a:rPr lang="en-US" dirty="0"/>
              <a:t>, </a:t>
            </a:r>
            <a:r>
              <a:rPr lang="en-US" dirty="0" err="1"/>
              <a:t>ГПа</a:t>
            </a:r>
            <a:r>
              <a:rPr lang="en-US" dirty="0"/>
              <a:t>" </a:t>
            </a:r>
            <a:r>
              <a:rPr lang="en-US" dirty="0" err="1"/>
              <a:t>кол-во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= 0.20%</a:t>
            </a:r>
          </a:p>
          <a:p>
            <a:pPr marL="628650" lvl="1"/>
            <a:r>
              <a:rPr lang="en-US" dirty="0"/>
              <a:t>"</a:t>
            </a:r>
            <a:r>
              <a:rPr lang="en-US" dirty="0" err="1"/>
              <a:t>Количество</a:t>
            </a:r>
            <a:r>
              <a:rPr lang="en-US" dirty="0"/>
              <a:t> </a:t>
            </a:r>
            <a:r>
              <a:rPr lang="en-US" dirty="0" err="1"/>
              <a:t>отвердителя</a:t>
            </a:r>
            <a:r>
              <a:rPr lang="en-US" dirty="0"/>
              <a:t>, м.%" </a:t>
            </a:r>
            <a:r>
              <a:rPr lang="en-US" dirty="0" err="1"/>
              <a:t>кол-во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= 1.37%</a:t>
            </a:r>
          </a:p>
          <a:p>
            <a:pPr marL="628650" lvl="1"/>
            <a:r>
              <a:rPr lang="en-US" dirty="0"/>
              <a:t>"</a:t>
            </a:r>
            <a:r>
              <a:rPr lang="en-US" dirty="0" err="1"/>
              <a:t>Содержание</a:t>
            </a:r>
            <a:r>
              <a:rPr lang="en-US" dirty="0"/>
              <a:t> </a:t>
            </a:r>
            <a:r>
              <a:rPr lang="en-US" dirty="0" err="1"/>
              <a:t>эпоксидных</a:t>
            </a:r>
            <a:r>
              <a:rPr lang="en-US" dirty="0"/>
              <a:t> групп,%_2" </a:t>
            </a:r>
            <a:r>
              <a:rPr lang="en-US" dirty="0" err="1"/>
              <a:t>кол-во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= 0.20%</a:t>
            </a:r>
          </a:p>
          <a:p>
            <a:pPr marL="628650" lvl="1"/>
            <a:r>
              <a:rPr lang="en-US" dirty="0"/>
              <a:t>"</a:t>
            </a:r>
            <a:r>
              <a:rPr lang="en-US" dirty="0" err="1"/>
              <a:t>Температура</a:t>
            </a:r>
            <a:r>
              <a:rPr lang="en-US" dirty="0"/>
              <a:t> </a:t>
            </a:r>
            <a:r>
              <a:rPr lang="en-US" dirty="0" err="1"/>
              <a:t>вспышки</a:t>
            </a:r>
            <a:r>
              <a:rPr lang="en-US" dirty="0"/>
              <a:t>, С_2" </a:t>
            </a:r>
            <a:r>
              <a:rPr lang="en-US" dirty="0" err="1"/>
              <a:t>кол-во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= 0.78%</a:t>
            </a:r>
          </a:p>
          <a:p>
            <a:pPr marL="628650" lvl="1"/>
            <a:r>
              <a:rPr lang="en-US" dirty="0"/>
              <a:t>"</a:t>
            </a:r>
            <a:r>
              <a:rPr lang="en-US" dirty="0" err="1"/>
              <a:t>Поверхностная</a:t>
            </a:r>
            <a:r>
              <a:rPr lang="en-US" dirty="0"/>
              <a:t> </a:t>
            </a:r>
            <a:r>
              <a:rPr lang="en-US" dirty="0" err="1"/>
              <a:t>плотность</a:t>
            </a:r>
            <a:r>
              <a:rPr lang="en-US" dirty="0"/>
              <a:t>, г/м2" </a:t>
            </a:r>
            <a:r>
              <a:rPr lang="en-US" dirty="0" err="1"/>
              <a:t>кол-во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= 0.20%</a:t>
            </a:r>
          </a:p>
          <a:p>
            <a:pPr marL="628650" lvl="1"/>
            <a:r>
              <a:rPr lang="en-US" dirty="0"/>
              <a:t>"</a:t>
            </a:r>
            <a:r>
              <a:rPr lang="en-US" dirty="0" err="1"/>
              <a:t>Модуль</a:t>
            </a:r>
            <a:r>
              <a:rPr lang="en-US" dirty="0"/>
              <a:t> </a:t>
            </a:r>
            <a:r>
              <a:rPr lang="en-US" dirty="0" err="1"/>
              <a:t>упругости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растяжении</a:t>
            </a:r>
            <a:r>
              <a:rPr lang="en-US" dirty="0"/>
              <a:t>, </a:t>
            </a:r>
            <a:r>
              <a:rPr lang="en-US" dirty="0" err="1"/>
              <a:t>ГПа</a:t>
            </a:r>
            <a:r>
              <a:rPr lang="en-US" dirty="0"/>
              <a:t>" </a:t>
            </a:r>
            <a:r>
              <a:rPr lang="en-US" dirty="0" err="1"/>
              <a:t>кол-во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= 0.59%</a:t>
            </a:r>
          </a:p>
          <a:p>
            <a:pPr marL="628650" lvl="1"/>
            <a:r>
              <a:rPr lang="en-US" dirty="0"/>
              <a:t>"</a:t>
            </a:r>
            <a:r>
              <a:rPr lang="en-US" dirty="0" err="1"/>
              <a:t>Прочность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растяжении</a:t>
            </a:r>
            <a:r>
              <a:rPr lang="en-US" dirty="0"/>
              <a:t>, </a:t>
            </a:r>
            <a:r>
              <a:rPr lang="en-US" dirty="0" err="1"/>
              <a:t>МПа</a:t>
            </a:r>
            <a:r>
              <a:rPr lang="en-US" dirty="0"/>
              <a:t>" </a:t>
            </a:r>
            <a:r>
              <a:rPr lang="en-US" dirty="0" err="1"/>
              <a:t>кол-во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= 1.08%</a:t>
            </a:r>
          </a:p>
          <a:p>
            <a:pPr marL="628650" lvl="1"/>
            <a:r>
              <a:rPr lang="en-US" dirty="0"/>
              <a:t>"</a:t>
            </a:r>
            <a:r>
              <a:rPr lang="en-US" dirty="0" err="1"/>
              <a:t>Потребление</a:t>
            </a:r>
            <a:r>
              <a:rPr lang="en-US" dirty="0"/>
              <a:t> </a:t>
            </a:r>
            <a:r>
              <a:rPr lang="en-US" dirty="0" err="1"/>
              <a:t>смолы</a:t>
            </a:r>
            <a:r>
              <a:rPr lang="en-US" dirty="0"/>
              <a:t>, г/м2" </a:t>
            </a:r>
            <a:r>
              <a:rPr lang="en-US" dirty="0" err="1"/>
              <a:t>кол-во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= 0.78%</a:t>
            </a:r>
          </a:p>
          <a:p>
            <a:pPr marL="628650" lvl="1"/>
            <a:r>
              <a:rPr lang="en-US" dirty="0"/>
              <a:t>"</a:t>
            </a:r>
            <a:r>
              <a:rPr lang="en-US" dirty="0" err="1"/>
              <a:t>Угол</a:t>
            </a:r>
            <a:r>
              <a:rPr lang="en-US" dirty="0"/>
              <a:t> </a:t>
            </a:r>
            <a:r>
              <a:rPr lang="en-US" dirty="0" err="1"/>
              <a:t>нашивки</a:t>
            </a:r>
            <a:r>
              <a:rPr lang="en-US" dirty="0"/>
              <a:t>, </a:t>
            </a:r>
            <a:r>
              <a:rPr lang="en-US" dirty="0" err="1"/>
              <a:t>град</a:t>
            </a:r>
            <a:r>
              <a:rPr lang="en-US" dirty="0"/>
              <a:t>" </a:t>
            </a:r>
            <a:r>
              <a:rPr lang="en-US" dirty="0" err="1"/>
              <a:t>кол-во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= 0.00%</a:t>
            </a:r>
          </a:p>
          <a:p>
            <a:pPr marL="628650" lvl="1"/>
            <a:r>
              <a:rPr lang="en-US" dirty="0"/>
              <a:t>"</a:t>
            </a:r>
            <a:r>
              <a:rPr lang="en-US" dirty="0" err="1"/>
              <a:t>Шаг</a:t>
            </a:r>
            <a:r>
              <a:rPr lang="en-US" dirty="0"/>
              <a:t> </a:t>
            </a:r>
            <a:r>
              <a:rPr lang="en-US" dirty="0" err="1"/>
              <a:t>нашивки</a:t>
            </a:r>
            <a:r>
              <a:rPr lang="en-US" dirty="0"/>
              <a:t>" </a:t>
            </a:r>
            <a:r>
              <a:rPr lang="en-US" dirty="0" err="1"/>
              <a:t>кол-во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= 0.39%</a:t>
            </a:r>
          </a:p>
          <a:p>
            <a:pPr marL="628650" lvl="1"/>
            <a:r>
              <a:rPr lang="en-US" dirty="0"/>
              <a:t>"</a:t>
            </a:r>
            <a:r>
              <a:rPr lang="en-US" dirty="0" err="1"/>
              <a:t>Плотность</a:t>
            </a:r>
            <a:r>
              <a:rPr lang="en-US" dirty="0"/>
              <a:t> </a:t>
            </a:r>
            <a:r>
              <a:rPr lang="en-US" dirty="0" err="1"/>
              <a:t>нашивки</a:t>
            </a:r>
            <a:r>
              <a:rPr lang="en-US" dirty="0"/>
              <a:t>" </a:t>
            </a:r>
            <a:r>
              <a:rPr lang="en-US" dirty="0" err="1"/>
              <a:t>кол-во</a:t>
            </a:r>
            <a:r>
              <a:rPr lang="en-US" dirty="0"/>
              <a:t> </a:t>
            </a:r>
            <a:r>
              <a:rPr lang="en-US" dirty="0" err="1"/>
              <a:t>выбросов</a:t>
            </a:r>
            <a:r>
              <a:rPr lang="en-US" dirty="0"/>
              <a:t> = 2.05%</a:t>
            </a:r>
          </a:p>
          <a:p>
            <a:pPr marL="171450" indent="-19050">
              <a:buNone/>
            </a:pPr>
            <a:r>
              <a:rPr lang="en-US" dirty="0"/>
              <a:t>и </a:t>
            </a:r>
            <a:r>
              <a:rPr lang="en-US" dirty="0" err="1"/>
              <a:t>удалено</a:t>
            </a:r>
            <a:r>
              <a:rPr lang="en-US" dirty="0"/>
              <a:t> 69 </a:t>
            </a:r>
            <a:r>
              <a:rPr lang="en-US" dirty="0" err="1"/>
              <a:t>выбросов</a:t>
            </a:r>
            <a:r>
              <a:rPr lang="en-US" dirty="0"/>
              <a:t>.</a:t>
            </a:r>
          </a:p>
          <a:p>
            <a:pPr marL="171450" indent="-19050">
              <a:buNone/>
            </a:pPr>
            <a:r>
              <a:rPr lang="en-US" dirty="0" err="1"/>
              <a:t>После</a:t>
            </a:r>
            <a:r>
              <a:rPr lang="en-US" dirty="0"/>
              <a:t> </a:t>
            </a:r>
            <a:r>
              <a:rPr lang="en-US" dirty="0" err="1"/>
              <a:t>этого</a:t>
            </a:r>
            <a:r>
              <a:rPr lang="en-US" dirty="0"/>
              <a:t> </a:t>
            </a:r>
            <a:r>
              <a:rPr lang="en-US" dirty="0" err="1"/>
              <a:t>осталось</a:t>
            </a:r>
            <a:r>
              <a:rPr lang="en-US" dirty="0"/>
              <a:t> в </a:t>
            </a:r>
            <a:r>
              <a:rPr lang="en-US" dirty="0" err="1"/>
              <a:t>датасете</a:t>
            </a:r>
            <a:r>
              <a:rPr lang="en-US" dirty="0"/>
              <a:t> </a:t>
            </a:r>
            <a:r>
              <a:rPr lang="en-US" dirty="0" err="1"/>
              <a:t>осталось</a:t>
            </a:r>
            <a:r>
              <a:rPr lang="en-US" dirty="0"/>
              <a:t> 954 </a:t>
            </a:r>
            <a:r>
              <a:rPr lang="en-US" dirty="0" err="1"/>
              <a:t>строк</a:t>
            </a:r>
            <a:r>
              <a:rPr lang="en-US" dirty="0"/>
              <a:t> и 13 </a:t>
            </a:r>
            <a:r>
              <a:rPr lang="en-US" dirty="0" err="1"/>
              <a:t>параметров</a:t>
            </a:r>
            <a:r>
              <a:rPr lang="en-US" dirty="0"/>
              <a:t> </a:t>
            </a: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Выбросы</a:t>
            </a:r>
          </a:p>
        </p:txBody>
      </p:sp>
    </p:spTree>
    <p:extLst>
      <p:ext uri="{BB962C8B-B14F-4D97-AF65-F5344CB8AC3E}">
        <p14:creationId xmlns:p14="http://schemas.microsoft.com/office/powerpoint/2010/main" val="363284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9050" algn="r"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Тепловая карта</a:t>
            </a:r>
          </a:p>
        </p:txBody>
      </p:sp>
      <p:pic>
        <p:nvPicPr>
          <p:cNvPr id="2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2EE6D88-0159-85B2-10A7-40326130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91" y="1021127"/>
            <a:ext cx="8220972" cy="52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3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Office PowerPoint</Application>
  <PresentationFormat>Widescreen</PresentationFormat>
  <Paragraphs>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If,kjyVUNE_28012021</vt:lpstr>
      <vt:lpstr>Образовательный центр МГТУ им. Н.Э. Баумана  Выпускная квалификационная работа  по курсу "Data Science"  Тема: Прогнозирование конечных свойств новых материалов (композиционных материалов)</vt:lpstr>
      <vt:lpstr>Постановка задачи</vt:lpstr>
      <vt:lpstr>Разведочный анализ данных</vt:lpstr>
      <vt:lpstr>Разведочный анализ данных</vt:lpstr>
      <vt:lpstr>Гистограммы распределения</vt:lpstr>
      <vt:lpstr>"Ящик с усами"</vt:lpstr>
      <vt:lpstr> Попарные графики рассеяния точек </vt:lpstr>
      <vt:lpstr>Выбросы</vt:lpstr>
      <vt:lpstr>Тепловая карта</vt:lpstr>
      <vt:lpstr>Входные переменные</vt:lpstr>
      <vt:lpstr>Статистика входных признаков до и после предобработки</vt:lpstr>
      <vt:lpstr>Метрики работы выбранных моделей</vt:lpstr>
      <vt:lpstr>Метрики качества выбранных моделей</vt:lpstr>
      <vt:lpstr>Нейронная сеть</vt:lpstr>
      <vt:lpstr>Разработка веб-приложения</vt:lpstr>
      <vt:lpstr>Что еще?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P-H07</cp:lastModifiedBy>
  <cp:revision>226</cp:revision>
  <dcterms:created xsi:type="dcterms:W3CDTF">2021-02-24T09:03:25Z</dcterms:created>
  <dcterms:modified xsi:type="dcterms:W3CDTF">2022-11-08T13:50:01Z</dcterms:modified>
</cp:coreProperties>
</file>