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66530-F92C-4EE2-B114-F11539C37C2A}" v="180" dt="2025-05-15T00:50:1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186" autoAdjust="0"/>
  </p:normalViewPr>
  <p:slideViewPr>
    <p:cSldViewPr snapToGrid="0">
      <p:cViewPr>
        <p:scale>
          <a:sx n="75" d="100"/>
          <a:sy n="75" d="100"/>
        </p:scale>
        <p:origin x="974" y="-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Sommer" userId="0b59b8127d68df9a" providerId="LiveId" clId="{09B66530-F92C-4EE2-B114-F11539C37C2A}"/>
    <pc:docChg chg="undo redo custSel addSld delSld modSld">
      <pc:chgData name="Oliver Sommer" userId="0b59b8127d68df9a" providerId="LiveId" clId="{09B66530-F92C-4EE2-B114-F11539C37C2A}" dt="2025-05-15T08:47:34.813" v="10210" actId="1076"/>
      <pc:docMkLst>
        <pc:docMk/>
      </pc:docMkLst>
      <pc:sldChg chg="addSp modSp mod">
        <pc:chgData name="Oliver Sommer" userId="0b59b8127d68df9a" providerId="LiveId" clId="{09B66530-F92C-4EE2-B114-F11539C37C2A}" dt="2025-05-14T18:48:50.030" v="5678" actId="1076"/>
        <pc:sldMkLst>
          <pc:docMk/>
          <pc:sldMk cId="955487906" sldId="256"/>
        </pc:sldMkLst>
        <pc:spChg chg="mod">
          <ac:chgData name="Oliver Sommer" userId="0b59b8127d68df9a" providerId="LiveId" clId="{09B66530-F92C-4EE2-B114-F11539C37C2A}" dt="2025-05-14T18:42:55.720" v="5437" actId="404"/>
          <ac:spMkLst>
            <pc:docMk/>
            <pc:sldMk cId="955487906" sldId="256"/>
            <ac:spMk id="2" creationId="{33229F01-EBF7-72E0-197F-4DA82D65F63B}"/>
          </ac:spMkLst>
        </pc:spChg>
        <pc:spChg chg="mod">
          <ac:chgData name="Oliver Sommer" userId="0b59b8127d68df9a" providerId="LiveId" clId="{09B66530-F92C-4EE2-B114-F11539C37C2A}" dt="2025-05-14T18:44:50.739" v="5575" actId="20577"/>
          <ac:spMkLst>
            <pc:docMk/>
            <pc:sldMk cId="955487906" sldId="256"/>
            <ac:spMk id="3" creationId="{80AABC3B-3396-75C6-ECB2-C3F8542730F8}"/>
          </ac:spMkLst>
        </pc:spChg>
        <pc:spChg chg="add mod">
          <ac:chgData name="Oliver Sommer" userId="0b59b8127d68df9a" providerId="LiveId" clId="{09B66530-F92C-4EE2-B114-F11539C37C2A}" dt="2025-05-14T18:43:16.511" v="5488" actId="20577"/>
          <ac:spMkLst>
            <pc:docMk/>
            <pc:sldMk cId="955487906" sldId="256"/>
            <ac:spMk id="4" creationId="{622BA691-16CD-5C60-9B90-B5DBD55CE23E}"/>
          </ac:spMkLst>
        </pc:spChg>
        <pc:spChg chg="add mod">
          <ac:chgData name="Oliver Sommer" userId="0b59b8127d68df9a" providerId="LiveId" clId="{09B66530-F92C-4EE2-B114-F11539C37C2A}" dt="2025-05-14T18:48:50.030" v="5678" actId="1076"/>
          <ac:spMkLst>
            <pc:docMk/>
            <pc:sldMk cId="955487906" sldId="256"/>
            <ac:spMk id="6" creationId="{D4B63FDD-350F-F08D-B382-1205CBC8A945}"/>
          </ac:spMkLst>
        </pc:spChg>
        <pc:picChg chg="mod">
          <ac:chgData name="Oliver Sommer" userId="0b59b8127d68df9a" providerId="LiveId" clId="{09B66530-F92C-4EE2-B114-F11539C37C2A}" dt="2025-05-14T18:48:37.760" v="5655" actId="1076"/>
          <ac:picMkLst>
            <pc:docMk/>
            <pc:sldMk cId="955487906" sldId="256"/>
            <ac:picMk id="7" creationId="{267DA4B0-491B-F99D-8A8E-66A3FC6D9BA2}"/>
          </ac:picMkLst>
        </pc:picChg>
        <pc:picChg chg="mod">
          <ac:chgData name="Oliver Sommer" userId="0b59b8127d68df9a" providerId="LiveId" clId="{09B66530-F92C-4EE2-B114-F11539C37C2A}" dt="2025-05-14T18:48:32.701" v="5653" actId="1076"/>
          <ac:picMkLst>
            <pc:docMk/>
            <pc:sldMk cId="955487906" sldId="256"/>
            <ac:picMk id="9" creationId="{2F007D7D-67A3-1AC5-7BA6-64737F7AF65E}"/>
          </ac:picMkLst>
        </pc:picChg>
      </pc:sldChg>
      <pc:sldChg chg="modSp mod">
        <pc:chgData name="Oliver Sommer" userId="0b59b8127d68df9a" providerId="LiveId" clId="{09B66530-F92C-4EE2-B114-F11539C37C2A}" dt="2025-05-15T00:42:05.545" v="9601" actId="20577"/>
        <pc:sldMkLst>
          <pc:docMk/>
          <pc:sldMk cId="624076060" sldId="257"/>
        </pc:sldMkLst>
        <pc:spChg chg="mod">
          <ac:chgData name="Oliver Sommer" userId="0b59b8127d68df9a" providerId="LiveId" clId="{09B66530-F92C-4EE2-B114-F11539C37C2A}" dt="2025-05-15T00:42:05.545" v="9601" actId="20577"/>
          <ac:spMkLst>
            <pc:docMk/>
            <pc:sldMk cId="624076060" sldId="257"/>
            <ac:spMk id="3" creationId="{8EC90F10-3F8F-AE92-0175-DDA8C9FB408E}"/>
          </ac:spMkLst>
        </pc:spChg>
        <pc:spChg chg="mod">
          <ac:chgData name="Oliver Sommer" userId="0b59b8127d68df9a" providerId="LiveId" clId="{09B66530-F92C-4EE2-B114-F11539C37C2A}" dt="2025-05-14T18:43:38.643" v="5527" actId="20577"/>
          <ac:spMkLst>
            <pc:docMk/>
            <pc:sldMk cId="624076060" sldId="257"/>
            <ac:spMk id="4" creationId="{2D844BE6-8C63-DF4A-D124-809969402452}"/>
          </ac:spMkLst>
        </pc:spChg>
      </pc:sldChg>
      <pc:sldChg chg="addSp delSp modSp mod modNotesTx">
        <pc:chgData name="Oliver Sommer" userId="0b59b8127d68df9a" providerId="LiveId" clId="{09B66530-F92C-4EE2-B114-F11539C37C2A}" dt="2025-05-15T00:00:48.992" v="9036" actId="1076"/>
        <pc:sldMkLst>
          <pc:docMk/>
          <pc:sldMk cId="2456050634" sldId="258"/>
        </pc:sldMkLst>
        <pc:spChg chg="mod">
          <ac:chgData name="Oliver Sommer" userId="0b59b8127d68df9a" providerId="LiveId" clId="{09B66530-F92C-4EE2-B114-F11539C37C2A}" dt="2025-05-14T21:30:24.248" v="7670" actId="1076"/>
          <ac:spMkLst>
            <pc:docMk/>
            <pc:sldMk cId="2456050634" sldId="258"/>
            <ac:spMk id="2" creationId="{A5324470-CD52-E2C4-4F66-CA6EEB7ABDD8}"/>
          </ac:spMkLst>
        </pc:spChg>
        <pc:spChg chg="add del mod">
          <ac:chgData name="Oliver Sommer" userId="0b59b8127d68df9a" providerId="LiveId" clId="{09B66530-F92C-4EE2-B114-F11539C37C2A}" dt="2025-05-14T19:42:20.935" v="5938" actId="478"/>
          <ac:spMkLst>
            <pc:docMk/>
            <pc:sldMk cId="2456050634" sldId="258"/>
            <ac:spMk id="3" creationId="{B71F31B9-E355-9659-32D7-E15F751A4201}"/>
          </ac:spMkLst>
        </pc:spChg>
        <pc:spChg chg="mod">
          <ac:chgData name="Oliver Sommer" userId="0b59b8127d68df9a" providerId="LiveId" clId="{09B66530-F92C-4EE2-B114-F11539C37C2A}" dt="2025-05-14T21:30:26.588" v="7672" actId="1076"/>
          <ac:spMkLst>
            <pc:docMk/>
            <pc:sldMk cId="2456050634" sldId="258"/>
            <ac:spMk id="4" creationId="{2D2F6428-9932-55E9-0F29-63958092EC7B}"/>
          </ac:spMkLst>
        </pc:spChg>
        <pc:spChg chg="add del mod">
          <ac:chgData name="Oliver Sommer" userId="0b59b8127d68df9a" providerId="LiveId" clId="{09B66530-F92C-4EE2-B114-F11539C37C2A}" dt="2025-05-14T19:34:27.779" v="5852" actId="478"/>
          <ac:spMkLst>
            <pc:docMk/>
            <pc:sldMk cId="2456050634" sldId="258"/>
            <ac:spMk id="13" creationId="{352106E5-1041-0D73-CA1D-D15CF37C6258}"/>
          </ac:spMkLst>
        </pc:spChg>
        <pc:spChg chg="add del mod">
          <ac:chgData name="Oliver Sommer" userId="0b59b8127d68df9a" providerId="LiveId" clId="{09B66530-F92C-4EE2-B114-F11539C37C2A}" dt="2025-05-14T19:34:29.093" v="5853" actId="478"/>
          <ac:spMkLst>
            <pc:docMk/>
            <pc:sldMk cId="2456050634" sldId="258"/>
            <ac:spMk id="14" creationId="{03A51091-913F-91DE-FCB1-16758319A10C}"/>
          </ac:spMkLst>
        </pc:spChg>
        <pc:spChg chg="add mod">
          <ac:chgData name="Oliver Sommer" userId="0b59b8127d68df9a" providerId="LiveId" clId="{09B66530-F92C-4EE2-B114-F11539C37C2A}" dt="2025-05-14T21:32:59.140" v="7874" actId="1076"/>
          <ac:spMkLst>
            <pc:docMk/>
            <pc:sldMk cId="2456050634" sldId="258"/>
            <ac:spMk id="39" creationId="{CC497ACB-19D7-9E37-3A13-77E88520B014}"/>
          </ac:spMkLst>
        </pc:spChg>
        <pc:spChg chg="add mod">
          <ac:chgData name="Oliver Sommer" userId="0b59b8127d68df9a" providerId="LiveId" clId="{09B66530-F92C-4EE2-B114-F11539C37C2A}" dt="2025-05-15T00:00:48.992" v="9036" actId="1076"/>
          <ac:spMkLst>
            <pc:docMk/>
            <pc:sldMk cId="2456050634" sldId="258"/>
            <ac:spMk id="41" creationId="{3A2A031A-C3E9-45C6-577C-66A78AD2411C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42" creationId="{51E6854B-E78D-BBCB-823C-21EFDD4F1679}"/>
          </ac:spMkLst>
        </pc:spChg>
        <pc:spChg chg="add del mod">
          <ac:chgData name="Oliver Sommer" userId="0b59b8127d68df9a" providerId="LiveId" clId="{09B66530-F92C-4EE2-B114-F11539C37C2A}" dt="2025-05-14T19:40:21.964" v="5906" actId="478"/>
          <ac:spMkLst>
            <pc:docMk/>
            <pc:sldMk cId="2456050634" sldId="258"/>
            <ac:spMk id="43" creationId="{18189922-AA77-4690-7C68-2AC84C41BD1D}"/>
          </ac:spMkLst>
        </pc:spChg>
        <pc:spChg chg="add mod">
          <ac:chgData name="Oliver Sommer" userId="0b59b8127d68df9a" providerId="LiveId" clId="{09B66530-F92C-4EE2-B114-F11539C37C2A}" dt="2025-05-14T21:32:45.313" v="7871" actId="1076"/>
          <ac:spMkLst>
            <pc:docMk/>
            <pc:sldMk cId="2456050634" sldId="258"/>
            <ac:spMk id="44" creationId="{D6ADDD91-BF1A-2304-1F10-157F7A92CB93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59" creationId="{EAADF334-0750-8C84-116B-CAEA31A17BC5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60" creationId="{0C24C38F-BB87-1E16-6AAE-AF37379274DD}"/>
          </ac:spMkLst>
        </pc:spChg>
        <pc:spChg chg="add del mod">
          <ac:chgData name="Oliver Sommer" userId="0b59b8127d68df9a" providerId="LiveId" clId="{09B66530-F92C-4EE2-B114-F11539C37C2A}" dt="2025-05-14T19:42:24.513" v="5939" actId="478"/>
          <ac:spMkLst>
            <pc:docMk/>
            <pc:sldMk cId="2456050634" sldId="258"/>
            <ac:spMk id="62" creationId="{BBC6A898-14DC-186F-A5A4-B2BF58E73F3E}"/>
          </ac:spMkLst>
        </pc:spChg>
        <pc:spChg chg="add mod">
          <ac:chgData name="Oliver Sommer" userId="0b59b8127d68df9a" providerId="LiveId" clId="{09B66530-F92C-4EE2-B114-F11539C37C2A}" dt="2025-05-14T21:32:29.549" v="7866" actId="1076"/>
          <ac:spMkLst>
            <pc:docMk/>
            <pc:sldMk cId="2456050634" sldId="258"/>
            <ac:spMk id="63" creationId="{F829F9BB-4323-1019-BC27-F1E9552E1B7C}"/>
          </ac:spMkLst>
        </pc:spChg>
        <pc:picChg chg="add mod ord modCrop">
          <ac:chgData name="Oliver Sommer" userId="0b59b8127d68df9a" providerId="LiveId" clId="{09B66530-F92C-4EE2-B114-F11539C37C2A}" dt="2025-05-14T21:29:43.167" v="7666" actId="1076"/>
          <ac:picMkLst>
            <pc:docMk/>
            <pc:sldMk cId="2456050634" sldId="258"/>
            <ac:picMk id="6" creationId="{876065E9-3B39-0A30-3465-8BB9776EE9C4}"/>
          </ac:picMkLst>
        </pc:picChg>
        <pc:picChg chg="add del mod">
          <ac:chgData name="Oliver Sommer" userId="0b59b8127d68df9a" providerId="LiveId" clId="{09B66530-F92C-4EE2-B114-F11539C37C2A}" dt="2025-05-14T15:34:50.623" v="5185" actId="478"/>
          <ac:picMkLst>
            <pc:docMk/>
            <pc:sldMk cId="2456050634" sldId="258"/>
            <ac:picMk id="8" creationId="{48FF87DB-2452-C350-7CDF-0200D6A3E79F}"/>
          </ac:picMkLst>
        </pc:picChg>
        <pc:picChg chg="add del mod ord">
          <ac:chgData name="Oliver Sommer" userId="0b59b8127d68df9a" providerId="LiveId" clId="{09B66530-F92C-4EE2-B114-F11539C37C2A}" dt="2025-05-14T15:35:47.941" v="5195" actId="478"/>
          <ac:picMkLst>
            <pc:docMk/>
            <pc:sldMk cId="2456050634" sldId="258"/>
            <ac:picMk id="10" creationId="{43D01CCD-B014-8E49-228C-4700EF053A6C}"/>
          </ac:picMkLst>
        </pc:picChg>
        <pc:picChg chg="add del mod ord">
          <ac:chgData name="Oliver Sommer" userId="0b59b8127d68df9a" providerId="LiveId" clId="{09B66530-F92C-4EE2-B114-F11539C37C2A}" dt="2025-05-14T16:10:56.056" v="5339" actId="478"/>
          <ac:picMkLst>
            <pc:docMk/>
            <pc:sldMk cId="2456050634" sldId="258"/>
            <ac:picMk id="12" creationId="{F372A1C8-4865-0BA3-A73E-3219ADBA7425}"/>
          </ac:picMkLst>
        </pc:picChg>
        <pc:picChg chg="add del mod">
          <ac:chgData name="Oliver Sommer" userId="0b59b8127d68df9a" providerId="LiveId" clId="{09B66530-F92C-4EE2-B114-F11539C37C2A}" dt="2025-05-14T15:57:29.595" v="5317" actId="478"/>
          <ac:picMkLst>
            <pc:docMk/>
            <pc:sldMk cId="2456050634" sldId="258"/>
            <ac:picMk id="16" creationId="{F41DC24F-6B75-16A6-9CC3-3935B2D5B529}"/>
          </ac:picMkLst>
        </pc:picChg>
        <pc:picChg chg="add del mod">
          <ac:chgData name="Oliver Sommer" userId="0b59b8127d68df9a" providerId="LiveId" clId="{09B66530-F92C-4EE2-B114-F11539C37C2A}" dt="2025-05-14T16:03:55.631" v="5321" actId="478"/>
          <ac:picMkLst>
            <pc:docMk/>
            <pc:sldMk cId="2456050634" sldId="258"/>
            <ac:picMk id="18" creationId="{63928840-D192-F8E2-837B-129ACEE93E8D}"/>
          </ac:picMkLst>
        </pc:picChg>
        <pc:picChg chg="add del mod">
          <ac:chgData name="Oliver Sommer" userId="0b59b8127d68df9a" providerId="LiveId" clId="{09B66530-F92C-4EE2-B114-F11539C37C2A}" dt="2025-05-14T16:04:00.991" v="5323" actId="478"/>
          <ac:picMkLst>
            <pc:docMk/>
            <pc:sldMk cId="2456050634" sldId="258"/>
            <ac:picMk id="20" creationId="{82086CBA-A78A-6842-C9A2-2D69CE09F2DC}"/>
          </ac:picMkLst>
        </pc:picChg>
        <pc:picChg chg="add del mod">
          <ac:chgData name="Oliver Sommer" userId="0b59b8127d68df9a" providerId="LiveId" clId="{09B66530-F92C-4EE2-B114-F11539C37C2A}" dt="2025-05-14T16:12:33.256" v="5384" actId="478"/>
          <ac:picMkLst>
            <pc:docMk/>
            <pc:sldMk cId="2456050634" sldId="258"/>
            <ac:picMk id="22" creationId="{73BF9377-2331-F46E-E289-4484F9337232}"/>
          </ac:picMkLst>
        </pc:picChg>
        <pc:picChg chg="add mod ord">
          <ac:chgData name="Oliver Sommer" userId="0b59b8127d68df9a" providerId="LiveId" clId="{09B66530-F92C-4EE2-B114-F11539C37C2A}" dt="2025-05-14T21:29:38.736" v="7665" actId="14100"/>
          <ac:picMkLst>
            <pc:docMk/>
            <pc:sldMk cId="2456050634" sldId="258"/>
            <ac:picMk id="24" creationId="{5C93E5CD-4EA2-9986-BFB1-0098EE1C23BB}"/>
          </ac:picMkLst>
        </pc:picChg>
        <pc:picChg chg="add del mod">
          <ac:chgData name="Oliver Sommer" userId="0b59b8127d68df9a" providerId="LiveId" clId="{09B66530-F92C-4EE2-B114-F11539C37C2A}" dt="2025-05-14T21:30:14.145" v="7667" actId="1076"/>
          <ac:picMkLst>
            <pc:docMk/>
            <pc:sldMk cId="2456050634" sldId="258"/>
            <ac:picMk id="26" creationId="{099ABB49-FECC-2871-3396-8D7EF5985861}"/>
          </ac:picMkLst>
        </pc:picChg>
        <pc:picChg chg="add del mod">
          <ac:chgData name="Oliver Sommer" userId="0b59b8127d68df9a" providerId="LiveId" clId="{09B66530-F92C-4EE2-B114-F11539C37C2A}" dt="2025-05-14T19:40:12.421" v="5901" actId="478"/>
          <ac:picMkLst>
            <pc:docMk/>
            <pc:sldMk cId="2456050634" sldId="258"/>
            <ac:picMk id="29" creationId="{7DE6B287-F230-1280-E15F-05D52ABFADB1}"/>
          </ac:picMkLst>
        </pc:picChg>
        <pc:picChg chg="add mod">
          <ac:chgData name="Oliver Sommer" userId="0b59b8127d68df9a" providerId="LiveId" clId="{09B66530-F92C-4EE2-B114-F11539C37C2A}" dt="2025-05-15T00:00:46.465" v="9035" actId="1076"/>
          <ac:picMkLst>
            <pc:docMk/>
            <pc:sldMk cId="2456050634" sldId="258"/>
            <ac:picMk id="30" creationId="{54D54A26-3F9E-1C67-2C15-2BBC95AEDD2D}"/>
          </ac:picMkLst>
        </pc:picChg>
        <pc:picChg chg="add mod">
          <ac:chgData name="Oliver Sommer" userId="0b59b8127d68df9a" providerId="LiveId" clId="{09B66530-F92C-4EE2-B114-F11539C37C2A}" dt="2025-05-14T21:30:37.539" v="7711" actId="1038"/>
          <ac:picMkLst>
            <pc:docMk/>
            <pc:sldMk cId="2456050634" sldId="258"/>
            <ac:picMk id="31" creationId="{9723BB37-7C10-07F6-3657-206CEE90505A}"/>
          </ac:picMkLst>
        </pc:picChg>
        <pc:picChg chg="add mod">
          <ac:chgData name="Oliver Sommer" userId="0b59b8127d68df9a" providerId="LiveId" clId="{09B66530-F92C-4EE2-B114-F11539C37C2A}" dt="2025-05-14T21:30:37.539" v="7711" actId="1038"/>
          <ac:picMkLst>
            <pc:docMk/>
            <pc:sldMk cId="2456050634" sldId="258"/>
            <ac:picMk id="32" creationId="{13469D46-4C39-38E7-3A36-2167158C21E7}"/>
          </ac:picMkLst>
        </pc:picChg>
        <pc:picChg chg="add mod">
          <ac:chgData name="Oliver Sommer" userId="0b59b8127d68df9a" providerId="LiveId" clId="{09B66530-F92C-4EE2-B114-F11539C37C2A}" dt="2025-05-14T21:32:55.889" v="7873" actId="1076"/>
          <ac:picMkLst>
            <pc:docMk/>
            <pc:sldMk cId="2456050634" sldId="258"/>
            <ac:picMk id="34" creationId="{646A247D-2765-6CE8-0BF3-B06A45AEE4BC}"/>
          </ac:picMkLst>
        </pc:picChg>
        <pc:picChg chg="add del mod">
          <ac:chgData name="Oliver Sommer" userId="0b59b8127d68df9a" providerId="LiveId" clId="{09B66530-F92C-4EE2-B114-F11539C37C2A}" dt="2025-05-14T19:32:08.326" v="5813" actId="478"/>
          <ac:picMkLst>
            <pc:docMk/>
            <pc:sldMk cId="2456050634" sldId="258"/>
            <ac:picMk id="36" creationId="{DAD6B4CF-5EC6-1E49-672E-37C0E8FAB014}"/>
          </ac:picMkLst>
        </pc:picChg>
        <pc:picChg chg="add del mod">
          <ac:chgData name="Oliver Sommer" userId="0b59b8127d68df9a" providerId="LiveId" clId="{09B66530-F92C-4EE2-B114-F11539C37C2A}" dt="2025-05-14T19:40:11.670" v="5900" actId="478"/>
          <ac:picMkLst>
            <pc:docMk/>
            <pc:sldMk cId="2456050634" sldId="258"/>
            <ac:picMk id="37" creationId="{893115AD-2C2C-731A-3D3E-080713B0D3D5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46" creationId="{99D58AAD-377B-5218-B3C4-E7280703354A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48" creationId="{8F77130A-CF99-406D-95CF-4042315AA660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50" creationId="{ECB15F89-5237-8F7E-7BAB-B2B5E894385A}"/>
          </ac:picMkLst>
        </pc:picChg>
        <pc:picChg chg="add del mod">
          <ac:chgData name="Oliver Sommer" userId="0b59b8127d68df9a" providerId="LiveId" clId="{09B66530-F92C-4EE2-B114-F11539C37C2A}" dt="2025-05-14T19:41:13.529" v="5926" actId="478"/>
          <ac:picMkLst>
            <pc:docMk/>
            <pc:sldMk cId="2456050634" sldId="258"/>
            <ac:picMk id="52" creationId="{27BFCC5D-5BA8-B77A-2555-6BD8D64BDC8B}"/>
          </ac:picMkLst>
        </pc:picChg>
        <pc:picChg chg="add del mod">
          <ac:chgData name="Oliver Sommer" userId="0b59b8127d68df9a" providerId="LiveId" clId="{09B66530-F92C-4EE2-B114-F11539C37C2A}" dt="2025-05-14T19:41:10.331" v="5923" actId="478"/>
          <ac:picMkLst>
            <pc:docMk/>
            <pc:sldMk cId="2456050634" sldId="258"/>
            <ac:picMk id="54" creationId="{82620F20-1E13-B1EE-7570-E3A1D11DE2CE}"/>
          </ac:picMkLst>
        </pc:picChg>
        <pc:picChg chg="add del mod">
          <ac:chgData name="Oliver Sommer" userId="0b59b8127d68df9a" providerId="LiveId" clId="{09B66530-F92C-4EE2-B114-F11539C37C2A}" dt="2025-05-14T19:41:09.117" v="5922" actId="478"/>
          <ac:picMkLst>
            <pc:docMk/>
            <pc:sldMk cId="2456050634" sldId="258"/>
            <ac:picMk id="56" creationId="{2AA7F471-756E-7326-96E1-33D8E5FC9871}"/>
          </ac:picMkLst>
        </pc:picChg>
        <pc:picChg chg="add del mod">
          <ac:chgData name="Oliver Sommer" userId="0b59b8127d68df9a" providerId="LiveId" clId="{09B66530-F92C-4EE2-B114-F11539C37C2A}" dt="2025-05-14T19:39:44.664" v="5891" actId="478"/>
          <ac:picMkLst>
            <pc:docMk/>
            <pc:sldMk cId="2456050634" sldId="258"/>
            <ac:picMk id="58" creationId="{3CEA05CD-ADB4-7D9E-58E1-01EAA3CB207A}"/>
          </ac:picMkLst>
        </pc:picChg>
      </pc:sldChg>
      <pc:sldChg chg="addSp delSp modSp add del mod modNotesTx">
        <pc:chgData name="Oliver Sommer" userId="0b59b8127d68df9a" providerId="LiveId" clId="{09B66530-F92C-4EE2-B114-F11539C37C2A}" dt="2025-05-15T08:47:34.813" v="10210" actId="1076"/>
        <pc:sldMkLst>
          <pc:docMk/>
          <pc:sldMk cId="3533390107" sldId="259"/>
        </pc:sldMkLst>
        <pc:spChg chg="mod">
          <ac:chgData name="Oliver Sommer" userId="0b59b8127d68df9a" providerId="LiveId" clId="{09B66530-F92C-4EE2-B114-F11539C37C2A}" dt="2025-05-14T20:00:31.169" v="6551" actId="14100"/>
          <ac:spMkLst>
            <pc:docMk/>
            <pc:sldMk cId="3533390107" sldId="259"/>
            <ac:spMk id="2" creationId="{814BC559-DAA9-AEF1-D008-3F24F3DF9367}"/>
          </ac:spMkLst>
        </pc:spChg>
        <pc:spChg chg="mod">
          <ac:chgData name="Oliver Sommer" userId="0b59b8127d68df9a" providerId="LiveId" clId="{09B66530-F92C-4EE2-B114-F11539C37C2A}" dt="2025-05-14T20:16:44.165" v="6991" actId="27636"/>
          <ac:spMkLst>
            <pc:docMk/>
            <pc:sldMk cId="3533390107" sldId="259"/>
            <ac:spMk id="3" creationId="{348DD8EF-B777-EEAF-3417-C84F144B5F54}"/>
          </ac:spMkLst>
        </pc:spChg>
        <pc:spChg chg="add mod">
          <ac:chgData name="Oliver Sommer" userId="0b59b8127d68df9a" providerId="LiveId" clId="{09B66530-F92C-4EE2-B114-F11539C37C2A}" dt="2025-05-14T23:37:19.774" v="8440" actId="403"/>
          <ac:spMkLst>
            <pc:docMk/>
            <pc:sldMk cId="3533390107" sldId="259"/>
            <ac:spMk id="8" creationId="{AEA24B07-03DD-E3E3-1270-E0DC20496883}"/>
          </ac:spMkLst>
        </pc:spChg>
        <pc:spChg chg="add mod">
          <ac:chgData name="Oliver Sommer" userId="0b59b8127d68df9a" providerId="LiveId" clId="{09B66530-F92C-4EE2-B114-F11539C37C2A}" dt="2025-05-14T23:37:25.941" v="8442" actId="403"/>
          <ac:spMkLst>
            <pc:docMk/>
            <pc:sldMk cId="3533390107" sldId="259"/>
            <ac:spMk id="9" creationId="{FCA512D8-DA27-79DC-2DFD-376B7446EE0F}"/>
          </ac:spMkLst>
        </pc:spChg>
        <pc:spChg chg="add mod">
          <ac:chgData name="Oliver Sommer" userId="0b59b8127d68df9a" providerId="LiveId" clId="{09B66530-F92C-4EE2-B114-F11539C37C2A}" dt="2025-05-14T23:40:05.244" v="8500" actId="14100"/>
          <ac:spMkLst>
            <pc:docMk/>
            <pc:sldMk cId="3533390107" sldId="259"/>
            <ac:spMk id="34" creationId="{F5100273-4988-3044-C8AD-3E5960BF2AF4}"/>
          </ac:spMkLst>
        </pc:spChg>
        <pc:spChg chg="add del">
          <ac:chgData name="Oliver Sommer" userId="0b59b8127d68df9a" providerId="LiveId" clId="{09B66530-F92C-4EE2-B114-F11539C37C2A}" dt="2025-05-14T19:59:45.002" v="6533" actId="22"/>
          <ac:spMkLst>
            <pc:docMk/>
            <pc:sldMk cId="3533390107" sldId="259"/>
            <ac:spMk id="36" creationId="{EE6E0E39-79E9-F1A7-DF6E-5C87A4D84A42}"/>
          </ac:spMkLst>
        </pc:spChg>
        <pc:spChg chg="add del mod">
          <ac:chgData name="Oliver Sommer" userId="0b59b8127d68df9a" providerId="LiveId" clId="{09B66530-F92C-4EE2-B114-F11539C37C2A}" dt="2025-05-14T20:06:34.887" v="6776" actId="478"/>
          <ac:spMkLst>
            <pc:docMk/>
            <pc:sldMk cId="3533390107" sldId="259"/>
            <ac:spMk id="37" creationId="{88E0183A-0A93-1DAC-AD80-E069E8B38B6B}"/>
          </ac:spMkLst>
        </pc:spChg>
        <pc:spChg chg="add mod">
          <ac:chgData name="Oliver Sommer" userId="0b59b8127d68df9a" providerId="LiveId" clId="{09B66530-F92C-4EE2-B114-F11539C37C2A}" dt="2025-05-15T08:47:34.813" v="10210" actId="1076"/>
          <ac:spMkLst>
            <pc:docMk/>
            <pc:sldMk cId="3533390107" sldId="259"/>
            <ac:spMk id="38" creationId="{2EB65596-9E61-1849-F8D1-065D1DF9BF22}"/>
          </ac:spMkLst>
        </pc:spChg>
        <pc:picChg chg="add del mod">
          <ac:chgData name="Oliver Sommer" userId="0b59b8127d68df9a" providerId="LiveId" clId="{09B66530-F92C-4EE2-B114-F11539C37C2A}" dt="2025-05-14T19:23:40.732" v="5773" actId="21"/>
          <ac:picMkLst>
            <pc:docMk/>
            <pc:sldMk cId="3533390107" sldId="259"/>
            <ac:picMk id="11" creationId="{7DE6B287-F230-1280-E15F-05D52ABFADB1}"/>
          </ac:picMkLst>
        </pc:picChg>
        <pc:picChg chg="add del mod">
          <ac:chgData name="Oliver Sommer" userId="0b59b8127d68df9a" providerId="LiveId" clId="{09B66530-F92C-4EE2-B114-F11539C37C2A}" dt="2025-05-14T19:23:40.732" v="5773" actId="21"/>
          <ac:picMkLst>
            <pc:docMk/>
            <pc:sldMk cId="3533390107" sldId="259"/>
            <ac:picMk id="13" creationId="{54D54A26-3F9E-1C67-2C15-2BBC95AEDD2D}"/>
          </ac:picMkLst>
        </pc:picChg>
        <pc:picChg chg="add del mod">
          <ac:chgData name="Oliver Sommer" userId="0b59b8127d68df9a" providerId="LiveId" clId="{09B66530-F92C-4EE2-B114-F11539C37C2A}" dt="2025-05-14T19:23:40.732" v="5773" actId="21"/>
          <ac:picMkLst>
            <pc:docMk/>
            <pc:sldMk cId="3533390107" sldId="259"/>
            <ac:picMk id="15" creationId="{9723BB37-7C10-07F6-3657-206CEE90505A}"/>
          </ac:picMkLst>
        </pc:picChg>
        <pc:picChg chg="add del mod">
          <ac:chgData name="Oliver Sommer" userId="0b59b8127d68df9a" providerId="LiveId" clId="{09B66530-F92C-4EE2-B114-F11539C37C2A}" dt="2025-05-14T19:23:40.732" v="5773" actId="21"/>
          <ac:picMkLst>
            <pc:docMk/>
            <pc:sldMk cId="3533390107" sldId="259"/>
            <ac:picMk id="17" creationId="{13469D46-4C39-38E7-3A36-2167158C21E7}"/>
          </ac:picMkLst>
        </pc:picChg>
        <pc:picChg chg="add mod">
          <ac:chgData name="Oliver Sommer" userId="0b59b8127d68df9a" providerId="LiveId" clId="{09B66530-F92C-4EE2-B114-F11539C37C2A}" dt="2025-05-14T23:40:51.816" v="8507" actId="1076"/>
          <ac:picMkLst>
            <pc:docMk/>
            <pc:sldMk cId="3533390107" sldId="259"/>
            <ac:picMk id="19" creationId="{704D99CC-3E85-0159-FD5C-7F43D7D6ECEF}"/>
          </ac:picMkLst>
        </pc:picChg>
        <pc:picChg chg="add mod">
          <ac:chgData name="Oliver Sommer" userId="0b59b8127d68df9a" providerId="LiveId" clId="{09B66530-F92C-4EE2-B114-F11539C37C2A}" dt="2025-05-14T20:00:38.774" v="6571" actId="1036"/>
          <ac:picMkLst>
            <pc:docMk/>
            <pc:sldMk cId="3533390107" sldId="259"/>
            <ac:picMk id="21" creationId="{2717F2CF-B965-E84E-190F-5B08490FB312}"/>
          </ac:picMkLst>
        </pc:picChg>
        <pc:picChg chg="add del mod">
          <ac:chgData name="Oliver Sommer" userId="0b59b8127d68df9a" providerId="LiveId" clId="{09B66530-F92C-4EE2-B114-F11539C37C2A}" dt="2025-05-14T19:58:26.127" v="6498" actId="478"/>
          <ac:picMkLst>
            <pc:docMk/>
            <pc:sldMk cId="3533390107" sldId="259"/>
            <ac:picMk id="23" creationId="{3A734DC2-3695-E632-38A3-7F3267E05B40}"/>
          </ac:picMkLst>
        </pc:picChg>
        <pc:picChg chg="add del mod">
          <ac:chgData name="Oliver Sommer" userId="0b59b8127d68df9a" providerId="LiveId" clId="{09B66530-F92C-4EE2-B114-F11539C37C2A}" dt="2025-05-14T19:58:27.184" v="6499" actId="478"/>
          <ac:picMkLst>
            <pc:docMk/>
            <pc:sldMk cId="3533390107" sldId="259"/>
            <ac:picMk id="25" creationId="{FA18F90D-449B-54F4-0D7D-8A1E28C84E34}"/>
          </ac:picMkLst>
        </pc:picChg>
        <pc:picChg chg="add mod">
          <ac:chgData name="Oliver Sommer" userId="0b59b8127d68df9a" providerId="LiveId" clId="{09B66530-F92C-4EE2-B114-F11539C37C2A}" dt="2025-05-14T23:37:51.287" v="8444" actId="1076"/>
          <ac:picMkLst>
            <pc:docMk/>
            <pc:sldMk cId="3533390107" sldId="259"/>
            <ac:picMk id="27" creationId="{6FEE24AC-473B-3D39-68F5-37191842103B}"/>
          </ac:picMkLst>
        </pc:picChg>
        <pc:picChg chg="add mod">
          <ac:chgData name="Oliver Sommer" userId="0b59b8127d68df9a" providerId="LiveId" clId="{09B66530-F92C-4EE2-B114-F11539C37C2A}" dt="2025-05-14T20:00:38.774" v="6571" actId="1036"/>
          <ac:picMkLst>
            <pc:docMk/>
            <pc:sldMk cId="3533390107" sldId="259"/>
            <ac:picMk id="29" creationId="{19D71792-41A1-A401-B5AB-81F68F1519A2}"/>
          </ac:picMkLst>
        </pc:picChg>
        <pc:picChg chg="add mod">
          <ac:chgData name="Oliver Sommer" userId="0b59b8127d68df9a" providerId="LiveId" clId="{09B66530-F92C-4EE2-B114-F11539C37C2A}" dt="2025-05-14T23:37:49.125" v="8443" actId="1076"/>
          <ac:picMkLst>
            <pc:docMk/>
            <pc:sldMk cId="3533390107" sldId="259"/>
            <ac:picMk id="31" creationId="{2BDC85A6-4958-54F0-FFBE-3A4A0AE2331C}"/>
          </ac:picMkLst>
        </pc:picChg>
        <pc:picChg chg="add del mod">
          <ac:chgData name="Oliver Sommer" userId="0b59b8127d68df9a" providerId="LiveId" clId="{09B66530-F92C-4EE2-B114-F11539C37C2A}" dt="2025-05-14T19:58:28.340" v="6501" actId="478"/>
          <ac:picMkLst>
            <pc:docMk/>
            <pc:sldMk cId="3533390107" sldId="259"/>
            <ac:picMk id="33" creationId="{EC8C78AF-91B3-B024-E65C-D7022132C6F3}"/>
          </ac:picMkLst>
        </pc:picChg>
      </pc:sldChg>
      <pc:sldChg chg="delSp modSp mod modNotesTx">
        <pc:chgData name="Oliver Sommer" userId="0b59b8127d68df9a" providerId="LiveId" clId="{09B66530-F92C-4EE2-B114-F11539C37C2A}" dt="2025-05-15T00:58:56.984" v="10207" actId="478"/>
        <pc:sldMkLst>
          <pc:docMk/>
          <pc:sldMk cId="3633269093" sldId="260"/>
        </pc:sldMkLst>
        <pc:spChg chg="mod">
          <ac:chgData name="Oliver Sommer" userId="0b59b8127d68df9a" providerId="LiveId" clId="{09B66530-F92C-4EE2-B114-F11539C37C2A}" dt="2025-05-10T13:44:01.095" v="89" actId="14100"/>
          <ac:spMkLst>
            <pc:docMk/>
            <pc:sldMk cId="3633269093" sldId="260"/>
            <ac:spMk id="2" creationId="{047FAEDE-5F19-A3B6-790D-0EC746D3C85F}"/>
          </ac:spMkLst>
        </pc:spChg>
        <pc:spChg chg="del mod">
          <ac:chgData name="Oliver Sommer" userId="0b59b8127d68df9a" providerId="LiveId" clId="{09B66530-F92C-4EE2-B114-F11539C37C2A}" dt="2025-05-15T00:58:56.984" v="10207" actId="478"/>
          <ac:spMkLst>
            <pc:docMk/>
            <pc:sldMk cId="3633269093" sldId="260"/>
            <ac:spMk id="3" creationId="{CFF2FA8C-57C7-5236-E80D-C804E1612E6C}"/>
          </ac:spMkLst>
        </pc:spChg>
      </pc:sldChg>
      <pc:sldChg chg="addSp delSp modSp new mod modNotesTx">
        <pc:chgData name="Oliver Sommer" userId="0b59b8127d68df9a" providerId="LiveId" clId="{09B66530-F92C-4EE2-B114-F11539C37C2A}" dt="2025-05-14T23:59:49.819" v="9023" actId="20577"/>
        <pc:sldMkLst>
          <pc:docMk/>
          <pc:sldMk cId="1690855234" sldId="261"/>
        </pc:sldMkLst>
        <pc:spChg chg="mod">
          <ac:chgData name="Oliver Sommer" userId="0b59b8127d68df9a" providerId="LiveId" clId="{09B66530-F92C-4EE2-B114-F11539C37C2A}" dt="2025-05-14T21:36:14.665" v="7941" actId="14100"/>
          <ac:spMkLst>
            <pc:docMk/>
            <pc:sldMk cId="1690855234" sldId="261"/>
            <ac:spMk id="2" creationId="{76A8C6E1-4B79-BF8B-5875-20C24F38C8C8}"/>
          </ac:spMkLst>
        </pc:spChg>
        <pc:spChg chg="del mod">
          <ac:chgData name="Oliver Sommer" userId="0b59b8127d68df9a" providerId="LiveId" clId="{09B66530-F92C-4EE2-B114-F11539C37C2A}" dt="2025-05-14T20:10:12.455" v="6796"/>
          <ac:spMkLst>
            <pc:docMk/>
            <pc:sldMk cId="1690855234" sldId="261"/>
            <ac:spMk id="3" creationId="{62BBC04A-FA2A-7143-27C6-CDFD399E49E5}"/>
          </ac:spMkLst>
        </pc:spChg>
        <pc:spChg chg="del mod">
          <ac:chgData name="Oliver Sommer" userId="0b59b8127d68df9a" providerId="LiveId" clId="{09B66530-F92C-4EE2-B114-F11539C37C2A}" dt="2025-05-14T23:57:08.929" v="8778" actId="478"/>
          <ac:spMkLst>
            <pc:docMk/>
            <pc:sldMk cId="1690855234" sldId="261"/>
            <ac:spMk id="6" creationId="{742352D6-D70E-EE5B-CBFE-9D535B17AA5B}"/>
          </ac:spMkLst>
        </pc:spChg>
        <pc:spChg chg="add del">
          <ac:chgData name="Oliver Sommer" userId="0b59b8127d68df9a" providerId="LiveId" clId="{09B66530-F92C-4EE2-B114-F11539C37C2A}" dt="2025-05-14T20:12:54.890" v="6825" actId="478"/>
          <ac:spMkLst>
            <pc:docMk/>
            <pc:sldMk cId="1690855234" sldId="261"/>
            <ac:spMk id="10" creationId="{61E21B46-0BC1-6591-ABF7-1A5B08C44603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1" creationId="{E3087C14-BE04-05CB-6572-E339D4E8CA7E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2" creationId="{3328A58C-BDD9-827A-5140-CF31B80619ED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3" creationId="{D7F52059-FF2A-05FB-E2B7-A05706F17749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4" creationId="{01BD2532-7ABA-87AA-2863-9FD36BAB9D08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1" creationId="{F6055A38-357D-49E2-A766-9228765BC871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2" creationId="{6ED2E598-59E4-9C43-CFDD-81AEDEFFF639}"/>
          </ac:spMkLst>
        </pc:spChg>
        <pc:spChg chg="add del mod">
          <ac:chgData name="Oliver Sommer" userId="0b59b8127d68df9a" providerId="LiveId" clId="{09B66530-F92C-4EE2-B114-F11539C37C2A}" dt="2025-05-14T21:41:00.120" v="8108" actId="478"/>
          <ac:spMkLst>
            <pc:docMk/>
            <pc:sldMk cId="1690855234" sldId="261"/>
            <ac:spMk id="23" creationId="{BF0AE34B-6EF5-CE27-4482-A4FD42DC8723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4" creationId="{FD1F6DB1-C4BC-E2A4-D073-31F261CCC4EF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8" creationId="{56FA1AC3-822B-88CE-0087-0CB4B8330651}"/>
          </ac:spMkLst>
        </pc:spChg>
        <pc:spChg chg="add mod">
          <ac:chgData name="Oliver Sommer" userId="0b59b8127d68df9a" providerId="LiveId" clId="{09B66530-F92C-4EE2-B114-F11539C37C2A}" dt="2025-05-14T23:57:40.684" v="8794" actId="14100"/>
          <ac:spMkLst>
            <pc:docMk/>
            <pc:sldMk cId="1690855234" sldId="261"/>
            <ac:spMk id="38" creationId="{57A3CDA2-51F4-0332-FC6D-05CF42BABF4F}"/>
          </ac:spMkLst>
        </pc:spChg>
        <pc:spChg chg="add mod">
          <ac:chgData name="Oliver Sommer" userId="0b59b8127d68df9a" providerId="LiveId" clId="{09B66530-F92C-4EE2-B114-F11539C37C2A}" dt="2025-05-14T23:57:32.481" v="8792" actId="14100"/>
          <ac:spMkLst>
            <pc:docMk/>
            <pc:sldMk cId="1690855234" sldId="261"/>
            <ac:spMk id="39" creationId="{0E1AD13C-9EA2-DDAB-F381-E0818A74A701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48" creationId="{5CB9E17B-D8F1-9B53-8BD0-8133606D69A1}"/>
          </ac:spMkLst>
        </pc:spChg>
        <pc:spChg chg="add mod">
          <ac:chgData name="Oliver Sommer" userId="0b59b8127d68df9a" providerId="LiveId" clId="{09B66530-F92C-4EE2-B114-F11539C37C2A}" dt="2025-05-14T23:48:32.098" v="8685" actId="1076"/>
          <ac:spMkLst>
            <pc:docMk/>
            <pc:sldMk cId="1690855234" sldId="261"/>
            <ac:spMk id="59" creationId="{789E0030-B8CC-B2FE-1B06-526FD29479D1}"/>
          </ac:spMkLst>
        </pc:spChg>
        <pc:spChg chg="add mod">
          <ac:chgData name="Oliver Sommer" userId="0b59b8127d68df9a" providerId="LiveId" clId="{09B66530-F92C-4EE2-B114-F11539C37C2A}" dt="2025-05-14T23:48:36.563" v="8687" actId="14100"/>
          <ac:spMkLst>
            <pc:docMk/>
            <pc:sldMk cId="1690855234" sldId="261"/>
            <ac:spMk id="83" creationId="{9482AA7D-8816-639C-2B40-FAC5CB1AECED}"/>
          </ac:spMkLst>
        </pc:spChg>
        <pc:picChg chg="add mod">
          <ac:chgData name="Oliver Sommer" userId="0b59b8127d68df9a" providerId="LiveId" clId="{09B66530-F92C-4EE2-B114-F11539C37C2A}" dt="2025-05-14T23:48:33.608" v="8686" actId="1076"/>
          <ac:picMkLst>
            <pc:docMk/>
            <pc:sldMk cId="1690855234" sldId="261"/>
            <ac:picMk id="9" creationId="{18D8E039-6415-4554-8DB8-517BD40C8F84}"/>
          </ac:picMkLst>
        </pc:picChg>
        <pc:picChg chg="add mod">
          <ac:chgData name="Oliver Sommer" userId="0b59b8127d68df9a" providerId="LiveId" clId="{09B66530-F92C-4EE2-B114-F11539C37C2A}" dt="2025-05-14T23:57:48.395" v="8796" actId="14100"/>
          <ac:picMkLst>
            <pc:docMk/>
            <pc:sldMk cId="1690855234" sldId="261"/>
            <ac:picMk id="85" creationId="{6F939A87-B448-2E01-AF36-C973CE54C601}"/>
          </ac:picMkLst>
        </pc:picChg>
        <pc:cxnChg chg="add mod">
          <ac:chgData name="Oliver Sommer" userId="0b59b8127d68df9a" providerId="LiveId" clId="{09B66530-F92C-4EE2-B114-F11539C37C2A}" dt="2025-05-14T21:49:13.596" v="8299" actId="1076"/>
          <ac:cxnSpMkLst>
            <pc:docMk/>
            <pc:sldMk cId="1690855234" sldId="261"/>
            <ac:cxnSpMk id="16" creationId="{9A4DE7FD-E969-84D6-8926-56A8D27C7ACF}"/>
          </ac:cxnSpMkLst>
        </pc:cxnChg>
        <pc:cxnChg chg="add mod">
          <ac:chgData name="Oliver Sommer" userId="0b59b8127d68df9a" providerId="LiveId" clId="{09B66530-F92C-4EE2-B114-F11539C37C2A}" dt="2025-05-14T21:49:19.812" v="8301" actId="1076"/>
          <ac:cxnSpMkLst>
            <pc:docMk/>
            <pc:sldMk cId="1690855234" sldId="261"/>
            <ac:cxnSpMk id="18" creationId="{34713992-FCE3-9F5D-3545-7F090FC0E551}"/>
          </ac:cxnSpMkLst>
        </pc:cxnChg>
        <pc:cxnChg chg="add mod">
          <ac:chgData name="Oliver Sommer" userId="0b59b8127d68df9a" providerId="LiveId" clId="{09B66530-F92C-4EE2-B114-F11539C37C2A}" dt="2025-05-14T23:35:45.849" v="8434" actId="1036"/>
          <ac:cxnSpMkLst>
            <pc:docMk/>
            <pc:sldMk cId="1690855234" sldId="261"/>
            <ac:cxnSpMk id="20" creationId="{CB23456B-C0A3-2E4B-4EE8-CD0F6CD70B9A}"/>
          </ac:cxnSpMkLst>
        </pc:cxnChg>
        <pc:cxnChg chg="add mod">
          <ac:chgData name="Oliver Sommer" userId="0b59b8127d68df9a" providerId="LiveId" clId="{09B66530-F92C-4EE2-B114-F11539C37C2A}" dt="2025-05-14T23:35:45.849" v="8434" actId="1036"/>
          <ac:cxnSpMkLst>
            <pc:docMk/>
            <pc:sldMk cId="1690855234" sldId="261"/>
            <ac:cxnSpMk id="25" creationId="{04B9EAF0-EEB3-0E28-A4E0-5560FFD19810}"/>
          </ac:cxnSpMkLst>
        </pc:cxnChg>
        <pc:cxnChg chg="add mod">
          <ac:chgData name="Oliver Sommer" userId="0b59b8127d68df9a" providerId="LiveId" clId="{09B66530-F92C-4EE2-B114-F11539C37C2A}" dt="2025-05-14T21:39:03.973" v="8078" actId="1036"/>
          <ac:cxnSpMkLst>
            <pc:docMk/>
            <pc:sldMk cId="1690855234" sldId="261"/>
            <ac:cxnSpMk id="55" creationId="{49C26099-B523-268F-12BB-D33F2737FA9D}"/>
          </ac:cxnSpMkLst>
        </pc:cxnChg>
      </pc:sldChg>
      <pc:sldChg chg="addSp delSp modSp new mod modClrScheme chgLayout">
        <pc:chgData name="Oliver Sommer" userId="0b59b8127d68df9a" providerId="LiveId" clId="{09B66530-F92C-4EE2-B114-F11539C37C2A}" dt="2025-05-15T00:58:46.588" v="10206" actId="20577"/>
        <pc:sldMkLst>
          <pc:docMk/>
          <pc:sldMk cId="3012898778" sldId="262"/>
        </pc:sldMkLst>
        <pc:spChg chg="mod ord">
          <ac:chgData name="Oliver Sommer" userId="0b59b8127d68df9a" providerId="LiveId" clId="{09B66530-F92C-4EE2-B114-F11539C37C2A}" dt="2025-05-15T00:54:44.345" v="10101" actId="14100"/>
          <ac:spMkLst>
            <pc:docMk/>
            <pc:sldMk cId="3012898778" sldId="262"/>
            <ac:spMk id="2" creationId="{D14D1580-FC5F-1D76-AF04-885D4EB4FA89}"/>
          </ac:spMkLst>
        </pc:spChg>
        <pc:spChg chg="add del mod ord">
          <ac:chgData name="Oliver Sommer" userId="0b59b8127d68df9a" providerId="LiveId" clId="{09B66530-F92C-4EE2-B114-F11539C37C2A}" dt="2025-05-15T00:58:46.588" v="10206" actId="20577"/>
          <ac:spMkLst>
            <pc:docMk/>
            <pc:sldMk cId="3012898778" sldId="262"/>
            <ac:spMk id="3" creationId="{B1C881AC-9F71-BEA0-61C8-46251A4613A7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4" creationId="{1ED9242B-19DB-FC7F-7A89-C31244850A81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6" creationId="{FEB296DB-8760-24CB-493C-EB87D1E371EE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7" creationId="{2684C617-BEE8-CEF4-3D64-FA248A39D6DD}"/>
          </ac:spMkLst>
        </pc:spChg>
        <pc:spChg chg="add del 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8" creationId="{FEE5676A-6E04-F2E3-1156-E3E51C772971}"/>
          </ac:spMkLst>
        </pc:spChg>
        <pc:spChg chg="add del 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9" creationId="{2E04C3ED-1090-3997-32F3-CDB5ED7B7340}"/>
          </ac:spMkLst>
        </pc:spChg>
        <pc:spChg chg="add del 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10" creationId="{6CEC136A-0622-1FB6-F0C7-CCA4298EB7D6}"/>
          </ac:spMkLst>
        </pc:spChg>
        <pc:spChg chg="add del 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11" creationId="{918D269C-85ED-1CBB-46CC-7A2D99073C94}"/>
          </ac:spMkLst>
        </pc:spChg>
        <pc:spChg chg="add mod">
          <ac:chgData name="Oliver Sommer" userId="0b59b8127d68df9a" providerId="LiveId" clId="{09B66530-F92C-4EE2-B114-F11539C37C2A}" dt="2025-05-15T00:55:25.298" v="10153" actId="20577"/>
          <ac:spMkLst>
            <pc:docMk/>
            <pc:sldMk cId="3012898778" sldId="262"/>
            <ac:spMk id="12" creationId="{149F7444-9613-BA90-ECCA-5F3B30D2A0F3}"/>
          </ac:spMkLst>
        </pc:spChg>
        <pc:spChg chg="add mod">
          <ac:chgData name="Oliver Sommer" userId="0b59b8127d68df9a" providerId="LiveId" clId="{09B66530-F92C-4EE2-B114-F11539C37C2A}" dt="2025-05-15T00:54:15.947" v="10051" actId="1076"/>
          <ac:spMkLst>
            <pc:docMk/>
            <pc:sldMk cId="3012898778" sldId="262"/>
            <ac:spMk id="13" creationId="{016CF443-F377-5114-97F1-8548C26519FA}"/>
          </ac:spMkLst>
        </pc:spChg>
        <pc:picChg chg="add mod">
          <ac:chgData name="Oliver Sommer" userId="0b59b8127d68df9a" providerId="LiveId" clId="{09B66530-F92C-4EE2-B114-F11539C37C2A}" dt="2025-05-15T00:54:48.317" v="10102" actId="1076"/>
          <ac:picMkLst>
            <pc:docMk/>
            <pc:sldMk cId="3012898778" sldId="262"/>
            <ac:picMk id="14" creationId="{09E77643-F306-3C91-59FE-458CB3ADB70C}"/>
          </ac:picMkLst>
        </pc:picChg>
        <pc:picChg chg="add mod">
          <ac:chgData name="Oliver Sommer" userId="0b59b8127d68df9a" providerId="LiveId" clId="{09B66530-F92C-4EE2-B114-F11539C37C2A}" dt="2025-05-15T00:54:48.317" v="10102" actId="1076"/>
          <ac:picMkLst>
            <pc:docMk/>
            <pc:sldMk cId="3012898778" sldId="262"/>
            <ac:picMk id="15" creationId="{05503779-7D06-D44A-5D4C-D80B2D158F65}"/>
          </ac:picMkLst>
        </pc:picChg>
        <pc:picChg chg="add del mod">
          <ac:chgData name="Oliver Sommer" userId="0b59b8127d68df9a" providerId="LiveId" clId="{09B66530-F92C-4EE2-B114-F11539C37C2A}" dt="2025-05-15T00:53:23.220" v="10018" actId="478"/>
          <ac:picMkLst>
            <pc:docMk/>
            <pc:sldMk cId="3012898778" sldId="262"/>
            <ac:picMk id="17" creationId="{4FB38183-5690-EB2E-399A-44D16E70148C}"/>
          </ac:picMkLst>
        </pc:picChg>
        <pc:picChg chg="add mod">
          <ac:chgData name="Oliver Sommer" userId="0b59b8127d68df9a" providerId="LiveId" clId="{09B66530-F92C-4EE2-B114-F11539C37C2A}" dt="2025-05-15T00:54:51.992" v="10103" actId="1076"/>
          <ac:picMkLst>
            <pc:docMk/>
            <pc:sldMk cId="3012898778" sldId="262"/>
            <ac:picMk id="19" creationId="{273399D0-E8AE-6193-9980-B94723636E0A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1" creationId="{4608BBFE-9CBA-00B2-C42E-FE5523B46B2F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3" creationId="{447A7100-84EA-1A1B-419E-984BEE025E4F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4" creationId="{F3EFBA62-517B-6B92-29F9-8AC07FDA9702}"/>
          </ac:picMkLst>
        </pc:picChg>
      </pc:sldChg>
      <pc:sldChg chg="addSp delSp modSp new mod modClrScheme chgLayout modNotesTx">
        <pc:chgData name="Oliver Sommer" userId="0b59b8127d68df9a" providerId="LiveId" clId="{09B66530-F92C-4EE2-B114-F11539C37C2A}" dt="2025-05-15T08:47:19.205" v="10209" actId="1076"/>
        <pc:sldMkLst>
          <pc:docMk/>
          <pc:sldMk cId="1619119041" sldId="263"/>
        </pc:sldMkLst>
        <pc:spChg chg="mod ord">
          <ac:chgData name="Oliver Sommer" userId="0b59b8127d68df9a" providerId="LiveId" clId="{09B66530-F92C-4EE2-B114-F11539C37C2A}" dt="2025-05-15T00:20:00.471" v="9158" actId="27636"/>
          <ac:spMkLst>
            <pc:docMk/>
            <pc:sldMk cId="1619119041" sldId="263"/>
            <ac:spMk id="2" creationId="{C50FE4D0-D7A3-6564-5DEA-FDCB1DFDA7F6}"/>
          </ac:spMkLst>
        </pc:spChg>
        <pc:spChg chg="del mod ord">
          <ac:chgData name="Oliver Sommer" userId="0b59b8127d68df9a" providerId="LiveId" clId="{09B66530-F92C-4EE2-B114-F11539C37C2A}" dt="2025-05-14T22:08:39.715" v="8308" actId="700"/>
          <ac:spMkLst>
            <pc:docMk/>
            <pc:sldMk cId="1619119041" sldId="263"/>
            <ac:spMk id="3" creationId="{C37511D8-D6E8-D603-A452-1613D1A45728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4" creationId="{D478139F-D371-58FF-22A5-ECD0646F0D0F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6" creationId="{6FEA0438-3250-DD76-2F4A-B10461EEB220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7" creationId="{BD6D58D6-41EA-15B6-BE23-D0E4602321E1}"/>
          </ac:spMkLst>
        </pc:spChg>
        <pc:spChg chg="add del 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8" creationId="{1E459E56-3B17-A0FE-354A-09C7E270EDFC}"/>
          </ac:spMkLst>
        </pc:spChg>
        <pc:spChg chg="add del 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9" creationId="{911D9A0F-9D96-C4A8-0BD5-1B710A686B1A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0" creationId="{3200AD60-2B74-9D53-12DA-AB14B657A254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1" creationId="{FEB8A578-68A9-55A3-3924-DE2EC62D45C6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2" creationId="{E92FDA1B-EA01-52F3-57B2-313F3D086B8A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3" creationId="{47A8785D-669C-FDB1-7EB9-0ED3CF745E7B}"/>
          </ac:spMkLst>
        </pc:spChg>
        <pc:picChg chg="add del mod">
          <ac:chgData name="Oliver Sommer" userId="0b59b8127d68df9a" providerId="LiveId" clId="{09B66530-F92C-4EE2-B114-F11539C37C2A}" dt="2025-05-15T00:20:20.085" v="9162" actId="478"/>
          <ac:picMkLst>
            <pc:docMk/>
            <pc:sldMk cId="1619119041" sldId="263"/>
            <ac:picMk id="15" creationId="{793E6666-D96C-AC67-0616-94556CDB5692}"/>
          </ac:picMkLst>
        </pc:picChg>
        <pc:picChg chg="add del mod">
          <ac:chgData name="Oliver Sommer" userId="0b59b8127d68df9a" providerId="LiveId" clId="{09B66530-F92C-4EE2-B114-F11539C37C2A}" dt="2025-05-15T00:19:35.516" v="9148" actId="478"/>
          <ac:picMkLst>
            <pc:docMk/>
            <pc:sldMk cId="1619119041" sldId="263"/>
            <ac:picMk id="17" creationId="{E0CF384D-5FD4-FA7E-7BD0-E4DC2ADF27CA}"/>
          </ac:picMkLst>
        </pc:picChg>
        <pc:picChg chg="add mod">
          <ac:chgData name="Oliver Sommer" userId="0b59b8127d68df9a" providerId="LiveId" clId="{09B66530-F92C-4EE2-B114-F11539C37C2A}" dt="2025-05-15T08:47:19.205" v="10209" actId="1076"/>
          <ac:picMkLst>
            <pc:docMk/>
            <pc:sldMk cId="1619119041" sldId="263"/>
            <ac:picMk id="19" creationId="{25380ECE-2BB7-86B0-1A24-B691572E85E9}"/>
          </ac:picMkLst>
        </pc:picChg>
        <pc:picChg chg="add del mod">
          <ac:chgData name="Oliver Sommer" userId="0b59b8127d68df9a" providerId="LiveId" clId="{09B66530-F92C-4EE2-B114-F11539C37C2A}" dt="2025-05-15T00:35:18.719" v="9287" actId="478"/>
          <ac:picMkLst>
            <pc:docMk/>
            <pc:sldMk cId="1619119041" sldId="263"/>
            <ac:picMk id="21" creationId="{25810C3D-0AF7-D6B8-B2E8-F20FD269E060}"/>
          </ac:picMkLst>
        </pc:picChg>
        <pc:picChg chg="add mod">
          <ac:chgData name="Oliver Sommer" userId="0b59b8127d68df9a" providerId="LiveId" clId="{09B66530-F92C-4EE2-B114-F11539C37C2A}" dt="2025-05-15T00:35:27.090" v="9290" actId="1076"/>
          <ac:picMkLst>
            <pc:docMk/>
            <pc:sldMk cId="1619119041" sldId="263"/>
            <ac:picMk id="23" creationId="{15FC6686-1D89-C63E-D494-03F76766DE5B}"/>
          </ac:picMkLst>
        </pc:picChg>
      </pc:sldChg>
      <pc:sldChg chg="addSp modSp new del mod">
        <pc:chgData name="Oliver Sommer" userId="0b59b8127d68df9a" providerId="LiveId" clId="{09B66530-F92C-4EE2-B114-F11539C37C2A}" dt="2025-05-14T19:16:31.193" v="5744" actId="47"/>
        <pc:sldMkLst>
          <pc:docMk/>
          <pc:sldMk cId="1017727839" sldId="264"/>
        </pc:sldMkLst>
        <pc:spChg chg="mod">
          <ac:chgData name="Oliver Sommer" userId="0b59b8127d68df9a" providerId="LiveId" clId="{09B66530-F92C-4EE2-B114-F11539C37C2A}" dt="2025-05-14T19:16:23.442" v="5741"/>
          <ac:spMkLst>
            <pc:docMk/>
            <pc:sldMk cId="1017727839" sldId="264"/>
            <ac:spMk id="2" creationId="{CC7293E0-6720-8116-D2E5-573CB4D6A581}"/>
          </ac:spMkLst>
        </pc:spChg>
        <pc:picChg chg="add mod">
          <ac:chgData name="Oliver Sommer" userId="0b59b8127d68df9a" providerId="LiveId" clId="{09B66530-F92C-4EE2-B114-F11539C37C2A}" dt="2025-05-14T19:16:21.317" v="5738" actId="1076"/>
          <ac:picMkLst>
            <pc:docMk/>
            <pc:sldMk cId="1017727839" sldId="264"/>
            <ac:picMk id="7" creationId="{4F550F55-A178-DCC7-629C-051A3C4B27FC}"/>
          </ac:picMkLst>
        </pc:picChg>
      </pc:sldChg>
      <pc:sldChg chg="addSp delSp modSp new mod modClrScheme delAnim modAnim chgLayout">
        <pc:chgData name="Oliver Sommer" userId="0b59b8127d68df9a" providerId="LiveId" clId="{09B66530-F92C-4EE2-B114-F11539C37C2A}" dt="2025-05-14T23:51:01.494" v="8768"/>
        <pc:sldMkLst>
          <pc:docMk/>
          <pc:sldMk cId="1080525341" sldId="264"/>
        </pc:sldMkLst>
        <pc:spChg chg="mod ord">
          <ac:chgData name="Oliver Sommer" userId="0b59b8127d68df9a" providerId="LiveId" clId="{09B66530-F92C-4EE2-B114-F11539C37C2A}" dt="2025-05-14T23:50:23.687" v="8764" actId="20577"/>
          <ac:spMkLst>
            <pc:docMk/>
            <pc:sldMk cId="1080525341" sldId="264"/>
            <ac:spMk id="2" creationId="{26C0C652-3384-ED5D-7C19-7237D2F4E648}"/>
          </ac:spMkLst>
        </pc:spChg>
        <pc:spChg chg="del 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3" creationId="{BFCCB255-D80B-C409-E03A-1D3BDC3348F1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4" creationId="{A86FADEF-1C37-0627-2AA1-BE5C4EF9933D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5" creationId="{D544FEA3-8F20-F0FF-3618-75354B8B5D00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6" creationId="{F0CCA04E-9988-7DEE-A41C-63696392787C}"/>
          </ac:spMkLst>
        </pc:spChg>
        <pc:spChg chg="add del mod ord">
          <ac:chgData name="Oliver Sommer" userId="0b59b8127d68df9a" providerId="LiveId" clId="{09B66530-F92C-4EE2-B114-F11539C37C2A}" dt="2025-05-14T23:26:30.214" v="8333" actId="22"/>
          <ac:spMkLst>
            <pc:docMk/>
            <pc:sldMk cId="1080525341" sldId="264"/>
            <ac:spMk id="7" creationId="{03AD7CB3-3F57-7C2D-7958-AE8CD9BC34BE}"/>
          </ac:spMkLst>
        </pc:spChg>
        <pc:spChg chg="add del mod ord">
          <ac:chgData name="Oliver Sommer" userId="0b59b8127d68df9a" providerId="LiveId" clId="{09B66530-F92C-4EE2-B114-F11539C37C2A}" dt="2025-05-14T22:13:10.230" v="8331" actId="22"/>
          <ac:spMkLst>
            <pc:docMk/>
            <pc:sldMk cId="1080525341" sldId="264"/>
            <ac:spMk id="8" creationId="{66C5C00D-B6C2-34AC-DC0C-EA0316FA8358}"/>
          </ac:spMkLst>
        </pc:spChg>
        <pc:spChg chg="add del mod">
          <ac:chgData name="Oliver Sommer" userId="0b59b8127d68df9a" providerId="LiveId" clId="{09B66530-F92C-4EE2-B114-F11539C37C2A}" dt="2025-05-14T23:33:13.546" v="8352" actId="22"/>
          <ac:spMkLst>
            <pc:docMk/>
            <pc:sldMk cId="1080525341" sldId="264"/>
            <ac:spMk id="18" creationId="{A7C9CA8A-ACFE-C265-CB08-F3349B1ECEB8}"/>
          </ac:spMkLst>
        </pc:spChg>
        <pc:picChg chg="add mod ord">
          <ac:chgData name="Oliver Sommer" userId="0b59b8127d68df9a" providerId="LiveId" clId="{09B66530-F92C-4EE2-B114-F11539C37C2A}" dt="2025-05-14T23:33:35.840" v="8360" actId="1076"/>
          <ac:picMkLst>
            <pc:docMk/>
            <pc:sldMk cId="1080525341" sldId="264"/>
            <ac:picMk id="10" creationId="{0F03201D-B603-A867-D1CC-1CFC9F9C9FCC}"/>
          </ac:picMkLst>
        </pc:picChg>
        <pc:picChg chg="add del mod ord">
          <ac:chgData name="Oliver Sommer" userId="0b59b8127d68df9a" providerId="LiveId" clId="{09B66530-F92C-4EE2-B114-F11539C37C2A}" dt="2025-05-14T23:33:06.320" v="8350" actId="478"/>
          <ac:picMkLst>
            <pc:docMk/>
            <pc:sldMk cId="1080525341" sldId="264"/>
            <ac:picMk id="12" creationId="{D6B912E6-6773-3149-4423-154CCA4212A4}"/>
          </ac:picMkLst>
        </pc:picChg>
        <pc:picChg chg="add del">
          <ac:chgData name="Oliver Sommer" userId="0b59b8127d68df9a" providerId="LiveId" clId="{09B66530-F92C-4EE2-B114-F11539C37C2A}" dt="2025-05-14T23:32:41.677" v="8348" actId="478"/>
          <ac:picMkLst>
            <pc:docMk/>
            <pc:sldMk cId="1080525341" sldId="264"/>
            <ac:picMk id="14" creationId="{B2A78620-A164-E15E-7415-7D53F6BCF3A8}"/>
          </ac:picMkLst>
        </pc:picChg>
        <pc:picChg chg="add del mod">
          <ac:chgData name="Oliver Sommer" userId="0b59b8127d68df9a" providerId="LiveId" clId="{09B66530-F92C-4EE2-B114-F11539C37C2A}" dt="2025-05-14T23:33:15.553" v="8353" actId="478"/>
          <ac:picMkLst>
            <pc:docMk/>
            <pc:sldMk cId="1080525341" sldId="264"/>
            <ac:picMk id="16" creationId="{0B142A94-6D40-E5B4-DF6F-888739402A23}"/>
          </ac:picMkLst>
        </pc:picChg>
        <pc:picChg chg="add mod ord">
          <ac:chgData name="Oliver Sommer" userId="0b59b8127d68df9a" providerId="LiveId" clId="{09B66530-F92C-4EE2-B114-F11539C37C2A}" dt="2025-05-14T23:50:45.394" v="8767" actId="1076"/>
          <ac:picMkLst>
            <pc:docMk/>
            <pc:sldMk cId="1080525341" sldId="264"/>
            <ac:picMk id="20" creationId="{6F37B976-4C08-40FD-CFA3-538B164696A7}"/>
          </ac:picMkLst>
        </pc:picChg>
      </pc:sldChg>
      <pc:sldChg chg="new del">
        <pc:chgData name="Oliver Sommer" userId="0b59b8127d68df9a" providerId="LiveId" clId="{09B66530-F92C-4EE2-B114-F11539C37C2A}" dt="2025-05-14T23:50:37.338" v="8766" actId="2696"/>
        <pc:sldMkLst>
          <pc:docMk/>
          <pc:sldMk cId="744842017" sldId="265"/>
        </pc:sldMkLst>
      </pc:sldChg>
      <pc:sldChg chg="new del">
        <pc:chgData name="Oliver Sommer" userId="0b59b8127d68df9a" providerId="LiveId" clId="{09B66530-F92C-4EE2-B114-F11539C37C2A}" dt="2025-05-14T22:08:14.510" v="8305" actId="2696"/>
        <pc:sldMkLst>
          <pc:docMk/>
          <pc:sldMk cId="818702261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0F95-CD26-4956-915A-948FFD920926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CB93-1679-43F2-B447-C2DAA86BB1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and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Introduce</a:t>
            </a:r>
            <a:r>
              <a:rPr lang="de-DE" dirty="0"/>
              <a:t> Quality Label? Yes</a:t>
            </a:r>
          </a:p>
          <a:p>
            <a:pPr marL="171450" indent="-171450">
              <a:buFontTx/>
              <a:buChar char="-"/>
            </a:pPr>
            <a:r>
              <a:rPr lang="de-DE" dirty="0"/>
              <a:t>Display Idea: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Bar Charts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Quality </a:t>
            </a:r>
            <a:r>
              <a:rPr lang="de-DE" dirty="0" err="1"/>
              <a:t>histogram</a:t>
            </a:r>
            <a:r>
              <a:rPr lang="de-DE" dirty="0"/>
              <a:t> 1-10,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indicat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!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? </a:t>
            </a:r>
          </a:p>
          <a:p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,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Density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, but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, but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Density also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 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Tannins and </a:t>
            </a:r>
            <a:r>
              <a:rPr lang="de-DE" dirty="0" err="1"/>
              <a:t>phenols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aroma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(?).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measured</a:t>
            </a:r>
            <a:r>
              <a:rPr lang="de-DE" dirty="0"/>
              <a:t> and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.</a:t>
            </a:r>
          </a:p>
          <a:p>
            <a:pPr marL="1543050" lvl="3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mouthfeel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Residual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sweetness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all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alcoholics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, </a:t>
            </a:r>
            <a:r>
              <a:rPr lang="de-DE" dirty="0" err="1"/>
              <a:t>because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carries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taste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fermentation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may</a:t>
            </a:r>
            <a:r>
              <a:rPr lang="de-DE" dirty="0"/>
              <a:t> release all possible </a:t>
            </a:r>
            <a:r>
              <a:rPr lang="de-DE" dirty="0" err="1"/>
              <a:t>flavors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contributor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Box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STD: Low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Residual Sugar, </a:t>
            </a:r>
            <a:r>
              <a:rPr lang="de-DE" dirty="0" err="1"/>
              <a:t>Alcohol</a:t>
            </a:r>
            <a:r>
              <a:rPr lang="de-DE" dirty="0"/>
              <a:t>, Density – Mapping: Look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Weak</a:t>
            </a:r>
            <a:r>
              <a:rPr lang="de-DE" dirty="0"/>
              <a:t> (linear)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Noise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Quality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individual feature;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concentrations</a:t>
            </a:r>
            <a:r>
              <a:rPr lang="de-DE" dirty="0"/>
              <a:t>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interrelations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taste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Non-linear, e.g. volatile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Interdependent, i.e.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e.g. </a:t>
            </a:r>
            <a:r>
              <a:rPr lang="de-DE" dirty="0" err="1"/>
              <a:t>citric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and residual </a:t>
            </a:r>
            <a:r>
              <a:rPr lang="de-DE" dirty="0" err="1"/>
              <a:t>sugar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Apart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individual,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at least 3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!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1, 10, 5 was </a:t>
            </a:r>
            <a:r>
              <a:rPr lang="de-DE" dirty="0" err="1"/>
              <a:t>rated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multi-</a:t>
            </a:r>
            <a:r>
              <a:rPr lang="de-DE" dirty="0" err="1"/>
              <a:t>faceted</a:t>
            </a:r>
            <a:r>
              <a:rPr lang="de-DE" dirty="0"/>
              <a:t>: taste, </a:t>
            </a:r>
            <a:r>
              <a:rPr lang="de-DE" dirty="0" err="1"/>
              <a:t>mouthfeel</a:t>
            </a:r>
            <a:r>
              <a:rPr lang="de-DE" dirty="0"/>
              <a:t>, </a:t>
            </a:r>
            <a:r>
              <a:rPr lang="de-DE" dirty="0" err="1"/>
              <a:t>smell</a:t>
            </a:r>
            <a:r>
              <a:rPr lang="de-DE" dirty="0"/>
              <a:t>, </a:t>
            </a:r>
            <a:r>
              <a:rPr lang="de-DE" dirty="0" err="1"/>
              <a:t>color</a:t>
            </a:r>
            <a:r>
              <a:rPr lang="de-DE" dirty="0"/>
              <a:t> etc.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understood</a:t>
            </a:r>
            <a:r>
              <a:rPr lang="de-DE" dirty="0"/>
              <a:t> human sense.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Verification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E.g. high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Conditioning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in all,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contacted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!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5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Random Forest </a:t>
            </a:r>
            <a:r>
              <a:rPr lang="de-DE" dirty="0" err="1"/>
              <a:t>Classifier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 err="1"/>
              <a:t>Outliers</a:t>
            </a:r>
            <a:r>
              <a:rPr lang="de-DE" dirty="0"/>
              <a:t> (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stay</a:t>
            </a:r>
            <a:r>
              <a:rPr lang="de-DE" dirty="0"/>
              <a:t> top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Interaction Terms </a:t>
            </a:r>
          </a:p>
          <a:p>
            <a:pPr marL="1543050" lvl="3" indent="-171450">
              <a:buFontTx/>
              <a:buChar char="-"/>
            </a:pP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avoidedd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eliminated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Sampling </a:t>
            </a:r>
            <a:r>
              <a:rPr lang="de-DE" dirty="0" err="1"/>
              <a:t>for</a:t>
            </a:r>
            <a:r>
              <a:rPr lang="de-DE" dirty="0"/>
              <a:t> 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considerations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recall</a:t>
            </a:r>
            <a:r>
              <a:rPr lang="de-DE" dirty="0"/>
              <a:t> and </a:t>
            </a:r>
            <a:r>
              <a:rPr lang="de-DE" dirty="0" err="1"/>
              <a:t>precision</a:t>
            </a:r>
            <a:r>
              <a:rPr lang="de-DE" dirty="0"/>
              <a:t>, </a:t>
            </a:r>
            <a:r>
              <a:rPr lang="de-DE" dirty="0" err="1"/>
              <a:t>meaning</a:t>
            </a:r>
            <a:r>
              <a:rPr lang="de-DE" dirty="0"/>
              <a:t> a f1_score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: Hyperparameter Tuning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accounted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Quality Label was </a:t>
            </a:r>
            <a:r>
              <a:rPr lang="de-DE" dirty="0" err="1"/>
              <a:t>chosen</a:t>
            </a:r>
            <a:r>
              <a:rPr lang="de-DE" dirty="0"/>
              <a:t> such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+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Interaction Terms: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iteractions</a:t>
            </a:r>
            <a:r>
              <a:rPr lang="de-DE" dirty="0"/>
              <a:t> and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pPr marL="1085850" lvl="2" indent="-171450">
              <a:buFontTx/>
              <a:buChar char="-"/>
            </a:pP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Account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6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Fitting Quality / </a:t>
            </a:r>
            <a:r>
              <a:rPr lang="de-DE" dirty="0" err="1"/>
              <a:t>Overfitting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OBB score: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Training score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Cross Validation: </a:t>
            </a:r>
            <a:r>
              <a:rPr lang="de-DE" dirty="0" err="1"/>
              <a:t>std</a:t>
            </a:r>
            <a:r>
              <a:rPr lang="de-DE" dirty="0"/>
              <a:t> ok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chance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Performance Scores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Recall high: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relevant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retrieved</a:t>
            </a:r>
            <a:r>
              <a:rPr lang="de-DE" dirty="0"/>
              <a:t>?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Matrix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8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final result again on this 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A8D9B-53A5-AB9E-9879-500762D7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D52D2-C59E-9407-849B-8775F73D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A6D52-AB8E-08BE-446D-EDD27676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1ED08-0DBE-8D39-A7BC-288B5E9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7E60D-B920-2524-5B1A-CC4CB0C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F7976-0560-5A30-CEC5-28DDAC8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3B926D-6D10-9971-90AB-CE1F18C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A88A6-6A5F-C4EE-DA25-935F001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9F5BA-2CF3-3CFD-FEAE-E8300DC6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DC212-FB06-AAA1-8ADA-DA67683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0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D7C226-548E-E189-CBD1-D0CFE37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A7C37-E2C2-BEBC-5D9A-910C43FA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7C84F-5B53-822D-FB72-E60E8079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A05A-074A-F324-F530-DA3F3EF6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EE04A-0949-9C8B-5D05-770086D3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A8BF-E190-F9D7-9CC2-ABA8B9AC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40A91-CC92-6568-939D-A2237689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E7F22-0A66-532C-4B34-C6133F32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77956-32E6-9255-BEA1-EC29DA15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8BA75-9020-89B3-02DB-C59A6EB1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7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C2705-DDA4-AA18-6BD1-F327565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507CB-B910-7E8F-C878-B97AFA65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AE052-3D05-362F-788A-194EF40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459DE-C118-1804-DCD2-0523F2C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21BA4-926A-14D2-5F2D-5A600C81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67B79-F892-4818-FECC-602EA4B3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6F2D3-A185-6FBB-6D8F-5AF3CD8C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8A0BC-1106-BD38-8EED-9AE11F2C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C1B65-94B9-58DA-7C54-A8233E9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1482-DD44-E85B-86EA-BF59558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07C09-C768-0FC2-3F55-FAF6160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3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5BF2B-FD2C-1FBC-7B96-5AA9800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493E6-A279-D730-AE26-7868B0F0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CD99B-8DC4-7F80-1412-9B685CAE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241F5-400D-5766-43C5-A7A60F485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3B8916-2E4C-2E3B-E43D-1F7039F0D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DD655D-0926-CC51-2069-A9849F3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1E5340-614A-FA5B-6AE9-B300C9A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84373A-C38C-8FE1-BAB8-39BEC6E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F1F86-4528-6EC5-5879-53BD1DA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1F801E-5DA9-B27B-8B41-6EC926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3F5267-11BF-3A29-47CC-405138D5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35D07E-BDF5-CC9A-6646-447CD42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9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EBA42B-DE80-1E0D-7298-1B3BD7EA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63C6A-99F8-89F5-4157-28C3DEC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427680-D1E7-1BA8-2F51-80DA25D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6F037-ACDA-8C55-7AE8-B88C918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99464-7C8F-FA49-E934-23674622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5F70E-59C6-3B4F-88C9-71C8882D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2396C-FD3B-E1AE-1344-05C2BBA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98300-8481-5170-35EB-6831E03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71553-EE28-60D2-970D-79E647A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899E0-8B04-8D26-0AA6-654E56F1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1394AA-E264-ABD3-3266-F2FE2F0F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32E11-D2E7-5F8D-1634-BCDD7BA3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EEB2F0-C3E7-5CFD-FBA4-18F05CC1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A4899-0FFA-6223-0669-AFC4FDBC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478BE-1C21-30AB-3EF9-7C27AE3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6DC867-8498-2A06-0DE3-F37C1CF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4DDC96-B2A1-73AD-E79B-CBBB1FD6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5FBEF-E185-9F70-99D0-66525C2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98AD7-102D-CFDB-ED3B-28E12A24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AFA77-A70F-432A-0A49-B29AC80AB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16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9.svg"/><Relationship Id="rId3" Type="http://schemas.openxmlformats.org/officeDocument/2006/relationships/image" Target="../media/image6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9.svg"/><Relationship Id="rId5" Type="http://schemas.openxmlformats.org/officeDocument/2006/relationships/image" Target="../media/image12.sv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29F01-EBF7-72E0-197F-4DA82D65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1769992"/>
          </a:xfrm>
        </p:spPr>
        <p:txBody>
          <a:bodyPr>
            <a:normAutofit/>
          </a:bodyPr>
          <a:lstStyle/>
          <a:p>
            <a:r>
              <a:rPr lang="de-DE" sz="5400" dirty="0" err="1"/>
              <a:t>Wine</a:t>
            </a:r>
            <a:r>
              <a:rPr lang="de-DE" sz="5400" dirty="0"/>
              <a:t> Quality Analytics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ABC3B-3396-75C6-ECB2-C3F85427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1809"/>
            <a:ext cx="9144000" cy="567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Determining the quality of white vinho </a:t>
            </a:r>
            <a:r>
              <a:rPr lang="en-US" b="1" dirty="0" err="1"/>
              <a:t>verde</a:t>
            </a:r>
            <a:r>
              <a:rPr lang="en-US" b="1" dirty="0"/>
              <a:t> wines based on their physicochemical  composition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7DA4B0-491B-F99D-8A8E-66A3FC6D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3" y="4233408"/>
            <a:ext cx="4379407" cy="28632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007D7D-67A3-1AC5-7BA6-64737F7A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4649"/>
            <a:ext cx="4379407" cy="247531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622BA691-16CD-5C60-9B90-B5DBD55CE23E}"/>
              </a:ext>
            </a:extLst>
          </p:cNvPr>
          <p:cNvSpPr txBox="1">
            <a:spLocks/>
          </p:cNvSpPr>
          <p:nvPr/>
        </p:nvSpPr>
        <p:spPr>
          <a:xfrm>
            <a:off x="1524000" y="537709"/>
            <a:ext cx="9144000" cy="56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of the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B63FDD-350F-F08D-B382-1205CBC8A945}"/>
              </a:ext>
            </a:extLst>
          </p:cNvPr>
          <p:cNvSpPr txBox="1"/>
          <p:nvPr/>
        </p:nvSpPr>
        <p:spPr>
          <a:xfrm>
            <a:off x="5167348" y="4199616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99380-A84D-D208-F95B-C6556DF8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90F10-3F8F-AE92-0175-DDA8C9FB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Wine</a:t>
            </a:r>
            <a:r>
              <a:rPr lang="de-DE" dirty="0"/>
              <a:t> Quality System</a:t>
            </a:r>
          </a:p>
          <a:p>
            <a:r>
              <a:rPr lang="de-DE" dirty="0"/>
              <a:t>The Challenges</a:t>
            </a:r>
          </a:p>
          <a:p>
            <a:r>
              <a:rPr lang="en-US" dirty="0"/>
              <a:t>Data Insights: Alcohol and Density</a:t>
            </a:r>
          </a:p>
          <a:p>
            <a:r>
              <a:rPr lang="en-US" dirty="0"/>
              <a:t>The Machine Learning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44BE6-8C63-DF4A-D124-8099694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B1A69B5-3B5F-D5B7-7EC7-6B0CD86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00B99-26EF-C3CB-4451-9577C24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7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24470-CD52-E2C4-4F66-CA6EEB7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58"/>
            <a:ext cx="7482247" cy="463865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The </a:t>
            </a:r>
            <a:r>
              <a:rPr lang="de-DE" sz="3200" dirty="0" err="1"/>
              <a:t>Wine</a:t>
            </a:r>
            <a:r>
              <a:rPr lang="de-DE" sz="3200" dirty="0"/>
              <a:t> Quality System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C93E5CD-4EA2-9986-BFB1-0098EE1C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46" y="1386218"/>
            <a:ext cx="3059408" cy="342867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F6428-9932-55E9-0F29-63958092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99ABB49-FECC-2871-3396-8D7EF598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01" y="1254715"/>
            <a:ext cx="2468785" cy="3734829"/>
          </a:xfrm>
          <a:prstGeom prst="rect">
            <a:avLst/>
          </a:prstGeom>
        </p:spPr>
      </p:pic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167B4A2C-EBD8-E164-243F-04F8D954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E5493BB0-6519-ADCD-9649-564E668C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3</a:t>
            </a:fld>
            <a:endParaRPr lang="de-DE"/>
          </a:p>
        </p:txBody>
      </p:sp>
      <p:pic>
        <p:nvPicPr>
          <p:cNvPr id="30" name="Grafik 29" descr="Roboter mit einfarbiger Füllung">
            <a:extLst>
              <a:ext uri="{FF2B5EF4-FFF2-40B4-BE49-F238E27FC236}">
                <a16:creationId xmlns:a16="http://schemas.microsoft.com/office/drawing/2014/main" id="{54D54A26-3F9E-1C67-2C15-2BBC95AE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5708" y="2937315"/>
            <a:ext cx="1198654" cy="1198654"/>
          </a:xfrm>
          <a:prstGeom prst="rect">
            <a:avLst/>
          </a:prstGeom>
        </p:spPr>
      </p:pic>
      <p:pic>
        <p:nvPicPr>
          <p:cNvPr id="31" name="Grafik 30" descr="Akquisition mit einfarbiger Füllung">
            <a:extLst>
              <a:ext uri="{FF2B5EF4-FFF2-40B4-BE49-F238E27FC236}">
                <a16:creationId xmlns:a16="http://schemas.microsoft.com/office/drawing/2014/main" id="{9723BB37-7C10-07F6-3657-206CEE905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7441" y="1564312"/>
            <a:ext cx="2372305" cy="1643703"/>
          </a:xfrm>
          <a:prstGeom prst="rect">
            <a:avLst/>
          </a:prstGeom>
        </p:spPr>
      </p:pic>
      <p:pic>
        <p:nvPicPr>
          <p:cNvPr id="32" name="Grafik 31" descr="Pfeil mit einer Linie: Kurve im Uhrzeigersinn mit einfarbiger Füllung">
            <a:extLst>
              <a:ext uri="{FF2B5EF4-FFF2-40B4-BE49-F238E27FC236}">
                <a16:creationId xmlns:a16="http://schemas.microsoft.com/office/drawing/2014/main" id="{13469D46-4C39-38E7-3A36-2167158C2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24188">
            <a:off x="5402141" y="4211206"/>
            <a:ext cx="1080175" cy="1080175"/>
          </a:xfrm>
          <a:prstGeom prst="rect">
            <a:avLst/>
          </a:prstGeom>
        </p:spPr>
      </p:pic>
      <p:pic>
        <p:nvPicPr>
          <p:cNvPr id="34" name="Grafik 33" descr="Kellnerin mit einfarbiger Füllung">
            <a:extLst>
              <a:ext uri="{FF2B5EF4-FFF2-40B4-BE49-F238E27FC236}">
                <a16:creationId xmlns:a16="http://schemas.microsoft.com/office/drawing/2014/main" id="{646A247D-2765-6CE8-0BF3-B06A45AEE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28000" y="1134604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CC497ACB-19D7-9E37-3A13-77E88520B014}"/>
              </a:ext>
            </a:extLst>
          </p:cNvPr>
          <p:cNvSpPr txBox="1"/>
          <p:nvPr/>
        </p:nvSpPr>
        <p:spPr>
          <a:xfrm>
            <a:off x="5449388" y="695271"/>
            <a:ext cx="1112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Tasters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A2A031A-C3E9-45C6-577C-66A78AD2411C}"/>
              </a:ext>
            </a:extLst>
          </p:cNvPr>
          <p:cNvSpPr txBox="1"/>
          <p:nvPr/>
        </p:nvSpPr>
        <p:spPr>
          <a:xfrm>
            <a:off x="4200121" y="3857025"/>
            <a:ext cx="72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WQS</a:t>
            </a:r>
            <a:endParaRPr lang="de-DE" dirty="0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51E6854B-E78D-BBCB-823C-21EFDD4F1679}"/>
              </a:ext>
            </a:extLst>
          </p:cNvPr>
          <p:cNvSpPr/>
          <p:nvPr/>
        </p:nvSpPr>
        <p:spPr>
          <a:xfrm rot="5400000">
            <a:off x="9313309" y="1370862"/>
            <a:ext cx="1310984" cy="350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ADDD91-BF1A-2304-1F10-157F7A92CB93}"/>
              </a:ext>
            </a:extLst>
          </p:cNvPr>
          <p:cNvSpPr txBox="1"/>
          <p:nvPr/>
        </p:nvSpPr>
        <p:spPr>
          <a:xfrm>
            <a:off x="10518450" y="345920"/>
            <a:ext cx="127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Marketing</a:t>
            </a:r>
          </a:p>
        </p:txBody>
      </p:sp>
      <p:pic>
        <p:nvPicPr>
          <p:cNvPr id="46" name="Grafik 45" descr="Abfall Silhouette">
            <a:extLst>
              <a:ext uri="{FF2B5EF4-FFF2-40B4-BE49-F238E27FC236}">
                <a16:creationId xmlns:a16="http://schemas.microsoft.com/office/drawing/2014/main" id="{99D58AAD-377B-5218-B3C4-E728070335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58729" y="4173912"/>
            <a:ext cx="914400" cy="914400"/>
          </a:xfrm>
          <a:prstGeom prst="rect">
            <a:avLst/>
          </a:prstGeom>
        </p:spPr>
      </p:pic>
      <p:pic>
        <p:nvPicPr>
          <p:cNvPr id="48" name="Grafik 47" descr="Geld Silhouette">
            <a:extLst>
              <a:ext uri="{FF2B5EF4-FFF2-40B4-BE49-F238E27FC236}">
                <a16:creationId xmlns:a16="http://schemas.microsoft.com/office/drawing/2014/main" id="{8F77130A-CF99-406D-95CF-4042315AA6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97957" y="1002824"/>
            <a:ext cx="914400" cy="914400"/>
          </a:xfrm>
          <a:prstGeom prst="rect">
            <a:avLst/>
          </a:prstGeom>
        </p:spPr>
      </p:pic>
      <p:pic>
        <p:nvPicPr>
          <p:cNvPr id="50" name="Grafik 49" descr="Münzen Silhouette">
            <a:extLst>
              <a:ext uri="{FF2B5EF4-FFF2-40B4-BE49-F238E27FC236}">
                <a16:creationId xmlns:a16="http://schemas.microsoft.com/office/drawing/2014/main" id="{ECB15F89-5237-8F7E-7BAB-B2B5E89438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97957" y="2582386"/>
            <a:ext cx="914400" cy="914400"/>
          </a:xfrm>
          <a:prstGeom prst="rect">
            <a:avLst/>
          </a:prstGeom>
        </p:spPr>
      </p:pic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AADF334-0750-8C84-116B-CAEA31A17BC5}"/>
              </a:ext>
            </a:extLst>
          </p:cNvPr>
          <p:cNvSpPr/>
          <p:nvPr/>
        </p:nvSpPr>
        <p:spPr>
          <a:xfrm rot="5400000">
            <a:off x="9356076" y="4366535"/>
            <a:ext cx="1310984" cy="350033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0C24C38F-BB87-1E16-6AAE-AF37379274DD}"/>
              </a:ext>
            </a:extLst>
          </p:cNvPr>
          <p:cNvSpPr/>
          <p:nvPr/>
        </p:nvSpPr>
        <p:spPr>
          <a:xfrm rot="5400000">
            <a:off x="9313309" y="2864570"/>
            <a:ext cx="1310984" cy="35003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065E9-3B39-0A30-3465-8BB9776EE9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4" r="31479"/>
          <a:stretch/>
        </p:blipFill>
        <p:spPr>
          <a:xfrm>
            <a:off x="2987757" y="1868187"/>
            <a:ext cx="705702" cy="184003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F829F9BB-4323-1019-BC27-F1E9552E1B7C}"/>
              </a:ext>
            </a:extLst>
          </p:cNvPr>
          <p:cNvSpPr txBox="1"/>
          <p:nvPr/>
        </p:nvSpPr>
        <p:spPr>
          <a:xfrm>
            <a:off x="2217864" y="5619631"/>
            <a:ext cx="757592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Wine</a:t>
            </a:r>
            <a:r>
              <a:rPr lang="de-DE" dirty="0"/>
              <a:t> Quality System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continuosly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BC559-DAA9-AEF1-D008-3F24F3DF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94"/>
            <a:ext cx="10515600" cy="1018415"/>
          </a:xfrm>
        </p:spPr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DD8EF-B777-EEAF-3417-C84F144B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100" y="2566201"/>
            <a:ext cx="3200400" cy="2043898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Low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r>
              <a:rPr lang="de-DE" dirty="0"/>
              <a:t>11 </a:t>
            </a:r>
            <a:r>
              <a:rPr lang="de-DE" dirty="0" err="1"/>
              <a:t>components</a:t>
            </a:r>
            <a:r>
              <a:rPr lang="de-DE" dirty="0"/>
              <a:t> </a:t>
            </a:r>
          </a:p>
          <a:p>
            <a:r>
              <a:rPr lang="de-DE" dirty="0"/>
              <a:t>3500 </a:t>
            </a:r>
            <a:r>
              <a:rPr lang="de-DE" dirty="0" err="1"/>
              <a:t>samples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163E20-2361-795A-0F47-B85B55C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18B531-3167-0AC2-530F-0DE5724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037C6-C5C7-264B-EEA1-A119B7E1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EA24B07-03DD-E3E3-1270-E0DC20496883}"/>
              </a:ext>
            </a:extLst>
          </p:cNvPr>
          <p:cNvSpPr txBox="1">
            <a:spLocks/>
          </p:cNvSpPr>
          <p:nvPr/>
        </p:nvSpPr>
        <p:spPr>
          <a:xfrm>
            <a:off x="522150" y="2602713"/>
            <a:ext cx="3200400" cy="2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mixture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&gt;1000 </a:t>
            </a:r>
            <a:r>
              <a:rPr lang="de-DE" sz="2400" dirty="0" err="1"/>
              <a:t>substances</a:t>
            </a:r>
            <a:r>
              <a:rPr lang="de-DE" sz="2400" dirty="0"/>
              <a:t> </a:t>
            </a:r>
            <a:r>
              <a:rPr lang="de-DE" sz="2400" dirty="0" err="1"/>
              <a:t>resulting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endParaRPr lang="de-DE" sz="24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CA512D8-DA27-79DC-2DFD-376B7446EE0F}"/>
              </a:ext>
            </a:extLst>
          </p:cNvPr>
          <p:cNvSpPr txBox="1">
            <a:spLocks/>
          </p:cNvSpPr>
          <p:nvPr/>
        </p:nvSpPr>
        <p:spPr>
          <a:xfrm>
            <a:off x="4320900" y="2566203"/>
            <a:ext cx="3200400" cy="2043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The 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understood</a:t>
            </a:r>
            <a:r>
              <a:rPr lang="de-DE" dirty="0"/>
              <a:t> human sense and </a:t>
            </a:r>
            <a:r>
              <a:rPr lang="de-DE" dirty="0" err="1"/>
              <a:t>highly</a:t>
            </a:r>
            <a:r>
              <a:rPr lang="de-DE" dirty="0"/>
              <a:t> individual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appeal</a:t>
            </a:r>
            <a:endParaRPr lang="de-DE" dirty="0"/>
          </a:p>
          <a:p>
            <a:endParaRPr lang="de-DE" dirty="0"/>
          </a:p>
        </p:txBody>
      </p:sp>
      <p:pic>
        <p:nvPicPr>
          <p:cNvPr id="19" name="Grafik 18" descr="Tanz Silhouette">
            <a:extLst>
              <a:ext uri="{FF2B5EF4-FFF2-40B4-BE49-F238E27FC236}">
                <a16:creationId xmlns:a16="http://schemas.microsoft.com/office/drawing/2014/main" id="{704D99CC-3E85-0159-FD5C-7F43D7D6E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4050" y="1087781"/>
            <a:ext cx="1365561" cy="1365561"/>
          </a:xfrm>
          <a:prstGeom prst="rect">
            <a:avLst/>
          </a:prstGeom>
        </p:spPr>
      </p:pic>
      <p:pic>
        <p:nvPicPr>
          <p:cNvPr id="21" name="Grafik 20" descr="Becherglas mit einfarbiger Füllung">
            <a:extLst>
              <a:ext uri="{FF2B5EF4-FFF2-40B4-BE49-F238E27FC236}">
                <a16:creationId xmlns:a16="http://schemas.microsoft.com/office/drawing/2014/main" id="{2717F2CF-B965-E84E-190F-5B08490FB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582" y="1482739"/>
            <a:ext cx="914400" cy="914400"/>
          </a:xfrm>
          <a:prstGeom prst="rect">
            <a:avLst/>
          </a:prstGeom>
        </p:spPr>
      </p:pic>
      <p:pic>
        <p:nvPicPr>
          <p:cNvPr id="27" name="Grafik 26" descr="Vollmond mit einfarbiger Füllung">
            <a:extLst>
              <a:ext uri="{FF2B5EF4-FFF2-40B4-BE49-F238E27FC236}">
                <a16:creationId xmlns:a16="http://schemas.microsoft.com/office/drawing/2014/main" id="{6FEE24AC-473B-3D39-68F5-371918421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1061" y="362750"/>
            <a:ext cx="914400" cy="914400"/>
          </a:xfrm>
          <a:prstGeom prst="rect">
            <a:avLst/>
          </a:prstGeom>
        </p:spPr>
      </p:pic>
      <p:pic>
        <p:nvPicPr>
          <p:cNvPr id="29" name="Grafik 28" descr="Chemikalien Silhouette">
            <a:extLst>
              <a:ext uri="{FF2B5EF4-FFF2-40B4-BE49-F238E27FC236}">
                <a16:creationId xmlns:a16="http://schemas.microsoft.com/office/drawing/2014/main" id="{19D71792-41A1-A401-B5AB-81F68F151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3628" y="1251698"/>
            <a:ext cx="914400" cy="914400"/>
          </a:xfrm>
          <a:prstGeom prst="rect">
            <a:avLst/>
          </a:prstGeom>
        </p:spPr>
      </p:pic>
      <p:pic>
        <p:nvPicPr>
          <p:cNvPr id="31" name="Grafik 30" descr="Kind mit Ballon mit einfarbiger Füllung">
            <a:extLst>
              <a:ext uri="{FF2B5EF4-FFF2-40B4-BE49-F238E27FC236}">
                <a16:creationId xmlns:a16="http://schemas.microsoft.com/office/drawing/2014/main" id="{2BDC85A6-4958-54F0-FFBE-3A4A0AE23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61082">
            <a:off x="8866589" y="1287957"/>
            <a:ext cx="914400" cy="914400"/>
          </a:xfrm>
          <a:prstGeom prst="rect">
            <a:avLst/>
          </a:prstGeom>
        </p:spPr>
      </p:pic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F5100273-4988-3044-C8AD-3E5960BF2AF4}"/>
              </a:ext>
            </a:extLst>
          </p:cNvPr>
          <p:cNvSpPr txBox="1">
            <a:spLocks/>
          </p:cNvSpPr>
          <p:nvPr/>
        </p:nvSpPr>
        <p:spPr>
          <a:xfrm>
            <a:off x="891900" y="5346509"/>
            <a:ext cx="6629400" cy="564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Noisy</a:t>
            </a:r>
            <a:r>
              <a:rPr lang="de-DE" dirty="0"/>
              <a:t>, high-dimensional, non-linear, interdependent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Quality and Features</a:t>
            </a:r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2EB65596-9E61-1849-F8D1-065D1DF9BF22}"/>
              </a:ext>
            </a:extLst>
          </p:cNvPr>
          <p:cNvSpPr txBox="1">
            <a:spLocks/>
          </p:cNvSpPr>
          <p:nvPr/>
        </p:nvSpPr>
        <p:spPr>
          <a:xfrm>
            <a:off x="8193295" y="5346509"/>
            <a:ext cx="3457300" cy="5640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Weak representation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33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0C652-3384-ED5D-7C19-7237D2F4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Examples</a:t>
            </a:r>
            <a:r>
              <a:rPr lang="de-DE" dirty="0"/>
              <a:t>: </a:t>
            </a: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 Quality </a:t>
            </a:r>
            <a:r>
              <a:rPr lang="de-DE" dirty="0" err="1"/>
              <a:t>Indicator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F03201D-B603-A867-D1CC-1CFC9F9C9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714" y="1254748"/>
            <a:ext cx="4714572" cy="482977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FADEF-1C37-0627-2AA1-BE5C4EF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4FEA3-8F20-F0FF-3618-75354B8B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CA04E-9988-7DEE-A41C-6369639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5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6F37B976-4C08-40FD-CFA3-538B16469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901268"/>
            <a:ext cx="5481276" cy="5536737"/>
          </a:xfrm>
        </p:spPr>
      </p:pic>
    </p:spTree>
    <p:extLst>
      <p:ext uri="{BB962C8B-B14F-4D97-AF65-F5344CB8AC3E}">
        <p14:creationId xmlns:p14="http://schemas.microsoft.com/office/powerpoint/2010/main" val="1080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8C6E1-4B79-BF8B-5875-20C24F3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71"/>
            <a:ext cx="4406900" cy="815975"/>
          </a:xfrm>
        </p:spPr>
        <p:txBody>
          <a:bodyPr>
            <a:noAutofit/>
          </a:bodyPr>
          <a:lstStyle/>
          <a:p>
            <a:r>
              <a:rPr lang="en-US" sz="3200" dirty="0"/>
              <a:t>Machine Learning Model</a:t>
            </a:r>
            <a:endParaRPr lang="de-DE" sz="32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8D8E039-6415-4554-8DB8-517BD40C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839649"/>
            <a:ext cx="1847027" cy="184702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2129C2-85EA-87E1-0753-85EB56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5C6E1-CBF5-3425-54CD-8DE56236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6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087C14-BE04-05CB-6572-E339D4E8CA7E}"/>
              </a:ext>
            </a:extLst>
          </p:cNvPr>
          <p:cNvSpPr/>
          <p:nvPr/>
        </p:nvSpPr>
        <p:spPr>
          <a:xfrm>
            <a:off x="838200" y="1097479"/>
            <a:ext cx="2247900" cy="36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8A58C-BDD9-827A-5140-CF31B80619ED}"/>
              </a:ext>
            </a:extLst>
          </p:cNvPr>
          <p:cNvSpPr/>
          <p:nvPr/>
        </p:nvSpPr>
        <p:spPr>
          <a:xfrm>
            <a:off x="838200" y="1726028"/>
            <a:ext cx="2247900" cy="594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F52059-FF2A-05FB-E2B7-A05706F17749}"/>
              </a:ext>
            </a:extLst>
          </p:cNvPr>
          <p:cNvSpPr/>
          <p:nvPr/>
        </p:nvSpPr>
        <p:spPr>
          <a:xfrm>
            <a:off x="838200" y="2534276"/>
            <a:ext cx="2247900" cy="318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BD2532-7ABA-87AA-2863-9FD36BAB9D08}"/>
              </a:ext>
            </a:extLst>
          </p:cNvPr>
          <p:cNvSpPr/>
          <p:nvPr/>
        </p:nvSpPr>
        <p:spPr>
          <a:xfrm>
            <a:off x="838200" y="3193080"/>
            <a:ext cx="2247900" cy="1073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Engineering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4DE7FD-E969-84D6-8926-56A8D27C7AC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962150" y="1460422"/>
            <a:ext cx="0" cy="26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4713992-FCE3-9F5D-3545-7F090FC0E55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962150" y="2321004"/>
            <a:ext cx="0" cy="21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B23456B-C0A3-2E4B-4EE8-CD0F6CD70B9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62150" y="2852808"/>
            <a:ext cx="0" cy="34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6055A38-357D-49E2-A766-9228765BC871}"/>
              </a:ext>
            </a:extLst>
          </p:cNvPr>
          <p:cNvSpPr txBox="1"/>
          <p:nvPr/>
        </p:nvSpPr>
        <p:spPr>
          <a:xfrm>
            <a:off x="3637625" y="1060228"/>
            <a:ext cx="24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Remove </a:t>
            </a:r>
            <a:r>
              <a:rPr lang="de-DE" dirty="0" err="1"/>
              <a:t>Duplicates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D2E598-59E4-9C43-CFDD-81AEDEFFF639}"/>
              </a:ext>
            </a:extLst>
          </p:cNvPr>
          <p:cNvSpPr txBox="1"/>
          <p:nvPr/>
        </p:nvSpPr>
        <p:spPr>
          <a:xfrm>
            <a:off x="3637625" y="1708155"/>
            <a:ext cx="45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Univariate and multivariate </a:t>
            </a:r>
            <a:r>
              <a:rPr lang="de-DE" dirty="0" err="1"/>
              <a:t>methods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Drop </a:t>
            </a:r>
            <a:r>
              <a:rPr lang="de-DE" b="1" dirty="0" err="1"/>
              <a:t>low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outliers</a:t>
            </a:r>
            <a:endParaRPr lang="de-DE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1F6DB1-C4BC-E2A4-D073-31F261CCC4EF}"/>
              </a:ext>
            </a:extLst>
          </p:cNvPr>
          <p:cNvSpPr/>
          <p:nvPr/>
        </p:nvSpPr>
        <p:spPr>
          <a:xfrm>
            <a:off x="838200" y="4621768"/>
            <a:ext cx="2247900" cy="596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Hyperparameter</a:t>
            </a:r>
          </a:p>
          <a:p>
            <a:pPr algn="ctr"/>
            <a:r>
              <a:rPr lang="de-DE" dirty="0"/>
              <a:t>Tuning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4B9EAF0-EEB3-0E28-A4E0-5560FFD1981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1962150" y="4266934"/>
            <a:ext cx="0" cy="354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56FA1AC3-822B-88CE-0087-0CB4B8330651}"/>
              </a:ext>
            </a:extLst>
          </p:cNvPr>
          <p:cNvSpPr/>
          <p:nvPr/>
        </p:nvSpPr>
        <p:spPr>
          <a:xfrm>
            <a:off x="838200" y="5492234"/>
            <a:ext cx="2247900" cy="596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Training and Evaluation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7A3CDA2-51F4-0332-FC6D-05CF42BABF4F}"/>
              </a:ext>
            </a:extLst>
          </p:cNvPr>
          <p:cNvSpPr txBox="1"/>
          <p:nvPr/>
        </p:nvSpPr>
        <p:spPr>
          <a:xfrm>
            <a:off x="3637624" y="5385839"/>
            <a:ext cx="4252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Fix </a:t>
            </a:r>
            <a:r>
              <a:rPr lang="de-DE" b="1" dirty="0" err="1"/>
              <a:t>class</a:t>
            </a:r>
            <a:r>
              <a:rPr lang="de-DE" b="1" dirty="0"/>
              <a:t> Imbalance: Over- and </a:t>
            </a:r>
            <a:r>
              <a:rPr lang="de-DE" b="1" dirty="0" err="1"/>
              <a:t>Undersampling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Pay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E1AD13C-9EA2-DDAB-F381-E0818A74A701}"/>
              </a:ext>
            </a:extLst>
          </p:cNvPr>
          <p:cNvSpPr txBox="1"/>
          <p:nvPr/>
        </p:nvSpPr>
        <p:spPr>
          <a:xfrm>
            <a:off x="3637626" y="3086444"/>
            <a:ext cx="4820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Introduce</a:t>
            </a:r>
            <a:r>
              <a:rPr lang="de-DE" b="1" dirty="0"/>
              <a:t> Quality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Incorporate</a:t>
            </a:r>
            <a:r>
              <a:rPr lang="de-DE" b="1" dirty="0"/>
              <a:t> Features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15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B9E17B-D8F1-9B53-8BD0-8133606D69A1}"/>
              </a:ext>
            </a:extLst>
          </p:cNvPr>
          <p:cNvSpPr txBox="1"/>
          <p:nvPr/>
        </p:nvSpPr>
        <p:spPr>
          <a:xfrm>
            <a:off x="3637625" y="4735552"/>
            <a:ext cx="275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recall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C26099-B523-268F-12BB-D33F2737FA9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1962150" y="5218668"/>
            <a:ext cx="0" cy="27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89E0030-B8CC-B2FE-1B06-526FD29479D1}"/>
              </a:ext>
            </a:extLst>
          </p:cNvPr>
          <p:cNvSpPr txBox="1"/>
          <p:nvPr/>
        </p:nvSpPr>
        <p:spPr>
          <a:xfrm>
            <a:off x="7578549" y="247380"/>
            <a:ext cx="3271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Random Forest </a:t>
            </a:r>
            <a:r>
              <a:rPr lang="en-US" sz="1800" dirty="0"/>
              <a:t>Classifier with high recall we need, hmmm!</a:t>
            </a:r>
            <a:endParaRPr lang="de-DE" dirty="0"/>
          </a:p>
        </p:txBody>
      </p:sp>
      <p:sp>
        <p:nvSpPr>
          <p:cNvPr id="83" name="Sprechblase: oval 82">
            <a:extLst>
              <a:ext uri="{FF2B5EF4-FFF2-40B4-BE49-F238E27FC236}">
                <a16:creationId xmlns:a16="http://schemas.microsoft.com/office/drawing/2014/main" id="{9482AA7D-8816-639C-2B40-FAC5CB1AECED}"/>
              </a:ext>
            </a:extLst>
          </p:cNvPr>
          <p:cNvSpPr/>
          <p:nvPr/>
        </p:nvSpPr>
        <p:spPr>
          <a:xfrm>
            <a:off x="7210252" y="12390"/>
            <a:ext cx="3784600" cy="1113353"/>
          </a:xfrm>
          <a:prstGeom prst="wedgeEllipseCallout">
            <a:avLst>
              <a:gd name="adj1" fmla="val 30796"/>
              <a:gd name="adj2" fmla="val 521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6F939A87-B448-2E01-AF36-C973CE54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984500"/>
            <a:ext cx="3139818" cy="31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5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FE4D0-D7A3-6564-5DEA-FDCB1DFD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7928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00AD60-2B74-9D53-12DA-AB14B657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6013" y="2980608"/>
            <a:ext cx="5157787" cy="448392"/>
          </a:xfrm>
        </p:spPr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EB8A578-68A9-55A3-3924-DE2EC62D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026" y="3492577"/>
            <a:ext cx="5157787" cy="107473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Model predicts both high quality categories pretty well</a:t>
            </a:r>
          </a:p>
          <a:p>
            <a:r>
              <a:rPr lang="en-US" sz="2000" dirty="0"/>
              <a:t>Reasonable parameters and param. </a:t>
            </a:r>
            <a:r>
              <a:rPr lang="en-US" sz="2000" dirty="0" err="1"/>
              <a:t>behaviour</a:t>
            </a:r>
            <a:endParaRPr lang="en-US" sz="2000" dirty="0"/>
          </a:p>
          <a:p>
            <a:r>
              <a:rPr lang="en-US" sz="2000" dirty="0"/>
              <a:t>Feature Importances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92FDA1B-EA01-52F3-57B2-313F3D086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6013" y="4775903"/>
            <a:ext cx="5183188" cy="448392"/>
          </a:xfrm>
        </p:spPr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7A8785D-669C-FDB1-7EB9-0ED3CF74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6026" y="5356058"/>
            <a:ext cx="5183188" cy="82629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Accuracy 0.54 </a:t>
            </a:r>
          </a:p>
          <a:p>
            <a:pPr lvl="1"/>
            <a:r>
              <a:rPr lang="en-US" sz="1800" dirty="0"/>
              <a:t>Low </a:t>
            </a:r>
          </a:p>
          <a:p>
            <a:pPr lvl="1"/>
            <a:r>
              <a:rPr lang="en-US" sz="1800" dirty="0"/>
              <a:t>Big gap to training accuracy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EA0438-3250-DD76-2F4A-B10461EE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15.05.2025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8139F-D371-58FF-22A5-ECD0646F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D58D6-41EA-15B6-BE23-D0E46023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7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5380ECE-2BB7-86B0-1A24-B691572E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" y="1254730"/>
            <a:ext cx="4706037" cy="48380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FC6686-1D89-C63E-D494-03F76766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865" y="365125"/>
            <a:ext cx="4287469" cy="22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1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D1580-FC5F-1D76-AF04-885D4EB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364"/>
          </a:xfrm>
        </p:spPr>
        <p:txBody>
          <a:bodyPr/>
          <a:lstStyle/>
          <a:p>
            <a:r>
              <a:rPr lang="en-US" dirty="0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1AC-9F71-BEA0-61C8-46251A46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38" y="2671237"/>
            <a:ext cx="3290462" cy="350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WQS in practice</a:t>
            </a:r>
          </a:p>
          <a:p>
            <a:r>
              <a:rPr lang="en-US" sz="2000" dirty="0"/>
              <a:t>The model can support the Tasters in selecting a good wine with zero effort.</a:t>
            </a:r>
          </a:p>
          <a:p>
            <a:r>
              <a:rPr lang="en-US" sz="2000" dirty="0"/>
              <a:t>It has to be used with caution, wine quality still has to be finally determined by an expert.</a:t>
            </a:r>
          </a:p>
          <a:p>
            <a:r>
              <a:rPr lang="en-US" sz="2000" dirty="0"/>
              <a:t>Ensure a good fermentation process.</a:t>
            </a:r>
          </a:p>
          <a:p>
            <a:endParaRPr lang="de-DE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9242B-19DB-FC7F-7A89-C312448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EB296DB-8760-24CB-493C-EB87D1E3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84C617-BEE8-CEF4-3D64-FA248A39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8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49F7444-9613-BA90-ECCA-5F3B30D2A0F3}"/>
              </a:ext>
            </a:extLst>
          </p:cNvPr>
          <p:cNvSpPr txBox="1">
            <a:spLocks/>
          </p:cNvSpPr>
          <p:nvPr/>
        </p:nvSpPr>
        <p:spPr>
          <a:xfrm>
            <a:off x="4501569" y="2671237"/>
            <a:ext cx="3188862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More Data!</a:t>
            </a:r>
          </a:p>
          <a:p>
            <a:r>
              <a:rPr lang="en-US" sz="2000" dirty="0"/>
              <a:t>Ensure high data quality</a:t>
            </a:r>
          </a:p>
          <a:p>
            <a:r>
              <a:rPr lang="en-US" sz="2000" dirty="0"/>
              <a:t>Continue collecting data</a:t>
            </a:r>
          </a:p>
          <a:p>
            <a:r>
              <a:rPr lang="en-US" sz="2000" dirty="0"/>
              <a:t>Measure more quantities</a:t>
            </a:r>
          </a:p>
          <a:p>
            <a:r>
              <a:rPr lang="en-US" sz="2000" dirty="0"/>
              <a:t>Standardize quality measurements</a:t>
            </a:r>
          </a:p>
          <a:p>
            <a:endParaRPr lang="de-DE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16CF443-F377-5114-97F1-8548C26519FA}"/>
              </a:ext>
            </a:extLst>
          </p:cNvPr>
          <p:cNvSpPr txBox="1">
            <a:spLocks/>
          </p:cNvSpPr>
          <p:nvPr/>
        </p:nvSpPr>
        <p:spPr>
          <a:xfrm>
            <a:off x="8420100" y="2614530"/>
            <a:ext cx="3188862" cy="183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Refinement</a:t>
            </a:r>
          </a:p>
          <a:p>
            <a:r>
              <a:rPr lang="en-US" sz="2000" dirty="0" err="1"/>
              <a:t>Mulitlabel</a:t>
            </a:r>
            <a:r>
              <a:rPr lang="en-US" sz="2000" dirty="0"/>
              <a:t> classification</a:t>
            </a:r>
          </a:p>
          <a:p>
            <a:r>
              <a:rPr lang="en-US" sz="2000" dirty="0"/>
              <a:t>Advanced algorithms can be applied</a:t>
            </a:r>
          </a:p>
          <a:p>
            <a:endParaRPr lang="de-DE" sz="2000" dirty="0"/>
          </a:p>
        </p:txBody>
      </p:sp>
      <p:pic>
        <p:nvPicPr>
          <p:cNvPr id="14" name="Grafik 13" descr="Roboter mit einfarbiger Füllung">
            <a:extLst>
              <a:ext uri="{FF2B5EF4-FFF2-40B4-BE49-F238E27FC236}">
                <a16:creationId xmlns:a16="http://schemas.microsoft.com/office/drawing/2014/main" id="{09E77643-F306-3C91-59FE-458CB3AD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06" y="1220125"/>
            <a:ext cx="1198654" cy="1198654"/>
          </a:xfrm>
          <a:prstGeom prst="rect">
            <a:avLst/>
          </a:prstGeom>
        </p:spPr>
      </p:pic>
      <p:pic>
        <p:nvPicPr>
          <p:cNvPr id="15" name="Grafik 14" descr="Kellnerin mit einfarbiger Füllung">
            <a:extLst>
              <a:ext uri="{FF2B5EF4-FFF2-40B4-BE49-F238E27FC236}">
                <a16:creationId xmlns:a16="http://schemas.microsoft.com/office/drawing/2014/main" id="{05503779-7D06-D44A-5D4C-D80B2D15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099" y="1362252"/>
            <a:ext cx="914400" cy="914400"/>
          </a:xfrm>
          <a:prstGeom prst="rect">
            <a:avLst/>
          </a:prstGeom>
        </p:spPr>
      </p:pic>
      <p:pic>
        <p:nvPicPr>
          <p:cNvPr id="19" name="Grafik 18" descr="Becherglas mit einfarbiger Füllung">
            <a:extLst>
              <a:ext uri="{FF2B5EF4-FFF2-40B4-BE49-F238E27FC236}">
                <a16:creationId xmlns:a16="http://schemas.microsoft.com/office/drawing/2014/main" id="{273399D0-E8AE-6193-9980-B94723636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2239" y="1360710"/>
            <a:ext cx="914400" cy="914400"/>
          </a:xfrm>
          <a:prstGeom prst="rect">
            <a:avLst/>
          </a:prstGeom>
        </p:spPr>
      </p:pic>
      <p:pic>
        <p:nvPicPr>
          <p:cNvPr id="21" name="Grafik 20" descr="Konstellation Silhouette">
            <a:extLst>
              <a:ext uri="{FF2B5EF4-FFF2-40B4-BE49-F238E27FC236}">
                <a16:creationId xmlns:a16="http://schemas.microsoft.com/office/drawing/2014/main" id="{4608BBFE-9CBA-00B2-C42E-FE5523B46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7485" y="1360710"/>
            <a:ext cx="914400" cy="914400"/>
          </a:xfrm>
          <a:prstGeom prst="rect">
            <a:avLst/>
          </a:prstGeom>
        </p:spPr>
      </p:pic>
      <p:pic>
        <p:nvPicPr>
          <p:cNvPr id="23" name="Grafik 22" descr="Jupiter Silhouette">
            <a:extLst>
              <a:ext uri="{FF2B5EF4-FFF2-40B4-BE49-F238E27FC236}">
                <a16:creationId xmlns:a16="http://schemas.microsoft.com/office/drawing/2014/main" id="{447A7100-84EA-1A1B-419E-984BEE025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4381" y="1504379"/>
            <a:ext cx="914400" cy="914400"/>
          </a:xfrm>
          <a:prstGeom prst="rect">
            <a:avLst/>
          </a:prstGeom>
        </p:spPr>
      </p:pic>
      <p:pic>
        <p:nvPicPr>
          <p:cNvPr id="24" name="Grafik 23" descr="Kind mit Ballon mit einfarbiger Füllung">
            <a:extLst>
              <a:ext uri="{FF2B5EF4-FFF2-40B4-BE49-F238E27FC236}">
                <a16:creationId xmlns:a16="http://schemas.microsoft.com/office/drawing/2014/main" id="{F3EFBA62-517B-6B92-29F9-8AC07FDA97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61082">
            <a:off x="9779505" y="867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AEDE-5F19-A3B6-790D-0EC746D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019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any Questions?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E0F2F-7916-A532-A3B2-55EE6515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485786-E8CF-31FA-42BE-6E4CF23E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6B2BF-6E57-AFB5-573F-DFDDEB85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Breitbild</PresentationFormat>
  <Paragraphs>174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Wine Quality Analytics System</vt:lpstr>
      <vt:lpstr>Agenda</vt:lpstr>
      <vt:lpstr>The Wine Quality System</vt:lpstr>
      <vt:lpstr>Challenges</vt:lpstr>
      <vt:lpstr>Examples: Alcohol, the main  Quality Indicator</vt:lpstr>
      <vt:lpstr>Machine Learning Model</vt:lpstr>
      <vt:lpstr>Results</vt:lpstr>
      <vt:lpstr>Conclusions</vt:lpstr>
      <vt:lpstr>Thank you for your attention!   Are there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Sommer</dc:creator>
  <cp:lastModifiedBy>Oliver Sommer</cp:lastModifiedBy>
  <cp:revision>1</cp:revision>
  <dcterms:created xsi:type="dcterms:W3CDTF">2025-05-10T12:37:13Z</dcterms:created>
  <dcterms:modified xsi:type="dcterms:W3CDTF">2025-05-15T08:47:43Z</dcterms:modified>
</cp:coreProperties>
</file>