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1" r:id="rId7"/>
    <p:sldId id="263" r:id="rId8"/>
    <p:sldId id="262" r:id="rId9"/>
    <p:sldId id="260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B66530-F92C-4EE2-B114-F11539C37C2A}" v="180" dt="2025-05-15T00:50:13.1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1186" autoAdjust="0"/>
  </p:normalViewPr>
  <p:slideViewPr>
    <p:cSldViewPr snapToGrid="0">
      <p:cViewPr varScale="1">
        <p:scale>
          <a:sx n="50" d="100"/>
          <a:sy n="50" d="100"/>
        </p:scale>
        <p:origin x="1934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iver Sommer" userId="0b59b8127d68df9a" providerId="LiveId" clId="{09B66530-F92C-4EE2-B114-F11539C37C2A}"/>
    <pc:docChg chg="undo redo custSel addSld delSld modSld">
      <pc:chgData name="Oliver Sommer" userId="0b59b8127d68df9a" providerId="LiveId" clId="{09B66530-F92C-4EE2-B114-F11539C37C2A}" dt="2025-05-16T09:28:16.121" v="10225" actId="1076"/>
      <pc:docMkLst>
        <pc:docMk/>
      </pc:docMkLst>
      <pc:sldChg chg="addSp modSp mod">
        <pc:chgData name="Oliver Sommer" userId="0b59b8127d68df9a" providerId="LiveId" clId="{09B66530-F92C-4EE2-B114-F11539C37C2A}" dt="2025-05-14T18:48:50.030" v="5678" actId="1076"/>
        <pc:sldMkLst>
          <pc:docMk/>
          <pc:sldMk cId="955487906" sldId="256"/>
        </pc:sldMkLst>
        <pc:spChg chg="mod">
          <ac:chgData name="Oliver Sommer" userId="0b59b8127d68df9a" providerId="LiveId" clId="{09B66530-F92C-4EE2-B114-F11539C37C2A}" dt="2025-05-14T18:42:55.720" v="5437" actId="404"/>
          <ac:spMkLst>
            <pc:docMk/>
            <pc:sldMk cId="955487906" sldId="256"/>
            <ac:spMk id="2" creationId="{33229F01-EBF7-72E0-197F-4DA82D65F63B}"/>
          </ac:spMkLst>
        </pc:spChg>
        <pc:spChg chg="mod">
          <ac:chgData name="Oliver Sommer" userId="0b59b8127d68df9a" providerId="LiveId" clId="{09B66530-F92C-4EE2-B114-F11539C37C2A}" dt="2025-05-14T18:44:50.739" v="5575" actId="20577"/>
          <ac:spMkLst>
            <pc:docMk/>
            <pc:sldMk cId="955487906" sldId="256"/>
            <ac:spMk id="3" creationId="{80AABC3B-3396-75C6-ECB2-C3F8542730F8}"/>
          </ac:spMkLst>
        </pc:spChg>
        <pc:spChg chg="add mod">
          <ac:chgData name="Oliver Sommer" userId="0b59b8127d68df9a" providerId="LiveId" clId="{09B66530-F92C-4EE2-B114-F11539C37C2A}" dt="2025-05-14T18:43:16.511" v="5488" actId="20577"/>
          <ac:spMkLst>
            <pc:docMk/>
            <pc:sldMk cId="955487906" sldId="256"/>
            <ac:spMk id="4" creationId="{622BA691-16CD-5C60-9B90-B5DBD55CE23E}"/>
          </ac:spMkLst>
        </pc:spChg>
        <pc:spChg chg="add mod">
          <ac:chgData name="Oliver Sommer" userId="0b59b8127d68df9a" providerId="LiveId" clId="{09B66530-F92C-4EE2-B114-F11539C37C2A}" dt="2025-05-14T18:48:50.030" v="5678" actId="1076"/>
          <ac:spMkLst>
            <pc:docMk/>
            <pc:sldMk cId="955487906" sldId="256"/>
            <ac:spMk id="6" creationId="{D4B63FDD-350F-F08D-B382-1205CBC8A945}"/>
          </ac:spMkLst>
        </pc:spChg>
        <pc:picChg chg="mod">
          <ac:chgData name="Oliver Sommer" userId="0b59b8127d68df9a" providerId="LiveId" clId="{09B66530-F92C-4EE2-B114-F11539C37C2A}" dt="2025-05-14T18:48:37.760" v="5655" actId="1076"/>
          <ac:picMkLst>
            <pc:docMk/>
            <pc:sldMk cId="955487906" sldId="256"/>
            <ac:picMk id="7" creationId="{267DA4B0-491B-F99D-8A8E-66A3FC6D9BA2}"/>
          </ac:picMkLst>
        </pc:picChg>
        <pc:picChg chg="mod">
          <ac:chgData name="Oliver Sommer" userId="0b59b8127d68df9a" providerId="LiveId" clId="{09B66530-F92C-4EE2-B114-F11539C37C2A}" dt="2025-05-14T18:48:32.701" v="5653" actId="1076"/>
          <ac:picMkLst>
            <pc:docMk/>
            <pc:sldMk cId="955487906" sldId="256"/>
            <ac:picMk id="9" creationId="{2F007D7D-67A3-1AC5-7BA6-64737F7AF65E}"/>
          </ac:picMkLst>
        </pc:picChg>
      </pc:sldChg>
      <pc:sldChg chg="modSp mod">
        <pc:chgData name="Oliver Sommer" userId="0b59b8127d68df9a" providerId="LiveId" clId="{09B66530-F92C-4EE2-B114-F11539C37C2A}" dt="2025-05-15T00:42:05.545" v="9601" actId="20577"/>
        <pc:sldMkLst>
          <pc:docMk/>
          <pc:sldMk cId="624076060" sldId="257"/>
        </pc:sldMkLst>
        <pc:spChg chg="mod">
          <ac:chgData name="Oliver Sommer" userId="0b59b8127d68df9a" providerId="LiveId" clId="{09B66530-F92C-4EE2-B114-F11539C37C2A}" dt="2025-05-15T00:42:05.545" v="9601" actId="20577"/>
          <ac:spMkLst>
            <pc:docMk/>
            <pc:sldMk cId="624076060" sldId="257"/>
            <ac:spMk id="3" creationId="{8EC90F10-3F8F-AE92-0175-DDA8C9FB408E}"/>
          </ac:spMkLst>
        </pc:spChg>
        <pc:spChg chg="mod">
          <ac:chgData name="Oliver Sommer" userId="0b59b8127d68df9a" providerId="LiveId" clId="{09B66530-F92C-4EE2-B114-F11539C37C2A}" dt="2025-05-14T18:43:38.643" v="5527" actId="20577"/>
          <ac:spMkLst>
            <pc:docMk/>
            <pc:sldMk cId="624076060" sldId="257"/>
            <ac:spMk id="4" creationId="{2D844BE6-8C63-DF4A-D124-809969402452}"/>
          </ac:spMkLst>
        </pc:spChg>
      </pc:sldChg>
      <pc:sldChg chg="addSp delSp modSp mod modNotesTx">
        <pc:chgData name="Oliver Sommer" userId="0b59b8127d68df9a" providerId="LiveId" clId="{09B66530-F92C-4EE2-B114-F11539C37C2A}" dt="2025-05-16T09:28:16.121" v="10225" actId="1076"/>
        <pc:sldMkLst>
          <pc:docMk/>
          <pc:sldMk cId="2456050634" sldId="258"/>
        </pc:sldMkLst>
        <pc:spChg chg="mod">
          <ac:chgData name="Oliver Sommer" userId="0b59b8127d68df9a" providerId="LiveId" clId="{09B66530-F92C-4EE2-B114-F11539C37C2A}" dt="2025-05-14T21:30:24.248" v="7670" actId="1076"/>
          <ac:spMkLst>
            <pc:docMk/>
            <pc:sldMk cId="2456050634" sldId="258"/>
            <ac:spMk id="2" creationId="{A5324470-CD52-E2C4-4F66-CA6EEB7ABDD8}"/>
          </ac:spMkLst>
        </pc:spChg>
        <pc:spChg chg="mod">
          <ac:chgData name="Oliver Sommer" userId="0b59b8127d68df9a" providerId="LiveId" clId="{09B66530-F92C-4EE2-B114-F11539C37C2A}" dt="2025-05-14T21:30:26.588" v="7672" actId="1076"/>
          <ac:spMkLst>
            <pc:docMk/>
            <pc:sldMk cId="2456050634" sldId="258"/>
            <ac:spMk id="4" creationId="{2D2F6428-9932-55E9-0F29-63958092EC7B}"/>
          </ac:spMkLst>
        </pc:spChg>
        <pc:spChg chg="add mod">
          <ac:chgData name="Oliver Sommer" userId="0b59b8127d68df9a" providerId="LiveId" clId="{09B66530-F92C-4EE2-B114-F11539C37C2A}" dt="2025-05-14T21:32:59.140" v="7874" actId="1076"/>
          <ac:spMkLst>
            <pc:docMk/>
            <pc:sldMk cId="2456050634" sldId="258"/>
            <ac:spMk id="39" creationId="{CC497ACB-19D7-9E37-3A13-77E88520B014}"/>
          </ac:spMkLst>
        </pc:spChg>
        <pc:spChg chg="add mod">
          <ac:chgData name="Oliver Sommer" userId="0b59b8127d68df9a" providerId="LiveId" clId="{09B66530-F92C-4EE2-B114-F11539C37C2A}" dt="2025-05-16T09:28:05.210" v="10212" actId="14100"/>
          <ac:spMkLst>
            <pc:docMk/>
            <pc:sldMk cId="2456050634" sldId="258"/>
            <ac:spMk id="41" creationId="{3A2A031A-C3E9-45C6-577C-66A78AD2411C}"/>
          </ac:spMkLst>
        </pc:spChg>
        <pc:spChg chg="add mod">
          <ac:chgData name="Oliver Sommer" userId="0b59b8127d68df9a" providerId="LiveId" clId="{09B66530-F92C-4EE2-B114-F11539C37C2A}" dt="2025-05-14T21:30:20.382" v="7668" actId="1076"/>
          <ac:spMkLst>
            <pc:docMk/>
            <pc:sldMk cId="2456050634" sldId="258"/>
            <ac:spMk id="42" creationId="{51E6854B-E78D-BBCB-823C-21EFDD4F1679}"/>
          </ac:spMkLst>
        </pc:spChg>
        <pc:spChg chg="add mod">
          <ac:chgData name="Oliver Sommer" userId="0b59b8127d68df9a" providerId="LiveId" clId="{09B66530-F92C-4EE2-B114-F11539C37C2A}" dt="2025-05-14T21:32:45.313" v="7871" actId="1076"/>
          <ac:spMkLst>
            <pc:docMk/>
            <pc:sldMk cId="2456050634" sldId="258"/>
            <ac:spMk id="44" creationId="{D6ADDD91-BF1A-2304-1F10-157F7A92CB93}"/>
          </ac:spMkLst>
        </pc:spChg>
        <pc:spChg chg="add mod">
          <ac:chgData name="Oliver Sommer" userId="0b59b8127d68df9a" providerId="LiveId" clId="{09B66530-F92C-4EE2-B114-F11539C37C2A}" dt="2025-05-14T21:30:20.382" v="7668" actId="1076"/>
          <ac:spMkLst>
            <pc:docMk/>
            <pc:sldMk cId="2456050634" sldId="258"/>
            <ac:spMk id="59" creationId="{EAADF334-0750-8C84-116B-CAEA31A17BC5}"/>
          </ac:spMkLst>
        </pc:spChg>
        <pc:spChg chg="add mod">
          <ac:chgData name="Oliver Sommer" userId="0b59b8127d68df9a" providerId="LiveId" clId="{09B66530-F92C-4EE2-B114-F11539C37C2A}" dt="2025-05-14T21:30:20.382" v="7668" actId="1076"/>
          <ac:spMkLst>
            <pc:docMk/>
            <pc:sldMk cId="2456050634" sldId="258"/>
            <ac:spMk id="60" creationId="{0C24C38F-BB87-1E16-6AAE-AF37379274DD}"/>
          </ac:spMkLst>
        </pc:spChg>
        <pc:spChg chg="add mod">
          <ac:chgData name="Oliver Sommer" userId="0b59b8127d68df9a" providerId="LiveId" clId="{09B66530-F92C-4EE2-B114-F11539C37C2A}" dt="2025-05-16T09:28:16.121" v="10225" actId="1076"/>
          <ac:spMkLst>
            <pc:docMk/>
            <pc:sldMk cId="2456050634" sldId="258"/>
            <ac:spMk id="63" creationId="{F829F9BB-4323-1019-BC27-F1E9552E1B7C}"/>
          </ac:spMkLst>
        </pc:spChg>
        <pc:picChg chg="add mod ord modCrop">
          <ac:chgData name="Oliver Sommer" userId="0b59b8127d68df9a" providerId="LiveId" clId="{09B66530-F92C-4EE2-B114-F11539C37C2A}" dt="2025-05-14T21:29:43.167" v="7666" actId="1076"/>
          <ac:picMkLst>
            <pc:docMk/>
            <pc:sldMk cId="2456050634" sldId="258"/>
            <ac:picMk id="6" creationId="{876065E9-3B39-0A30-3465-8BB9776EE9C4}"/>
          </ac:picMkLst>
        </pc:picChg>
        <pc:picChg chg="add mod ord">
          <ac:chgData name="Oliver Sommer" userId="0b59b8127d68df9a" providerId="LiveId" clId="{09B66530-F92C-4EE2-B114-F11539C37C2A}" dt="2025-05-14T21:29:38.736" v="7665" actId="14100"/>
          <ac:picMkLst>
            <pc:docMk/>
            <pc:sldMk cId="2456050634" sldId="258"/>
            <ac:picMk id="24" creationId="{5C93E5CD-4EA2-9986-BFB1-0098EE1C23BB}"/>
          </ac:picMkLst>
        </pc:picChg>
        <pc:picChg chg="add del mod">
          <ac:chgData name="Oliver Sommer" userId="0b59b8127d68df9a" providerId="LiveId" clId="{09B66530-F92C-4EE2-B114-F11539C37C2A}" dt="2025-05-14T21:30:14.145" v="7667" actId="1076"/>
          <ac:picMkLst>
            <pc:docMk/>
            <pc:sldMk cId="2456050634" sldId="258"/>
            <ac:picMk id="26" creationId="{099ABB49-FECC-2871-3396-8D7EF5985861}"/>
          </ac:picMkLst>
        </pc:picChg>
        <pc:picChg chg="add mod">
          <ac:chgData name="Oliver Sommer" userId="0b59b8127d68df9a" providerId="LiveId" clId="{09B66530-F92C-4EE2-B114-F11539C37C2A}" dt="2025-05-15T00:00:46.465" v="9035" actId="1076"/>
          <ac:picMkLst>
            <pc:docMk/>
            <pc:sldMk cId="2456050634" sldId="258"/>
            <ac:picMk id="30" creationId="{54D54A26-3F9E-1C67-2C15-2BBC95AEDD2D}"/>
          </ac:picMkLst>
        </pc:picChg>
        <pc:picChg chg="add mod">
          <ac:chgData name="Oliver Sommer" userId="0b59b8127d68df9a" providerId="LiveId" clId="{09B66530-F92C-4EE2-B114-F11539C37C2A}" dt="2025-05-14T21:30:37.539" v="7711" actId="1038"/>
          <ac:picMkLst>
            <pc:docMk/>
            <pc:sldMk cId="2456050634" sldId="258"/>
            <ac:picMk id="31" creationId="{9723BB37-7C10-07F6-3657-206CEE90505A}"/>
          </ac:picMkLst>
        </pc:picChg>
        <pc:picChg chg="add mod">
          <ac:chgData name="Oliver Sommer" userId="0b59b8127d68df9a" providerId="LiveId" clId="{09B66530-F92C-4EE2-B114-F11539C37C2A}" dt="2025-05-14T21:30:37.539" v="7711" actId="1038"/>
          <ac:picMkLst>
            <pc:docMk/>
            <pc:sldMk cId="2456050634" sldId="258"/>
            <ac:picMk id="32" creationId="{13469D46-4C39-38E7-3A36-2167158C21E7}"/>
          </ac:picMkLst>
        </pc:picChg>
        <pc:picChg chg="add mod">
          <ac:chgData name="Oliver Sommer" userId="0b59b8127d68df9a" providerId="LiveId" clId="{09B66530-F92C-4EE2-B114-F11539C37C2A}" dt="2025-05-14T21:32:55.889" v="7873" actId="1076"/>
          <ac:picMkLst>
            <pc:docMk/>
            <pc:sldMk cId="2456050634" sldId="258"/>
            <ac:picMk id="34" creationId="{646A247D-2765-6CE8-0BF3-B06A45AEE4BC}"/>
          </ac:picMkLst>
        </pc:picChg>
        <pc:picChg chg="add mod">
          <ac:chgData name="Oliver Sommer" userId="0b59b8127d68df9a" providerId="LiveId" clId="{09B66530-F92C-4EE2-B114-F11539C37C2A}" dt="2025-05-14T21:30:20.382" v="7668" actId="1076"/>
          <ac:picMkLst>
            <pc:docMk/>
            <pc:sldMk cId="2456050634" sldId="258"/>
            <ac:picMk id="46" creationId="{99D58AAD-377B-5218-B3C4-E7280703354A}"/>
          </ac:picMkLst>
        </pc:picChg>
        <pc:picChg chg="add mod">
          <ac:chgData name="Oliver Sommer" userId="0b59b8127d68df9a" providerId="LiveId" clId="{09B66530-F92C-4EE2-B114-F11539C37C2A}" dt="2025-05-14T21:30:20.382" v="7668" actId="1076"/>
          <ac:picMkLst>
            <pc:docMk/>
            <pc:sldMk cId="2456050634" sldId="258"/>
            <ac:picMk id="48" creationId="{8F77130A-CF99-406D-95CF-4042315AA660}"/>
          </ac:picMkLst>
        </pc:picChg>
        <pc:picChg chg="add mod">
          <ac:chgData name="Oliver Sommer" userId="0b59b8127d68df9a" providerId="LiveId" clId="{09B66530-F92C-4EE2-B114-F11539C37C2A}" dt="2025-05-14T21:30:20.382" v="7668" actId="1076"/>
          <ac:picMkLst>
            <pc:docMk/>
            <pc:sldMk cId="2456050634" sldId="258"/>
            <ac:picMk id="50" creationId="{ECB15F89-5237-8F7E-7BAB-B2B5E894385A}"/>
          </ac:picMkLst>
        </pc:picChg>
      </pc:sldChg>
      <pc:sldChg chg="addSp delSp modSp add del mod modNotesTx">
        <pc:chgData name="Oliver Sommer" userId="0b59b8127d68df9a" providerId="LiveId" clId="{09B66530-F92C-4EE2-B114-F11539C37C2A}" dt="2025-05-15T08:47:34.813" v="10210" actId="1076"/>
        <pc:sldMkLst>
          <pc:docMk/>
          <pc:sldMk cId="3533390107" sldId="259"/>
        </pc:sldMkLst>
        <pc:spChg chg="mod">
          <ac:chgData name="Oliver Sommer" userId="0b59b8127d68df9a" providerId="LiveId" clId="{09B66530-F92C-4EE2-B114-F11539C37C2A}" dt="2025-05-14T20:00:31.169" v="6551" actId="14100"/>
          <ac:spMkLst>
            <pc:docMk/>
            <pc:sldMk cId="3533390107" sldId="259"/>
            <ac:spMk id="2" creationId="{814BC559-DAA9-AEF1-D008-3F24F3DF9367}"/>
          </ac:spMkLst>
        </pc:spChg>
        <pc:spChg chg="mod">
          <ac:chgData name="Oliver Sommer" userId="0b59b8127d68df9a" providerId="LiveId" clId="{09B66530-F92C-4EE2-B114-F11539C37C2A}" dt="2025-05-14T20:16:44.165" v="6991" actId="27636"/>
          <ac:spMkLst>
            <pc:docMk/>
            <pc:sldMk cId="3533390107" sldId="259"/>
            <ac:spMk id="3" creationId="{348DD8EF-B777-EEAF-3417-C84F144B5F54}"/>
          </ac:spMkLst>
        </pc:spChg>
        <pc:spChg chg="add mod">
          <ac:chgData name="Oliver Sommer" userId="0b59b8127d68df9a" providerId="LiveId" clId="{09B66530-F92C-4EE2-B114-F11539C37C2A}" dt="2025-05-14T23:37:19.774" v="8440" actId="403"/>
          <ac:spMkLst>
            <pc:docMk/>
            <pc:sldMk cId="3533390107" sldId="259"/>
            <ac:spMk id="8" creationId="{AEA24B07-03DD-E3E3-1270-E0DC20496883}"/>
          </ac:spMkLst>
        </pc:spChg>
        <pc:spChg chg="add mod">
          <ac:chgData name="Oliver Sommer" userId="0b59b8127d68df9a" providerId="LiveId" clId="{09B66530-F92C-4EE2-B114-F11539C37C2A}" dt="2025-05-14T23:37:25.941" v="8442" actId="403"/>
          <ac:spMkLst>
            <pc:docMk/>
            <pc:sldMk cId="3533390107" sldId="259"/>
            <ac:spMk id="9" creationId="{FCA512D8-DA27-79DC-2DFD-376B7446EE0F}"/>
          </ac:spMkLst>
        </pc:spChg>
        <pc:spChg chg="add mod">
          <ac:chgData name="Oliver Sommer" userId="0b59b8127d68df9a" providerId="LiveId" clId="{09B66530-F92C-4EE2-B114-F11539C37C2A}" dt="2025-05-14T23:40:05.244" v="8500" actId="14100"/>
          <ac:spMkLst>
            <pc:docMk/>
            <pc:sldMk cId="3533390107" sldId="259"/>
            <ac:spMk id="34" creationId="{F5100273-4988-3044-C8AD-3E5960BF2AF4}"/>
          </ac:spMkLst>
        </pc:spChg>
        <pc:spChg chg="add mod">
          <ac:chgData name="Oliver Sommer" userId="0b59b8127d68df9a" providerId="LiveId" clId="{09B66530-F92C-4EE2-B114-F11539C37C2A}" dt="2025-05-15T08:47:34.813" v="10210" actId="1076"/>
          <ac:spMkLst>
            <pc:docMk/>
            <pc:sldMk cId="3533390107" sldId="259"/>
            <ac:spMk id="38" creationId="{2EB65596-9E61-1849-F8D1-065D1DF9BF22}"/>
          </ac:spMkLst>
        </pc:spChg>
        <pc:picChg chg="add mod">
          <ac:chgData name="Oliver Sommer" userId="0b59b8127d68df9a" providerId="LiveId" clId="{09B66530-F92C-4EE2-B114-F11539C37C2A}" dt="2025-05-14T23:40:51.816" v="8507" actId="1076"/>
          <ac:picMkLst>
            <pc:docMk/>
            <pc:sldMk cId="3533390107" sldId="259"/>
            <ac:picMk id="19" creationId="{704D99CC-3E85-0159-FD5C-7F43D7D6ECEF}"/>
          </ac:picMkLst>
        </pc:picChg>
        <pc:picChg chg="add mod">
          <ac:chgData name="Oliver Sommer" userId="0b59b8127d68df9a" providerId="LiveId" clId="{09B66530-F92C-4EE2-B114-F11539C37C2A}" dt="2025-05-14T20:00:38.774" v="6571" actId="1036"/>
          <ac:picMkLst>
            <pc:docMk/>
            <pc:sldMk cId="3533390107" sldId="259"/>
            <ac:picMk id="21" creationId="{2717F2CF-B965-E84E-190F-5B08490FB312}"/>
          </ac:picMkLst>
        </pc:picChg>
        <pc:picChg chg="add mod">
          <ac:chgData name="Oliver Sommer" userId="0b59b8127d68df9a" providerId="LiveId" clId="{09B66530-F92C-4EE2-B114-F11539C37C2A}" dt="2025-05-14T23:37:51.287" v="8444" actId="1076"/>
          <ac:picMkLst>
            <pc:docMk/>
            <pc:sldMk cId="3533390107" sldId="259"/>
            <ac:picMk id="27" creationId="{6FEE24AC-473B-3D39-68F5-37191842103B}"/>
          </ac:picMkLst>
        </pc:picChg>
        <pc:picChg chg="add mod">
          <ac:chgData name="Oliver Sommer" userId="0b59b8127d68df9a" providerId="LiveId" clId="{09B66530-F92C-4EE2-B114-F11539C37C2A}" dt="2025-05-14T20:00:38.774" v="6571" actId="1036"/>
          <ac:picMkLst>
            <pc:docMk/>
            <pc:sldMk cId="3533390107" sldId="259"/>
            <ac:picMk id="29" creationId="{19D71792-41A1-A401-B5AB-81F68F1519A2}"/>
          </ac:picMkLst>
        </pc:picChg>
        <pc:picChg chg="add mod">
          <ac:chgData name="Oliver Sommer" userId="0b59b8127d68df9a" providerId="LiveId" clId="{09B66530-F92C-4EE2-B114-F11539C37C2A}" dt="2025-05-14T23:37:49.125" v="8443" actId="1076"/>
          <ac:picMkLst>
            <pc:docMk/>
            <pc:sldMk cId="3533390107" sldId="259"/>
            <ac:picMk id="31" creationId="{2BDC85A6-4958-54F0-FFBE-3A4A0AE2331C}"/>
          </ac:picMkLst>
        </pc:picChg>
      </pc:sldChg>
      <pc:sldChg chg="delSp modSp mod modNotesTx">
        <pc:chgData name="Oliver Sommer" userId="0b59b8127d68df9a" providerId="LiveId" clId="{09B66530-F92C-4EE2-B114-F11539C37C2A}" dt="2025-05-15T00:58:56.984" v="10207" actId="478"/>
        <pc:sldMkLst>
          <pc:docMk/>
          <pc:sldMk cId="3633269093" sldId="260"/>
        </pc:sldMkLst>
        <pc:spChg chg="mod">
          <ac:chgData name="Oliver Sommer" userId="0b59b8127d68df9a" providerId="LiveId" clId="{09B66530-F92C-4EE2-B114-F11539C37C2A}" dt="2025-05-10T13:44:01.095" v="89" actId="14100"/>
          <ac:spMkLst>
            <pc:docMk/>
            <pc:sldMk cId="3633269093" sldId="260"/>
            <ac:spMk id="2" creationId="{047FAEDE-5F19-A3B6-790D-0EC746D3C85F}"/>
          </ac:spMkLst>
        </pc:spChg>
        <pc:spChg chg="del mod">
          <ac:chgData name="Oliver Sommer" userId="0b59b8127d68df9a" providerId="LiveId" clId="{09B66530-F92C-4EE2-B114-F11539C37C2A}" dt="2025-05-15T00:58:56.984" v="10207" actId="478"/>
          <ac:spMkLst>
            <pc:docMk/>
            <pc:sldMk cId="3633269093" sldId="260"/>
            <ac:spMk id="3" creationId="{CFF2FA8C-57C7-5236-E80D-C804E1612E6C}"/>
          </ac:spMkLst>
        </pc:spChg>
      </pc:sldChg>
      <pc:sldChg chg="addSp delSp modSp new mod modNotesTx">
        <pc:chgData name="Oliver Sommer" userId="0b59b8127d68df9a" providerId="LiveId" clId="{09B66530-F92C-4EE2-B114-F11539C37C2A}" dt="2025-05-14T23:59:49.819" v="9023" actId="20577"/>
        <pc:sldMkLst>
          <pc:docMk/>
          <pc:sldMk cId="1690855234" sldId="261"/>
        </pc:sldMkLst>
        <pc:spChg chg="mod">
          <ac:chgData name="Oliver Sommer" userId="0b59b8127d68df9a" providerId="LiveId" clId="{09B66530-F92C-4EE2-B114-F11539C37C2A}" dt="2025-05-14T21:36:14.665" v="7941" actId="14100"/>
          <ac:spMkLst>
            <pc:docMk/>
            <pc:sldMk cId="1690855234" sldId="261"/>
            <ac:spMk id="2" creationId="{76A8C6E1-4B79-BF8B-5875-20C24F38C8C8}"/>
          </ac:spMkLst>
        </pc:spChg>
        <pc:spChg chg="add mod">
          <ac:chgData name="Oliver Sommer" userId="0b59b8127d68df9a" providerId="LiveId" clId="{09B66530-F92C-4EE2-B114-F11539C37C2A}" dt="2025-05-14T23:57:28.962" v="8791" actId="1035"/>
          <ac:spMkLst>
            <pc:docMk/>
            <pc:sldMk cId="1690855234" sldId="261"/>
            <ac:spMk id="11" creationId="{E3087C14-BE04-05CB-6572-E339D4E8CA7E}"/>
          </ac:spMkLst>
        </pc:spChg>
        <pc:spChg chg="add mod">
          <ac:chgData name="Oliver Sommer" userId="0b59b8127d68df9a" providerId="LiveId" clId="{09B66530-F92C-4EE2-B114-F11539C37C2A}" dt="2025-05-14T23:57:28.962" v="8791" actId="1035"/>
          <ac:spMkLst>
            <pc:docMk/>
            <pc:sldMk cId="1690855234" sldId="261"/>
            <ac:spMk id="12" creationId="{3328A58C-BDD9-827A-5140-CF31B80619ED}"/>
          </ac:spMkLst>
        </pc:spChg>
        <pc:spChg chg="add mod">
          <ac:chgData name="Oliver Sommer" userId="0b59b8127d68df9a" providerId="LiveId" clId="{09B66530-F92C-4EE2-B114-F11539C37C2A}" dt="2025-05-14T23:57:28.962" v="8791" actId="1035"/>
          <ac:spMkLst>
            <pc:docMk/>
            <pc:sldMk cId="1690855234" sldId="261"/>
            <ac:spMk id="13" creationId="{D7F52059-FF2A-05FB-E2B7-A05706F17749}"/>
          </ac:spMkLst>
        </pc:spChg>
        <pc:spChg chg="add mod">
          <ac:chgData name="Oliver Sommer" userId="0b59b8127d68df9a" providerId="LiveId" clId="{09B66530-F92C-4EE2-B114-F11539C37C2A}" dt="2025-05-14T23:57:28.962" v="8791" actId="1035"/>
          <ac:spMkLst>
            <pc:docMk/>
            <pc:sldMk cId="1690855234" sldId="261"/>
            <ac:spMk id="14" creationId="{01BD2532-7ABA-87AA-2863-9FD36BAB9D08}"/>
          </ac:spMkLst>
        </pc:spChg>
        <pc:spChg chg="add mod">
          <ac:chgData name="Oliver Sommer" userId="0b59b8127d68df9a" providerId="LiveId" clId="{09B66530-F92C-4EE2-B114-F11539C37C2A}" dt="2025-05-14T23:57:28.962" v="8791" actId="1035"/>
          <ac:spMkLst>
            <pc:docMk/>
            <pc:sldMk cId="1690855234" sldId="261"/>
            <ac:spMk id="21" creationId="{F6055A38-357D-49E2-A766-9228765BC871}"/>
          </ac:spMkLst>
        </pc:spChg>
        <pc:spChg chg="add mod">
          <ac:chgData name="Oliver Sommer" userId="0b59b8127d68df9a" providerId="LiveId" clId="{09B66530-F92C-4EE2-B114-F11539C37C2A}" dt="2025-05-14T23:57:28.962" v="8791" actId="1035"/>
          <ac:spMkLst>
            <pc:docMk/>
            <pc:sldMk cId="1690855234" sldId="261"/>
            <ac:spMk id="22" creationId="{6ED2E598-59E4-9C43-CFDD-81AEDEFFF639}"/>
          </ac:spMkLst>
        </pc:spChg>
        <pc:spChg chg="add mod">
          <ac:chgData name="Oliver Sommer" userId="0b59b8127d68df9a" providerId="LiveId" clId="{09B66530-F92C-4EE2-B114-F11539C37C2A}" dt="2025-05-14T23:57:28.962" v="8791" actId="1035"/>
          <ac:spMkLst>
            <pc:docMk/>
            <pc:sldMk cId="1690855234" sldId="261"/>
            <ac:spMk id="24" creationId="{FD1F6DB1-C4BC-E2A4-D073-31F261CCC4EF}"/>
          </ac:spMkLst>
        </pc:spChg>
        <pc:spChg chg="add mod">
          <ac:chgData name="Oliver Sommer" userId="0b59b8127d68df9a" providerId="LiveId" clId="{09B66530-F92C-4EE2-B114-F11539C37C2A}" dt="2025-05-14T23:57:28.962" v="8791" actId="1035"/>
          <ac:spMkLst>
            <pc:docMk/>
            <pc:sldMk cId="1690855234" sldId="261"/>
            <ac:spMk id="28" creationId="{56FA1AC3-822B-88CE-0087-0CB4B8330651}"/>
          </ac:spMkLst>
        </pc:spChg>
        <pc:spChg chg="add mod">
          <ac:chgData name="Oliver Sommer" userId="0b59b8127d68df9a" providerId="LiveId" clId="{09B66530-F92C-4EE2-B114-F11539C37C2A}" dt="2025-05-14T23:57:40.684" v="8794" actId="14100"/>
          <ac:spMkLst>
            <pc:docMk/>
            <pc:sldMk cId="1690855234" sldId="261"/>
            <ac:spMk id="38" creationId="{57A3CDA2-51F4-0332-FC6D-05CF42BABF4F}"/>
          </ac:spMkLst>
        </pc:spChg>
        <pc:spChg chg="add mod">
          <ac:chgData name="Oliver Sommer" userId="0b59b8127d68df9a" providerId="LiveId" clId="{09B66530-F92C-4EE2-B114-F11539C37C2A}" dt="2025-05-14T23:57:32.481" v="8792" actId="14100"/>
          <ac:spMkLst>
            <pc:docMk/>
            <pc:sldMk cId="1690855234" sldId="261"/>
            <ac:spMk id="39" creationId="{0E1AD13C-9EA2-DDAB-F381-E0818A74A701}"/>
          </ac:spMkLst>
        </pc:spChg>
        <pc:spChg chg="add mod">
          <ac:chgData name="Oliver Sommer" userId="0b59b8127d68df9a" providerId="LiveId" clId="{09B66530-F92C-4EE2-B114-F11539C37C2A}" dt="2025-05-14T23:57:28.962" v="8791" actId="1035"/>
          <ac:spMkLst>
            <pc:docMk/>
            <pc:sldMk cId="1690855234" sldId="261"/>
            <ac:spMk id="48" creationId="{5CB9E17B-D8F1-9B53-8BD0-8133606D69A1}"/>
          </ac:spMkLst>
        </pc:spChg>
        <pc:spChg chg="add mod">
          <ac:chgData name="Oliver Sommer" userId="0b59b8127d68df9a" providerId="LiveId" clId="{09B66530-F92C-4EE2-B114-F11539C37C2A}" dt="2025-05-14T23:48:32.098" v="8685" actId="1076"/>
          <ac:spMkLst>
            <pc:docMk/>
            <pc:sldMk cId="1690855234" sldId="261"/>
            <ac:spMk id="59" creationId="{789E0030-B8CC-B2FE-1B06-526FD29479D1}"/>
          </ac:spMkLst>
        </pc:spChg>
        <pc:spChg chg="add mod">
          <ac:chgData name="Oliver Sommer" userId="0b59b8127d68df9a" providerId="LiveId" clId="{09B66530-F92C-4EE2-B114-F11539C37C2A}" dt="2025-05-14T23:48:36.563" v="8687" actId="14100"/>
          <ac:spMkLst>
            <pc:docMk/>
            <pc:sldMk cId="1690855234" sldId="261"/>
            <ac:spMk id="83" creationId="{9482AA7D-8816-639C-2B40-FAC5CB1AECED}"/>
          </ac:spMkLst>
        </pc:spChg>
        <pc:picChg chg="add mod">
          <ac:chgData name="Oliver Sommer" userId="0b59b8127d68df9a" providerId="LiveId" clId="{09B66530-F92C-4EE2-B114-F11539C37C2A}" dt="2025-05-14T23:48:33.608" v="8686" actId="1076"/>
          <ac:picMkLst>
            <pc:docMk/>
            <pc:sldMk cId="1690855234" sldId="261"/>
            <ac:picMk id="9" creationId="{18D8E039-6415-4554-8DB8-517BD40C8F84}"/>
          </ac:picMkLst>
        </pc:picChg>
        <pc:picChg chg="add mod">
          <ac:chgData name="Oliver Sommer" userId="0b59b8127d68df9a" providerId="LiveId" clId="{09B66530-F92C-4EE2-B114-F11539C37C2A}" dt="2025-05-14T23:57:48.395" v="8796" actId="14100"/>
          <ac:picMkLst>
            <pc:docMk/>
            <pc:sldMk cId="1690855234" sldId="261"/>
            <ac:picMk id="85" creationId="{6F939A87-B448-2E01-AF36-C973CE54C601}"/>
          </ac:picMkLst>
        </pc:picChg>
        <pc:cxnChg chg="add mod">
          <ac:chgData name="Oliver Sommer" userId="0b59b8127d68df9a" providerId="LiveId" clId="{09B66530-F92C-4EE2-B114-F11539C37C2A}" dt="2025-05-14T21:49:13.596" v="8299" actId="1076"/>
          <ac:cxnSpMkLst>
            <pc:docMk/>
            <pc:sldMk cId="1690855234" sldId="261"/>
            <ac:cxnSpMk id="16" creationId="{9A4DE7FD-E969-84D6-8926-56A8D27C7ACF}"/>
          </ac:cxnSpMkLst>
        </pc:cxnChg>
        <pc:cxnChg chg="add mod">
          <ac:chgData name="Oliver Sommer" userId="0b59b8127d68df9a" providerId="LiveId" clId="{09B66530-F92C-4EE2-B114-F11539C37C2A}" dt="2025-05-14T21:49:19.812" v="8301" actId="1076"/>
          <ac:cxnSpMkLst>
            <pc:docMk/>
            <pc:sldMk cId="1690855234" sldId="261"/>
            <ac:cxnSpMk id="18" creationId="{34713992-FCE3-9F5D-3545-7F090FC0E551}"/>
          </ac:cxnSpMkLst>
        </pc:cxnChg>
        <pc:cxnChg chg="add mod">
          <ac:chgData name="Oliver Sommer" userId="0b59b8127d68df9a" providerId="LiveId" clId="{09B66530-F92C-4EE2-B114-F11539C37C2A}" dt="2025-05-14T23:35:45.849" v="8434" actId="1036"/>
          <ac:cxnSpMkLst>
            <pc:docMk/>
            <pc:sldMk cId="1690855234" sldId="261"/>
            <ac:cxnSpMk id="20" creationId="{CB23456B-C0A3-2E4B-4EE8-CD0F6CD70B9A}"/>
          </ac:cxnSpMkLst>
        </pc:cxnChg>
        <pc:cxnChg chg="add mod">
          <ac:chgData name="Oliver Sommer" userId="0b59b8127d68df9a" providerId="LiveId" clId="{09B66530-F92C-4EE2-B114-F11539C37C2A}" dt="2025-05-14T23:35:45.849" v="8434" actId="1036"/>
          <ac:cxnSpMkLst>
            <pc:docMk/>
            <pc:sldMk cId="1690855234" sldId="261"/>
            <ac:cxnSpMk id="25" creationId="{04B9EAF0-EEB3-0E28-A4E0-5560FFD19810}"/>
          </ac:cxnSpMkLst>
        </pc:cxnChg>
        <pc:cxnChg chg="add mod">
          <ac:chgData name="Oliver Sommer" userId="0b59b8127d68df9a" providerId="LiveId" clId="{09B66530-F92C-4EE2-B114-F11539C37C2A}" dt="2025-05-14T21:39:03.973" v="8078" actId="1036"/>
          <ac:cxnSpMkLst>
            <pc:docMk/>
            <pc:sldMk cId="1690855234" sldId="261"/>
            <ac:cxnSpMk id="55" creationId="{49C26099-B523-268F-12BB-D33F2737FA9D}"/>
          </ac:cxnSpMkLst>
        </pc:cxnChg>
      </pc:sldChg>
      <pc:sldChg chg="addSp delSp modSp new mod modClrScheme chgLayout">
        <pc:chgData name="Oliver Sommer" userId="0b59b8127d68df9a" providerId="LiveId" clId="{09B66530-F92C-4EE2-B114-F11539C37C2A}" dt="2025-05-15T00:58:46.588" v="10206" actId="20577"/>
        <pc:sldMkLst>
          <pc:docMk/>
          <pc:sldMk cId="3012898778" sldId="262"/>
        </pc:sldMkLst>
        <pc:spChg chg="mod ord">
          <ac:chgData name="Oliver Sommer" userId="0b59b8127d68df9a" providerId="LiveId" clId="{09B66530-F92C-4EE2-B114-F11539C37C2A}" dt="2025-05-15T00:54:44.345" v="10101" actId="14100"/>
          <ac:spMkLst>
            <pc:docMk/>
            <pc:sldMk cId="3012898778" sldId="262"/>
            <ac:spMk id="2" creationId="{D14D1580-FC5F-1D76-AF04-885D4EB4FA89}"/>
          </ac:spMkLst>
        </pc:spChg>
        <pc:spChg chg="add del mod ord">
          <ac:chgData name="Oliver Sommer" userId="0b59b8127d68df9a" providerId="LiveId" clId="{09B66530-F92C-4EE2-B114-F11539C37C2A}" dt="2025-05-15T00:58:46.588" v="10206" actId="20577"/>
          <ac:spMkLst>
            <pc:docMk/>
            <pc:sldMk cId="3012898778" sldId="262"/>
            <ac:spMk id="3" creationId="{B1C881AC-9F71-BEA0-61C8-46251A4613A7}"/>
          </ac:spMkLst>
        </pc:spChg>
        <pc:spChg chg="mod ord">
          <ac:chgData name="Oliver Sommer" userId="0b59b8127d68df9a" providerId="LiveId" clId="{09B66530-F92C-4EE2-B114-F11539C37C2A}" dt="2025-05-14T22:08:33.120" v="8307" actId="700"/>
          <ac:spMkLst>
            <pc:docMk/>
            <pc:sldMk cId="3012898778" sldId="262"/>
            <ac:spMk id="4" creationId="{1ED9242B-19DB-FC7F-7A89-C31244850A81}"/>
          </ac:spMkLst>
        </pc:spChg>
        <pc:spChg chg="mod ord">
          <ac:chgData name="Oliver Sommer" userId="0b59b8127d68df9a" providerId="LiveId" clId="{09B66530-F92C-4EE2-B114-F11539C37C2A}" dt="2025-05-14T22:08:33.120" v="8307" actId="700"/>
          <ac:spMkLst>
            <pc:docMk/>
            <pc:sldMk cId="3012898778" sldId="262"/>
            <ac:spMk id="6" creationId="{FEB296DB-8760-24CB-493C-EB87D1E371EE}"/>
          </ac:spMkLst>
        </pc:spChg>
        <pc:spChg chg="mod ord">
          <ac:chgData name="Oliver Sommer" userId="0b59b8127d68df9a" providerId="LiveId" clId="{09B66530-F92C-4EE2-B114-F11539C37C2A}" dt="2025-05-14T22:08:33.120" v="8307" actId="700"/>
          <ac:spMkLst>
            <pc:docMk/>
            <pc:sldMk cId="3012898778" sldId="262"/>
            <ac:spMk id="7" creationId="{2684C617-BEE8-CEF4-3D64-FA248A39D6DD}"/>
          </ac:spMkLst>
        </pc:spChg>
        <pc:spChg chg="add mod">
          <ac:chgData name="Oliver Sommer" userId="0b59b8127d68df9a" providerId="LiveId" clId="{09B66530-F92C-4EE2-B114-F11539C37C2A}" dt="2025-05-15T00:55:25.298" v="10153" actId="20577"/>
          <ac:spMkLst>
            <pc:docMk/>
            <pc:sldMk cId="3012898778" sldId="262"/>
            <ac:spMk id="12" creationId="{149F7444-9613-BA90-ECCA-5F3B30D2A0F3}"/>
          </ac:spMkLst>
        </pc:spChg>
        <pc:spChg chg="add mod">
          <ac:chgData name="Oliver Sommer" userId="0b59b8127d68df9a" providerId="LiveId" clId="{09B66530-F92C-4EE2-B114-F11539C37C2A}" dt="2025-05-15T00:54:15.947" v="10051" actId="1076"/>
          <ac:spMkLst>
            <pc:docMk/>
            <pc:sldMk cId="3012898778" sldId="262"/>
            <ac:spMk id="13" creationId="{016CF443-F377-5114-97F1-8548C26519FA}"/>
          </ac:spMkLst>
        </pc:spChg>
        <pc:picChg chg="add mod">
          <ac:chgData name="Oliver Sommer" userId="0b59b8127d68df9a" providerId="LiveId" clId="{09B66530-F92C-4EE2-B114-F11539C37C2A}" dt="2025-05-15T00:54:48.317" v="10102" actId="1076"/>
          <ac:picMkLst>
            <pc:docMk/>
            <pc:sldMk cId="3012898778" sldId="262"/>
            <ac:picMk id="14" creationId="{09E77643-F306-3C91-59FE-458CB3ADB70C}"/>
          </ac:picMkLst>
        </pc:picChg>
        <pc:picChg chg="add mod">
          <ac:chgData name="Oliver Sommer" userId="0b59b8127d68df9a" providerId="LiveId" clId="{09B66530-F92C-4EE2-B114-F11539C37C2A}" dt="2025-05-15T00:54:48.317" v="10102" actId="1076"/>
          <ac:picMkLst>
            <pc:docMk/>
            <pc:sldMk cId="3012898778" sldId="262"/>
            <ac:picMk id="15" creationId="{05503779-7D06-D44A-5D4C-D80B2D158F65}"/>
          </ac:picMkLst>
        </pc:picChg>
        <pc:picChg chg="add del mod">
          <ac:chgData name="Oliver Sommer" userId="0b59b8127d68df9a" providerId="LiveId" clId="{09B66530-F92C-4EE2-B114-F11539C37C2A}" dt="2025-05-15T00:53:23.220" v="10018" actId="478"/>
          <ac:picMkLst>
            <pc:docMk/>
            <pc:sldMk cId="3012898778" sldId="262"/>
            <ac:picMk id="17" creationId="{4FB38183-5690-EB2E-399A-44D16E70148C}"/>
          </ac:picMkLst>
        </pc:picChg>
        <pc:picChg chg="add mod">
          <ac:chgData name="Oliver Sommer" userId="0b59b8127d68df9a" providerId="LiveId" clId="{09B66530-F92C-4EE2-B114-F11539C37C2A}" dt="2025-05-15T00:54:51.992" v="10103" actId="1076"/>
          <ac:picMkLst>
            <pc:docMk/>
            <pc:sldMk cId="3012898778" sldId="262"/>
            <ac:picMk id="19" creationId="{273399D0-E8AE-6193-9980-B94723636E0A}"/>
          </ac:picMkLst>
        </pc:picChg>
        <pc:picChg chg="add mod">
          <ac:chgData name="Oliver Sommer" userId="0b59b8127d68df9a" providerId="LiveId" clId="{09B66530-F92C-4EE2-B114-F11539C37C2A}" dt="2025-05-15T00:53:38.960" v="10022" actId="1076"/>
          <ac:picMkLst>
            <pc:docMk/>
            <pc:sldMk cId="3012898778" sldId="262"/>
            <ac:picMk id="21" creationId="{4608BBFE-9CBA-00B2-C42E-FE5523B46B2F}"/>
          </ac:picMkLst>
        </pc:picChg>
        <pc:picChg chg="add mod">
          <ac:chgData name="Oliver Sommer" userId="0b59b8127d68df9a" providerId="LiveId" clId="{09B66530-F92C-4EE2-B114-F11539C37C2A}" dt="2025-05-15T00:53:38.960" v="10022" actId="1076"/>
          <ac:picMkLst>
            <pc:docMk/>
            <pc:sldMk cId="3012898778" sldId="262"/>
            <ac:picMk id="23" creationId="{447A7100-84EA-1A1B-419E-984BEE025E4F}"/>
          </ac:picMkLst>
        </pc:picChg>
        <pc:picChg chg="add mod">
          <ac:chgData name="Oliver Sommer" userId="0b59b8127d68df9a" providerId="LiveId" clId="{09B66530-F92C-4EE2-B114-F11539C37C2A}" dt="2025-05-15T00:53:38.960" v="10022" actId="1076"/>
          <ac:picMkLst>
            <pc:docMk/>
            <pc:sldMk cId="3012898778" sldId="262"/>
            <ac:picMk id="24" creationId="{F3EFBA62-517B-6B92-29F9-8AC07FDA9702}"/>
          </ac:picMkLst>
        </pc:picChg>
      </pc:sldChg>
      <pc:sldChg chg="addSp delSp modSp new mod modClrScheme chgLayout modNotesTx">
        <pc:chgData name="Oliver Sommer" userId="0b59b8127d68df9a" providerId="LiveId" clId="{09B66530-F92C-4EE2-B114-F11539C37C2A}" dt="2025-05-15T08:47:19.205" v="10209" actId="1076"/>
        <pc:sldMkLst>
          <pc:docMk/>
          <pc:sldMk cId="1619119041" sldId="263"/>
        </pc:sldMkLst>
        <pc:spChg chg="mod ord">
          <ac:chgData name="Oliver Sommer" userId="0b59b8127d68df9a" providerId="LiveId" clId="{09B66530-F92C-4EE2-B114-F11539C37C2A}" dt="2025-05-15T00:20:00.471" v="9158" actId="27636"/>
          <ac:spMkLst>
            <pc:docMk/>
            <pc:sldMk cId="1619119041" sldId="263"/>
            <ac:spMk id="2" creationId="{C50FE4D0-D7A3-6564-5DEA-FDCB1DFDA7F6}"/>
          </ac:spMkLst>
        </pc:spChg>
        <pc:spChg chg="mod ord">
          <ac:chgData name="Oliver Sommer" userId="0b59b8127d68df9a" providerId="LiveId" clId="{09B66530-F92C-4EE2-B114-F11539C37C2A}" dt="2025-05-14T22:08:44.083" v="8309" actId="700"/>
          <ac:spMkLst>
            <pc:docMk/>
            <pc:sldMk cId="1619119041" sldId="263"/>
            <ac:spMk id="4" creationId="{D478139F-D371-58FF-22A5-ECD0646F0D0F}"/>
          </ac:spMkLst>
        </pc:spChg>
        <pc:spChg chg="mod ord">
          <ac:chgData name="Oliver Sommer" userId="0b59b8127d68df9a" providerId="LiveId" clId="{09B66530-F92C-4EE2-B114-F11539C37C2A}" dt="2025-05-14T22:08:44.083" v="8309" actId="700"/>
          <ac:spMkLst>
            <pc:docMk/>
            <pc:sldMk cId="1619119041" sldId="263"/>
            <ac:spMk id="6" creationId="{6FEA0438-3250-DD76-2F4A-B10461EEB220}"/>
          </ac:spMkLst>
        </pc:spChg>
        <pc:spChg chg="mod ord">
          <ac:chgData name="Oliver Sommer" userId="0b59b8127d68df9a" providerId="LiveId" clId="{09B66530-F92C-4EE2-B114-F11539C37C2A}" dt="2025-05-14T22:08:44.083" v="8309" actId="700"/>
          <ac:spMkLst>
            <pc:docMk/>
            <pc:sldMk cId="1619119041" sldId="263"/>
            <ac:spMk id="7" creationId="{BD6D58D6-41EA-15B6-BE23-D0E4602321E1}"/>
          </ac:spMkLst>
        </pc:spChg>
        <pc:spChg chg="add mod ord">
          <ac:chgData name="Oliver Sommer" userId="0b59b8127d68df9a" providerId="LiveId" clId="{09B66530-F92C-4EE2-B114-F11539C37C2A}" dt="2025-05-15T00:38:25.714" v="9357" actId="1076"/>
          <ac:spMkLst>
            <pc:docMk/>
            <pc:sldMk cId="1619119041" sldId="263"/>
            <ac:spMk id="10" creationId="{3200AD60-2B74-9D53-12DA-AB14B657A254}"/>
          </ac:spMkLst>
        </pc:spChg>
        <pc:spChg chg="add mod ord">
          <ac:chgData name="Oliver Sommer" userId="0b59b8127d68df9a" providerId="LiveId" clId="{09B66530-F92C-4EE2-B114-F11539C37C2A}" dt="2025-05-15T00:38:25.714" v="9357" actId="1076"/>
          <ac:spMkLst>
            <pc:docMk/>
            <pc:sldMk cId="1619119041" sldId="263"/>
            <ac:spMk id="11" creationId="{FEB8A578-68A9-55A3-3924-DE2EC62D45C6}"/>
          </ac:spMkLst>
        </pc:spChg>
        <pc:spChg chg="add mod ord">
          <ac:chgData name="Oliver Sommer" userId="0b59b8127d68df9a" providerId="LiveId" clId="{09B66530-F92C-4EE2-B114-F11539C37C2A}" dt="2025-05-15T00:38:25.714" v="9357" actId="1076"/>
          <ac:spMkLst>
            <pc:docMk/>
            <pc:sldMk cId="1619119041" sldId="263"/>
            <ac:spMk id="12" creationId="{E92FDA1B-EA01-52F3-57B2-313F3D086B8A}"/>
          </ac:spMkLst>
        </pc:spChg>
        <pc:spChg chg="add mod ord">
          <ac:chgData name="Oliver Sommer" userId="0b59b8127d68df9a" providerId="LiveId" clId="{09B66530-F92C-4EE2-B114-F11539C37C2A}" dt="2025-05-15T00:38:25.714" v="9357" actId="1076"/>
          <ac:spMkLst>
            <pc:docMk/>
            <pc:sldMk cId="1619119041" sldId="263"/>
            <ac:spMk id="13" creationId="{47A8785D-669C-FDB1-7EB9-0ED3CF745E7B}"/>
          </ac:spMkLst>
        </pc:spChg>
        <pc:picChg chg="add del mod">
          <ac:chgData name="Oliver Sommer" userId="0b59b8127d68df9a" providerId="LiveId" clId="{09B66530-F92C-4EE2-B114-F11539C37C2A}" dt="2025-05-15T00:20:20.085" v="9162" actId="478"/>
          <ac:picMkLst>
            <pc:docMk/>
            <pc:sldMk cId="1619119041" sldId="263"/>
            <ac:picMk id="15" creationId="{793E6666-D96C-AC67-0616-94556CDB5692}"/>
          </ac:picMkLst>
        </pc:picChg>
        <pc:picChg chg="add del mod">
          <ac:chgData name="Oliver Sommer" userId="0b59b8127d68df9a" providerId="LiveId" clId="{09B66530-F92C-4EE2-B114-F11539C37C2A}" dt="2025-05-15T00:19:35.516" v="9148" actId="478"/>
          <ac:picMkLst>
            <pc:docMk/>
            <pc:sldMk cId="1619119041" sldId="263"/>
            <ac:picMk id="17" creationId="{E0CF384D-5FD4-FA7E-7BD0-E4DC2ADF27CA}"/>
          </ac:picMkLst>
        </pc:picChg>
        <pc:picChg chg="add mod">
          <ac:chgData name="Oliver Sommer" userId="0b59b8127d68df9a" providerId="LiveId" clId="{09B66530-F92C-4EE2-B114-F11539C37C2A}" dt="2025-05-15T08:47:19.205" v="10209" actId="1076"/>
          <ac:picMkLst>
            <pc:docMk/>
            <pc:sldMk cId="1619119041" sldId="263"/>
            <ac:picMk id="19" creationId="{25380ECE-2BB7-86B0-1A24-B691572E85E9}"/>
          </ac:picMkLst>
        </pc:picChg>
        <pc:picChg chg="add del mod">
          <ac:chgData name="Oliver Sommer" userId="0b59b8127d68df9a" providerId="LiveId" clId="{09B66530-F92C-4EE2-B114-F11539C37C2A}" dt="2025-05-15T00:35:18.719" v="9287" actId="478"/>
          <ac:picMkLst>
            <pc:docMk/>
            <pc:sldMk cId="1619119041" sldId="263"/>
            <ac:picMk id="21" creationId="{25810C3D-0AF7-D6B8-B2E8-F20FD269E060}"/>
          </ac:picMkLst>
        </pc:picChg>
        <pc:picChg chg="add mod">
          <ac:chgData name="Oliver Sommer" userId="0b59b8127d68df9a" providerId="LiveId" clId="{09B66530-F92C-4EE2-B114-F11539C37C2A}" dt="2025-05-15T00:35:27.090" v="9290" actId="1076"/>
          <ac:picMkLst>
            <pc:docMk/>
            <pc:sldMk cId="1619119041" sldId="263"/>
            <ac:picMk id="23" creationId="{15FC6686-1D89-C63E-D494-03F76766DE5B}"/>
          </ac:picMkLst>
        </pc:picChg>
      </pc:sldChg>
      <pc:sldChg chg="addSp modSp new del mod">
        <pc:chgData name="Oliver Sommer" userId="0b59b8127d68df9a" providerId="LiveId" clId="{09B66530-F92C-4EE2-B114-F11539C37C2A}" dt="2025-05-14T19:16:31.193" v="5744" actId="47"/>
        <pc:sldMkLst>
          <pc:docMk/>
          <pc:sldMk cId="1017727839" sldId="264"/>
        </pc:sldMkLst>
      </pc:sldChg>
      <pc:sldChg chg="addSp delSp modSp new mod modClrScheme delAnim modAnim chgLayout">
        <pc:chgData name="Oliver Sommer" userId="0b59b8127d68df9a" providerId="LiveId" clId="{09B66530-F92C-4EE2-B114-F11539C37C2A}" dt="2025-05-14T23:51:01.494" v="8768"/>
        <pc:sldMkLst>
          <pc:docMk/>
          <pc:sldMk cId="1080525341" sldId="264"/>
        </pc:sldMkLst>
        <pc:spChg chg="mod ord">
          <ac:chgData name="Oliver Sommer" userId="0b59b8127d68df9a" providerId="LiveId" clId="{09B66530-F92C-4EE2-B114-F11539C37C2A}" dt="2025-05-14T23:50:23.687" v="8764" actId="20577"/>
          <ac:spMkLst>
            <pc:docMk/>
            <pc:sldMk cId="1080525341" sldId="264"/>
            <ac:spMk id="2" creationId="{26C0C652-3384-ED5D-7C19-7237D2F4E648}"/>
          </ac:spMkLst>
        </pc:spChg>
        <pc:spChg chg="mod ord">
          <ac:chgData name="Oliver Sommer" userId="0b59b8127d68df9a" providerId="LiveId" clId="{09B66530-F92C-4EE2-B114-F11539C37C2A}" dt="2025-05-14T22:13:07.965" v="8330" actId="700"/>
          <ac:spMkLst>
            <pc:docMk/>
            <pc:sldMk cId="1080525341" sldId="264"/>
            <ac:spMk id="4" creationId="{A86FADEF-1C37-0627-2AA1-BE5C4EF9933D}"/>
          </ac:spMkLst>
        </pc:spChg>
        <pc:spChg chg="mod ord">
          <ac:chgData name="Oliver Sommer" userId="0b59b8127d68df9a" providerId="LiveId" clId="{09B66530-F92C-4EE2-B114-F11539C37C2A}" dt="2025-05-14T22:13:07.965" v="8330" actId="700"/>
          <ac:spMkLst>
            <pc:docMk/>
            <pc:sldMk cId="1080525341" sldId="264"/>
            <ac:spMk id="5" creationId="{D544FEA3-8F20-F0FF-3618-75354B8B5D00}"/>
          </ac:spMkLst>
        </pc:spChg>
        <pc:spChg chg="mod ord">
          <ac:chgData name="Oliver Sommer" userId="0b59b8127d68df9a" providerId="LiveId" clId="{09B66530-F92C-4EE2-B114-F11539C37C2A}" dt="2025-05-14T22:13:07.965" v="8330" actId="700"/>
          <ac:spMkLst>
            <pc:docMk/>
            <pc:sldMk cId="1080525341" sldId="264"/>
            <ac:spMk id="6" creationId="{F0CCA04E-9988-7DEE-A41C-63696392787C}"/>
          </ac:spMkLst>
        </pc:spChg>
        <pc:picChg chg="add mod ord">
          <ac:chgData name="Oliver Sommer" userId="0b59b8127d68df9a" providerId="LiveId" clId="{09B66530-F92C-4EE2-B114-F11539C37C2A}" dt="2025-05-14T23:33:35.840" v="8360" actId="1076"/>
          <ac:picMkLst>
            <pc:docMk/>
            <pc:sldMk cId="1080525341" sldId="264"/>
            <ac:picMk id="10" creationId="{0F03201D-B603-A867-D1CC-1CFC9F9C9FCC}"/>
          </ac:picMkLst>
        </pc:picChg>
        <pc:picChg chg="add mod ord">
          <ac:chgData name="Oliver Sommer" userId="0b59b8127d68df9a" providerId="LiveId" clId="{09B66530-F92C-4EE2-B114-F11539C37C2A}" dt="2025-05-14T23:50:45.394" v="8767" actId="1076"/>
          <ac:picMkLst>
            <pc:docMk/>
            <pc:sldMk cId="1080525341" sldId="264"/>
            <ac:picMk id="20" creationId="{6F37B976-4C08-40FD-CFA3-538B164696A7}"/>
          </ac:picMkLst>
        </pc:picChg>
      </pc:sldChg>
      <pc:sldChg chg="new del">
        <pc:chgData name="Oliver Sommer" userId="0b59b8127d68df9a" providerId="LiveId" clId="{09B66530-F92C-4EE2-B114-F11539C37C2A}" dt="2025-05-14T23:50:37.338" v="8766" actId="2696"/>
        <pc:sldMkLst>
          <pc:docMk/>
          <pc:sldMk cId="744842017" sldId="265"/>
        </pc:sldMkLst>
      </pc:sldChg>
      <pc:sldChg chg="new del">
        <pc:chgData name="Oliver Sommer" userId="0b59b8127d68df9a" providerId="LiveId" clId="{09B66530-F92C-4EE2-B114-F11539C37C2A}" dt="2025-05-14T22:08:14.510" v="8305" actId="2696"/>
        <pc:sldMkLst>
          <pc:docMk/>
          <pc:sldMk cId="818702261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8E0F95-CD26-4956-915A-948FFD920926}" type="datetimeFigureOut">
              <a:rPr lang="de-DE" smtClean="0"/>
              <a:t>16.05.2025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8CB93-1679-43F2-B447-C2DAA86BB1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2053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Short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align</a:t>
            </a:r>
            <a:r>
              <a:rPr lang="de-DE" dirty="0"/>
              <a:t> </a:t>
            </a:r>
            <a:r>
              <a:rPr lang="de-DE" dirty="0" err="1"/>
              <a:t>everybody</a:t>
            </a:r>
            <a:r>
              <a:rPr lang="de-DE" dirty="0"/>
              <a:t> and </a:t>
            </a:r>
            <a:r>
              <a:rPr lang="de-DE" dirty="0" err="1"/>
              <a:t>present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domain</a:t>
            </a:r>
            <a:r>
              <a:rPr lang="de-DE" dirty="0"/>
              <a:t> </a:t>
            </a:r>
            <a:r>
              <a:rPr lang="de-DE" dirty="0" err="1"/>
              <a:t>knowledge</a:t>
            </a:r>
            <a:r>
              <a:rPr lang="de-DE" dirty="0"/>
              <a:t>.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Physicochemical</a:t>
            </a:r>
            <a:r>
              <a:rPr lang="de-DE" dirty="0"/>
              <a:t> </a:t>
            </a:r>
            <a:r>
              <a:rPr lang="de-DE" dirty="0" err="1"/>
              <a:t>composition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linke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dirty="0" err="1"/>
              <a:t>rating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wine</a:t>
            </a:r>
            <a:r>
              <a:rPr lang="de-DE" dirty="0"/>
              <a:t> </a:t>
            </a:r>
            <a:r>
              <a:rPr lang="de-DE" dirty="0" err="1"/>
              <a:t>tasters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Introduce</a:t>
            </a:r>
            <a:r>
              <a:rPr lang="de-DE" dirty="0"/>
              <a:t> Quality Label? Yes</a:t>
            </a:r>
          </a:p>
          <a:p>
            <a:pPr marL="171450" indent="-171450">
              <a:buFontTx/>
              <a:buChar char="-"/>
            </a:pPr>
            <a:r>
              <a:rPr lang="de-DE" dirty="0"/>
              <a:t>Display Idea: 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Bar Charts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physicochemical</a:t>
            </a:r>
            <a:r>
              <a:rPr lang="de-DE" dirty="0"/>
              <a:t> </a:t>
            </a:r>
            <a:r>
              <a:rPr lang="de-DE" dirty="0" err="1"/>
              <a:t>composition</a:t>
            </a:r>
            <a:endParaRPr lang="de-DE" dirty="0"/>
          </a:p>
          <a:p>
            <a:pPr marL="628650" lvl="1" indent="-171450">
              <a:buFontTx/>
              <a:buChar char="-"/>
            </a:pPr>
            <a:r>
              <a:rPr lang="de-DE" dirty="0"/>
              <a:t>Quality </a:t>
            </a:r>
            <a:r>
              <a:rPr lang="de-DE" dirty="0" err="1"/>
              <a:t>histogram</a:t>
            </a:r>
            <a:r>
              <a:rPr lang="de-DE" dirty="0"/>
              <a:t> 1-10, </a:t>
            </a:r>
            <a:r>
              <a:rPr lang="de-DE" dirty="0" err="1"/>
              <a:t>whereas</a:t>
            </a:r>
            <a:r>
              <a:rPr lang="de-DE" dirty="0"/>
              <a:t> </a:t>
            </a:r>
            <a:r>
              <a:rPr lang="de-DE" dirty="0" err="1"/>
              <a:t>colors</a:t>
            </a:r>
            <a:r>
              <a:rPr lang="de-DE" dirty="0"/>
              <a:t> </a:t>
            </a:r>
            <a:r>
              <a:rPr lang="de-DE" dirty="0" err="1"/>
              <a:t>indicat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dirty="0" err="1"/>
              <a:t>label</a:t>
            </a:r>
            <a:r>
              <a:rPr lang="de-DE" dirty="0"/>
              <a:t>!</a:t>
            </a:r>
          </a:p>
          <a:p>
            <a:pPr marL="171450" lvl="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D8CB93-1679-43F2-B447-C2DAA86BB12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2613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wine</a:t>
            </a:r>
            <a:r>
              <a:rPr lang="de-DE" dirty="0"/>
              <a:t>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dirty="0" err="1"/>
              <a:t>related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physicochemical</a:t>
            </a:r>
            <a:r>
              <a:rPr lang="de-DE" dirty="0"/>
              <a:t> </a:t>
            </a:r>
            <a:r>
              <a:rPr lang="de-DE" dirty="0" err="1"/>
              <a:t>properties</a:t>
            </a:r>
            <a:r>
              <a:rPr lang="de-DE" dirty="0"/>
              <a:t>? </a:t>
            </a:r>
          </a:p>
          <a:p>
            <a:endParaRPr lang="de-DE" dirty="0"/>
          </a:p>
          <a:p>
            <a:pPr marL="628650" lvl="1" indent="-171450">
              <a:buFontTx/>
              <a:buChar char="-"/>
            </a:pPr>
            <a:r>
              <a:rPr lang="de-DE" dirty="0" err="1"/>
              <a:t>Alcohol</a:t>
            </a:r>
            <a:r>
              <a:rPr lang="de-DE" dirty="0"/>
              <a:t>, </a:t>
            </a:r>
            <a:r>
              <a:rPr lang="de-DE" dirty="0" err="1"/>
              <a:t>density</a:t>
            </a:r>
            <a:r>
              <a:rPr lang="de-DE" dirty="0"/>
              <a:t>, residual </a:t>
            </a:r>
            <a:r>
              <a:rPr lang="de-DE" dirty="0" err="1"/>
              <a:t>sugar</a:t>
            </a:r>
            <a:endParaRPr lang="de-DE" dirty="0"/>
          </a:p>
          <a:p>
            <a:pPr marL="1085850" lvl="2" indent="-171450">
              <a:buFontTx/>
              <a:buChar char="-"/>
            </a:pPr>
            <a:r>
              <a:rPr lang="de-DE" dirty="0"/>
              <a:t>Density </a:t>
            </a:r>
            <a:r>
              <a:rPr lang="de-DE" dirty="0" err="1"/>
              <a:t>gets</a:t>
            </a:r>
            <a:r>
              <a:rPr lang="de-DE" dirty="0"/>
              <a:t> </a:t>
            </a:r>
            <a:r>
              <a:rPr lang="de-DE" dirty="0" err="1"/>
              <a:t>lower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alcohol</a:t>
            </a:r>
            <a:r>
              <a:rPr lang="de-DE" dirty="0"/>
              <a:t>, but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increasing</a:t>
            </a:r>
            <a:r>
              <a:rPr lang="de-DE" dirty="0"/>
              <a:t> residual </a:t>
            </a:r>
            <a:r>
              <a:rPr lang="de-DE" dirty="0" err="1"/>
              <a:t>sugar</a:t>
            </a:r>
            <a:endParaRPr lang="de-DE" dirty="0"/>
          </a:p>
          <a:p>
            <a:pPr marL="1085850" lvl="2" indent="-171450">
              <a:buFontTx/>
              <a:buChar char="-"/>
            </a:pPr>
            <a:r>
              <a:rPr lang="de-DE" dirty="0"/>
              <a:t>More </a:t>
            </a:r>
            <a:r>
              <a:rPr lang="de-DE" dirty="0" err="1"/>
              <a:t>alcohol</a:t>
            </a:r>
            <a:r>
              <a:rPr lang="de-DE" dirty="0"/>
              <a:t> </a:t>
            </a:r>
            <a:r>
              <a:rPr lang="de-DE" dirty="0" err="1"/>
              <a:t>reduces</a:t>
            </a:r>
            <a:r>
              <a:rPr lang="de-DE" dirty="0"/>
              <a:t> </a:t>
            </a:r>
            <a:r>
              <a:rPr lang="de-DE" dirty="0" err="1"/>
              <a:t>sugar</a:t>
            </a:r>
            <a:r>
              <a:rPr lang="de-DE" dirty="0"/>
              <a:t>, but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sugar</a:t>
            </a:r>
            <a:r>
              <a:rPr lang="de-DE" dirty="0"/>
              <a:t> </a:t>
            </a:r>
            <a:r>
              <a:rPr lang="de-DE" dirty="0" err="1"/>
              <a:t>remains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wine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dependent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grapes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. 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Density also </a:t>
            </a:r>
            <a:r>
              <a:rPr lang="de-DE" dirty="0" err="1"/>
              <a:t>contains</a:t>
            </a:r>
            <a:r>
              <a:rPr lang="de-DE" dirty="0"/>
              <a:t> </a:t>
            </a:r>
            <a:r>
              <a:rPr lang="de-DE" dirty="0" err="1"/>
              <a:t>valuable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: </a:t>
            </a:r>
          </a:p>
          <a:p>
            <a:pPr marL="1543050" lvl="3" indent="-171450">
              <a:buFontTx/>
              <a:buChar char="-"/>
            </a:pPr>
            <a:r>
              <a:rPr lang="de-DE" dirty="0"/>
              <a:t>Tannins and </a:t>
            </a:r>
            <a:r>
              <a:rPr lang="de-DE" dirty="0" err="1"/>
              <a:t>phenols</a:t>
            </a:r>
            <a:r>
              <a:rPr lang="de-DE" dirty="0"/>
              <a:t> </a:t>
            </a:r>
            <a:r>
              <a:rPr lang="de-DE" dirty="0" err="1"/>
              <a:t>determine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wine</a:t>
            </a:r>
            <a:r>
              <a:rPr lang="de-DE" dirty="0"/>
              <a:t> </a:t>
            </a:r>
            <a:r>
              <a:rPr lang="de-DE" dirty="0" err="1"/>
              <a:t>aroma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increase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density</a:t>
            </a:r>
            <a:r>
              <a:rPr lang="de-DE" dirty="0"/>
              <a:t> (?).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not </a:t>
            </a:r>
            <a:r>
              <a:rPr lang="de-DE" dirty="0" err="1"/>
              <a:t>measured</a:t>
            </a:r>
            <a:r>
              <a:rPr lang="de-DE" dirty="0"/>
              <a:t> and </a:t>
            </a:r>
            <a:r>
              <a:rPr lang="de-DE" dirty="0" err="1"/>
              <a:t>probably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difficult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measure</a:t>
            </a:r>
            <a:r>
              <a:rPr lang="de-DE" dirty="0"/>
              <a:t>.</a:t>
            </a:r>
          </a:p>
          <a:p>
            <a:pPr marL="1543050" lvl="3" indent="-171450">
              <a:buFontTx/>
              <a:buChar char="-"/>
            </a:pP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determines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mouthfeel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wine</a:t>
            </a:r>
            <a:r>
              <a:rPr lang="de-DE" dirty="0"/>
              <a:t>.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Residual </a:t>
            </a:r>
            <a:r>
              <a:rPr lang="de-DE" dirty="0" err="1"/>
              <a:t>sugar</a:t>
            </a:r>
            <a:r>
              <a:rPr lang="de-DE" dirty="0"/>
              <a:t> </a:t>
            </a:r>
            <a:r>
              <a:rPr lang="de-DE" dirty="0" err="1"/>
              <a:t>determines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sweetness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wine</a:t>
            </a:r>
            <a:r>
              <a:rPr lang="de-DE" dirty="0"/>
              <a:t>.</a:t>
            </a:r>
          </a:p>
          <a:p>
            <a:pPr marL="1085850" lvl="2" indent="-171450">
              <a:buFontTx/>
              <a:buChar char="-"/>
            </a:pPr>
            <a:endParaRPr lang="de-DE" dirty="0"/>
          </a:p>
          <a:p>
            <a:pPr marL="1085850" lvl="2" indent="-171450">
              <a:buFontTx/>
              <a:buChar char="-"/>
            </a:pPr>
            <a:r>
              <a:rPr lang="de-DE" dirty="0" err="1"/>
              <a:t>Alcohol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characteristic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it‘s</a:t>
            </a:r>
            <a:r>
              <a:rPr lang="de-DE" dirty="0"/>
              <a:t> </a:t>
            </a:r>
            <a:r>
              <a:rPr lang="de-DE" dirty="0" err="1"/>
              <a:t>quality</a:t>
            </a:r>
            <a:r>
              <a:rPr lang="de-DE" dirty="0"/>
              <a:t>, </a:t>
            </a:r>
            <a:r>
              <a:rPr lang="de-DE" dirty="0" err="1"/>
              <a:t>however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not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all </a:t>
            </a:r>
            <a:r>
              <a:rPr lang="de-DE" dirty="0" err="1"/>
              <a:t>tasters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alcoholics</a:t>
            </a:r>
            <a:r>
              <a:rPr lang="de-DE" dirty="0"/>
              <a:t> </a:t>
            </a:r>
            <a:r>
              <a:rPr lang="de-DE" dirty="0" err="1"/>
              <a:t>rather</a:t>
            </a:r>
            <a:r>
              <a:rPr lang="de-DE" dirty="0"/>
              <a:t>, </a:t>
            </a:r>
            <a:r>
              <a:rPr lang="de-DE" dirty="0" err="1"/>
              <a:t>because</a:t>
            </a:r>
            <a:endParaRPr lang="de-DE" dirty="0"/>
          </a:p>
          <a:p>
            <a:pPr marL="1543050" lvl="3" indent="-171450">
              <a:buFontTx/>
              <a:buChar char="-"/>
            </a:pPr>
            <a:r>
              <a:rPr lang="de-DE" dirty="0" err="1"/>
              <a:t>Alcohol</a:t>
            </a:r>
            <a:r>
              <a:rPr lang="de-DE" dirty="0"/>
              <a:t> </a:t>
            </a:r>
            <a:r>
              <a:rPr lang="de-DE" dirty="0" err="1"/>
              <a:t>carries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taste</a:t>
            </a:r>
          </a:p>
          <a:p>
            <a:pPr marL="1543050" lvl="3" indent="-171450">
              <a:buFontTx/>
              <a:buChar char="-"/>
            </a:pPr>
            <a:r>
              <a:rPr lang="de-DE" dirty="0"/>
              <a:t>A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alcohol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 </a:t>
            </a:r>
            <a:r>
              <a:rPr lang="de-DE" dirty="0" err="1"/>
              <a:t>indicates</a:t>
            </a:r>
            <a:r>
              <a:rPr lang="de-DE" dirty="0"/>
              <a:t> a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fermentation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, </a:t>
            </a:r>
            <a:r>
              <a:rPr lang="de-DE" dirty="0" err="1"/>
              <a:t>may</a:t>
            </a:r>
            <a:r>
              <a:rPr lang="de-DE" dirty="0"/>
              <a:t> release all possible </a:t>
            </a:r>
            <a:r>
              <a:rPr lang="de-DE" dirty="0" err="1"/>
              <a:t>flavors</a:t>
            </a:r>
            <a:r>
              <a:rPr lang="de-DE" dirty="0"/>
              <a:t>.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Show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contributor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quality</a:t>
            </a:r>
            <a:r>
              <a:rPr lang="de-DE" dirty="0"/>
              <a:t>, </a:t>
            </a:r>
            <a:r>
              <a:rPr lang="de-DE" dirty="0" err="1"/>
              <a:t>alcohol</a:t>
            </a:r>
            <a:r>
              <a:rPr lang="de-DE" dirty="0"/>
              <a:t>,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show</a:t>
            </a:r>
            <a:r>
              <a:rPr lang="de-DE" dirty="0"/>
              <a:t> a </a:t>
            </a:r>
            <a:r>
              <a:rPr lang="de-DE" dirty="0" err="1"/>
              <a:t>clear</a:t>
            </a:r>
            <a:r>
              <a:rPr lang="de-DE" dirty="0"/>
              <a:t> </a:t>
            </a:r>
            <a:r>
              <a:rPr lang="de-DE" dirty="0" err="1"/>
              <a:t>relation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quality</a:t>
            </a:r>
            <a:endParaRPr lang="de-DE" dirty="0"/>
          </a:p>
          <a:p>
            <a:pPr marL="1543050" lvl="3" indent="-171450">
              <a:buFontTx/>
              <a:buChar char="-"/>
            </a:pPr>
            <a:r>
              <a:rPr lang="de-DE" dirty="0"/>
              <a:t>Box </a:t>
            </a:r>
            <a:r>
              <a:rPr lang="de-DE" dirty="0" err="1"/>
              <a:t>plot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dot</a:t>
            </a:r>
            <a:r>
              <a:rPr lang="de-DE" dirty="0"/>
              <a:t> </a:t>
            </a:r>
            <a:r>
              <a:rPr lang="de-DE" dirty="0" err="1"/>
              <a:t>plot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STD: Low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dirty="0" err="1"/>
              <a:t>wines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also </a:t>
            </a:r>
            <a:r>
              <a:rPr lang="de-DE" dirty="0" err="1"/>
              <a:t>have</a:t>
            </a:r>
            <a:r>
              <a:rPr lang="de-DE" dirty="0"/>
              <a:t> a high </a:t>
            </a:r>
            <a:r>
              <a:rPr lang="de-DE" dirty="0" err="1"/>
              <a:t>alcohol</a:t>
            </a:r>
            <a:r>
              <a:rPr lang="de-DE" dirty="0"/>
              <a:t> </a:t>
            </a:r>
            <a:r>
              <a:rPr lang="de-DE" dirty="0" err="1"/>
              <a:t>content</a:t>
            </a:r>
            <a:endParaRPr lang="de-DE" dirty="0"/>
          </a:p>
          <a:p>
            <a:pPr marL="1543050" lvl="3" indent="-171450">
              <a:buFontTx/>
              <a:buChar char="-"/>
            </a:pPr>
            <a:r>
              <a:rPr lang="de-DE" dirty="0"/>
              <a:t>Residual Sugar, </a:t>
            </a:r>
            <a:r>
              <a:rPr lang="de-DE" dirty="0" err="1"/>
              <a:t>Alcohol</a:t>
            </a:r>
            <a:r>
              <a:rPr lang="de-DE" dirty="0"/>
              <a:t>, Density – Mapping: Look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groups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!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Weak</a:t>
            </a:r>
            <a:r>
              <a:rPr lang="de-DE" dirty="0"/>
              <a:t> (linear) </a:t>
            </a:r>
            <a:r>
              <a:rPr lang="de-DE" dirty="0" err="1"/>
              <a:t>relation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quality</a:t>
            </a:r>
            <a:r>
              <a:rPr lang="de-DE" dirty="0"/>
              <a:t>: </a:t>
            </a:r>
          </a:p>
          <a:p>
            <a:pPr marL="628650" lvl="1" indent="-171450">
              <a:buFontTx/>
              <a:buChar char="-"/>
            </a:pPr>
            <a:r>
              <a:rPr lang="de-DE" dirty="0" err="1"/>
              <a:t>Correlation</a:t>
            </a:r>
            <a:r>
              <a:rPr lang="de-DE" dirty="0"/>
              <a:t> </a:t>
            </a:r>
            <a:r>
              <a:rPr lang="de-DE" dirty="0" err="1"/>
              <a:t>matrix</a:t>
            </a:r>
            <a:endParaRPr lang="de-DE" dirty="0"/>
          </a:p>
          <a:p>
            <a:pPr marL="628650" lvl="1" indent="-171450">
              <a:buFontTx/>
              <a:buChar char="-"/>
            </a:pPr>
            <a:r>
              <a:rPr lang="de-DE" dirty="0"/>
              <a:t>Noise</a:t>
            </a:r>
          </a:p>
          <a:p>
            <a:pPr marL="628650" lvl="1" indent="-171450">
              <a:buFontTx/>
              <a:buChar char="-"/>
            </a:pPr>
            <a:r>
              <a:rPr lang="de-DE" dirty="0" err="1"/>
              <a:t>Reasons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unclear</a:t>
            </a:r>
            <a:r>
              <a:rPr lang="de-DE" dirty="0"/>
              <a:t> </a:t>
            </a:r>
            <a:r>
              <a:rPr lang="de-DE" dirty="0" err="1"/>
              <a:t>relations</a:t>
            </a:r>
            <a:r>
              <a:rPr lang="de-DE" dirty="0"/>
              <a:t>: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The Quality </a:t>
            </a:r>
            <a:r>
              <a:rPr lang="de-DE" dirty="0" err="1"/>
              <a:t>rating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tasters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weakly</a:t>
            </a:r>
            <a:r>
              <a:rPr lang="de-DE" dirty="0"/>
              <a:t> </a:t>
            </a:r>
            <a:r>
              <a:rPr lang="de-DE" dirty="0" err="1"/>
              <a:t>linked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an individual feature; </a:t>
            </a:r>
            <a:r>
              <a:rPr lang="de-DE" dirty="0" err="1"/>
              <a:t>wine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mixture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 and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concentrations</a:t>
            </a:r>
            <a:r>
              <a:rPr lang="de-DE" dirty="0"/>
              <a:t> 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The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weakly</a:t>
            </a:r>
            <a:r>
              <a:rPr lang="de-DE" dirty="0"/>
              <a:t> </a:t>
            </a:r>
            <a:r>
              <a:rPr lang="de-DE" dirty="0" err="1"/>
              <a:t>represents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wines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Show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interrelations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 </a:t>
            </a:r>
            <a:r>
              <a:rPr lang="de-DE" dirty="0" err="1"/>
              <a:t>comes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taste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Non-linear, e.g. volatile </a:t>
            </a:r>
            <a:r>
              <a:rPr lang="de-DE" dirty="0" err="1"/>
              <a:t>acidity</a:t>
            </a:r>
            <a:r>
              <a:rPr lang="de-DE" dirty="0"/>
              <a:t> in </a:t>
            </a:r>
            <a:r>
              <a:rPr lang="de-DE" dirty="0" err="1"/>
              <a:t>general</a:t>
            </a:r>
            <a:r>
              <a:rPr lang="de-DE" dirty="0"/>
              <a:t>: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little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bad</a:t>
            </a:r>
            <a:r>
              <a:rPr lang="de-DE" dirty="0"/>
              <a:t>,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bad</a:t>
            </a:r>
            <a:r>
              <a:rPr lang="de-DE" dirty="0"/>
              <a:t>, </a:t>
            </a:r>
            <a:r>
              <a:rPr lang="de-DE" dirty="0" err="1"/>
              <a:t>acidity</a:t>
            </a:r>
            <a:r>
              <a:rPr lang="de-DE" dirty="0"/>
              <a:t> in </a:t>
            </a:r>
            <a:r>
              <a:rPr lang="de-DE" dirty="0" err="1"/>
              <a:t>general</a:t>
            </a:r>
            <a:endParaRPr lang="de-DE" dirty="0"/>
          </a:p>
          <a:p>
            <a:pPr marL="628650" lvl="1" indent="-171450">
              <a:buFontTx/>
              <a:buChar char="-"/>
            </a:pPr>
            <a:r>
              <a:rPr lang="de-DE" dirty="0"/>
              <a:t>Interdependent, i.e.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balance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, e.g. </a:t>
            </a:r>
            <a:r>
              <a:rPr lang="de-DE" dirty="0" err="1"/>
              <a:t>citric</a:t>
            </a:r>
            <a:r>
              <a:rPr lang="de-DE" dirty="0"/>
              <a:t> </a:t>
            </a:r>
            <a:r>
              <a:rPr lang="de-DE" dirty="0" err="1"/>
              <a:t>acid</a:t>
            </a:r>
            <a:r>
              <a:rPr lang="de-DE" dirty="0"/>
              <a:t> and residual </a:t>
            </a:r>
            <a:r>
              <a:rPr lang="de-DE" dirty="0" err="1"/>
              <a:t>sugar</a:t>
            </a:r>
            <a:r>
              <a:rPr lang="de-DE" dirty="0"/>
              <a:t>.</a:t>
            </a:r>
          </a:p>
          <a:p>
            <a:pPr marL="628650" lvl="1" indent="-171450">
              <a:buFontTx/>
              <a:buChar char="-"/>
            </a:pPr>
            <a:endParaRPr lang="de-DE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Apart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: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Taste </a:t>
            </a:r>
            <a:r>
              <a:rPr lang="de-DE" dirty="0" err="1"/>
              <a:t>rating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highly</a:t>
            </a:r>
            <a:r>
              <a:rPr lang="de-DE" dirty="0"/>
              <a:t> individual, </a:t>
            </a:r>
            <a:r>
              <a:rPr lang="de-DE" dirty="0" err="1"/>
              <a:t>although</a:t>
            </a:r>
            <a:r>
              <a:rPr lang="de-DE" dirty="0"/>
              <a:t> </a:t>
            </a:r>
            <a:r>
              <a:rPr lang="de-DE" dirty="0" err="1"/>
              <a:t>it‘s</a:t>
            </a:r>
            <a:r>
              <a:rPr lang="de-DE" dirty="0"/>
              <a:t> a </a:t>
            </a: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at least 3 </a:t>
            </a:r>
            <a:r>
              <a:rPr lang="de-DE" dirty="0" err="1"/>
              <a:t>wine</a:t>
            </a:r>
            <a:r>
              <a:rPr lang="de-DE" dirty="0"/>
              <a:t> </a:t>
            </a:r>
            <a:r>
              <a:rPr lang="de-DE" dirty="0" err="1"/>
              <a:t>tasters</a:t>
            </a:r>
            <a:r>
              <a:rPr lang="de-DE" dirty="0"/>
              <a:t>.</a:t>
            </a:r>
          </a:p>
          <a:p>
            <a:pPr marL="1085850" lvl="2" indent="-171450">
              <a:buFontTx/>
              <a:buChar char="-"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variance</a:t>
            </a:r>
            <a:r>
              <a:rPr lang="de-DE" dirty="0"/>
              <a:t>!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1, 10, 5 was </a:t>
            </a:r>
            <a:r>
              <a:rPr lang="de-DE" dirty="0" err="1"/>
              <a:t>rated</a:t>
            </a:r>
            <a:r>
              <a:rPr lang="de-DE" dirty="0"/>
              <a:t>.</a:t>
            </a:r>
          </a:p>
          <a:p>
            <a:pPr marL="1085850" lvl="2" indent="-171450">
              <a:buFontTx/>
              <a:buChar char="-"/>
            </a:pPr>
            <a:r>
              <a:rPr lang="de-DE" dirty="0" err="1"/>
              <a:t>Factors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dirty="0" err="1"/>
              <a:t>ratings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wine</a:t>
            </a:r>
            <a:r>
              <a:rPr lang="de-DE" dirty="0"/>
              <a:t> </a:t>
            </a:r>
            <a:r>
              <a:rPr lang="de-DE" dirty="0" err="1"/>
              <a:t>tasters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multi-</a:t>
            </a:r>
            <a:r>
              <a:rPr lang="de-DE" dirty="0" err="1"/>
              <a:t>faceted</a:t>
            </a:r>
            <a:r>
              <a:rPr lang="de-DE" dirty="0"/>
              <a:t>: taste, </a:t>
            </a:r>
            <a:r>
              <a:rPr lang="de-DE" dirty="0" err="1"/>
              <a:t>mouthfeel</a:t>
            </a:r>
            <a:r>
              <a:rPr lang="de-DE" dirty="0"/>
              <a:t>, </a:t>
            </a:r>
            <a:r>
              <a:rPr lang="de-DE" dirty="0" err="1"/>
              <a:t>smell</a:t>
            </a:r>
            <a:r>
              <a:rPr lang="de-DE" dirty="0"/>
              <a:t>, </a:t>
            </a:r>
            <a:r>
              <a:rPr lang="de-DE" dirty="0" err="1"/>
              <a:t>color</a:t>
            </a:r>
            <a:r>
              <a:rPr lang="de-DE" dirty="0"/>
              <a:t> etc.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weakly</a:t>
            </a:r>
            <a:r>
              <a:rPr lang="de-DE" dirty="0"/>
              <a:t> </a:t>
            </a:r>
            <a:r>
              <a:rPr lang="de-DE" dirty="0" err="1"/>
              <a:t>represented</a:t>
            </a:r>
            <a:endParaRPr lang="de-DE" dirty="0"/>
          </a:p>
          <a:p>
            <a:pPr marL="1085850" lvl="2" indent="-171450">
              <a:buFontTx/>
              <a:buChar char="-"/>
            </a:pPr>
            <a:r>
              <a:rPr lang="de-DE" dirty="0"/>
              <a:t>This </a:t>
            </a:r>
            <a:r>
              <a:rPr lang="de-DE" dirty="0" err="1"/>
              <a:t>introduces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noise</a:t>
            </a:r>
            <a:r>
              <a:rPr lang="de-DE" dirty="0"/>
              <a:t>.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Taste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least </a:t>
            </a:r>
            <a:r>
              <a:rPr lang="de-DE" dirty="0" err="1"/>
              <a:t>understood</a:t>
            </a:r>
            <a:r>
              <a:rPr lang="de-DE" dirty="0"/>
              <a:t> human sense.</a:t>
            </a:r>
          </a:p>
          <a:p>
            <a:pPr marL="628650" lvl="1" indent="-171450">
              <a:buFontTx/>
              <a:buChar char="-"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std</a:t>
            </a:r>
            <a:r>
              <a:rPr lang="de-DE" dirty="0"/>
              <a:t> </a:t>
            </a:r>
          </a:p>
          <a:p>
            <a:pPr marL="628650" lvl="1" indent="-171450">
              <a:buFontTx/>
              <a:buChar char="-"/>
            </a:pPr>
            <a:r>
              <a:rPr lang="de-DE" dirty="0" err="1"/>
              <a:t>Verification</a:t>
            </a:r>
            <a:r>
              <a:rPr lang="de-DE" dirty="0"/>
              <a:t> / </a:t>
            </a:r>
            <a:r>
              <a:rPr lang="de-DE" dirty="0" err="1"/>
              <a:t>outlier</a:t>
            </a:r>
            <a:r>
              <a:rPr lang="de-DE" dirty="0"/>
              <a:t> </a:t>
            </a:r>
            <a:r>
              <a:rPr lang="de-DE" dirty="0" err="1"/>
              <a:t>handling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difficult</a:t>
            </a:r>
            <a:r>
              <a:rPr lang="de-DE" dirty="0"/>
              <a:t>: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validate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against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endParaRPr lang="de-DE" dirty="0"/>
          </a:p>
          <a:p>
            <a:pPr marL="1085850" lvl="2" indent="-171450">
              <a:buFontTx/>
              <a:buChar char="-"/>
            </a:pPr>
            <a:r>
              <a:rPr lang="de-DE" dirty="0"/>
              <a:t>E.g. high </a:t>
            </a:r>
            <a:r>
              <a:rPr lang="de-DE" dirty="0" err="1"/>
              <a:t>density</a:t>
            </a:r>
            <a:r>
              <a:rPr lang="de-DE" dirty="0"/>
              <a:t> </a:t>
            </a:r>
            <a:r>
              <a:rPr lang="de-DE" dirty="0" err="1"/>
              <a:t>wine</a:t>
            </a:r>
            <a:r>
              <a:rPr lang="de-DE" dirty="0"/>
              <a:t>: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an </a:t>
            </a:r>
            <a:r>
              <a:rPr lang="de-DE" dirty="0" err="1"/>
              <a:t>error</a:t>
            </a:r>
            <a:r>
              <a:rPr lang="de-DE" dirty="0"/>
              <a:t>,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Conditioning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problem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All in all, </a:t>
            </a:r>
            <a:r>
              <a:rPr lang="de-DE" dirty="0" err="1"/>
              <a:t>it‘s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contacted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!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D8CB93-1679-43F2-B447-C2DAA86BB12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7850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How</a:t>
            </a:r>
            <a:r>
              <a:rPr lang="de-DE" dirty="0"/>
              <a:t> was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built</a:t>
            </a:r>
            <a:r>
              <a:rPr lang="de-DE" dirty="0"/>
              <a:t>?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Random Forest </a:t>
            </a:r>
            <a:r>
              <a:rPr lang="de-DE" dirty="0" err="1"/>
              <a:t>Classifier</a:t>
            </a:r>
            <a:endParaRPr lang="de-DE" dirty="0"/>
          </a:p>
          <a:p>
            <a:pPr marL="628650" lvl="1" indent="-171450">
              <a:buFontTx/>
              <a:buChar char="-"/>
            </a:pPr>
            <a:r>
              <a:rPr lang="de-DE" dirty="0" err="1"/>
              <a:t>Preprocessing</a:t>
            </a:r>
            <a:r>
              <a:rPr lang="de-DE" dirty="0"/>
              <a:t> </a:t>
            </a:r>
            <a:r>
              <a:rPr lang="de-DE" dirty="0" err="1"/>
              <a:t>Steps</a:t>
            </a:r>
            <a:endParaRPr lang="de-DE" dirty="0"/>
          </a:p>
          <a:p>
            <a:pPr marL="1085850" lvl="2" indent="-171450">
              <a:buFontTx/>
              <a:buChar char="-"/>
            </a:pPr>
            <a:r>
              <a:rPr lang="de-DE" dirty="0" err="1"/>
              <a:t>Outliers</a:t>
            </a:r>
            <a:r>
              <a:rPr lang="de-DE" dirty="0"/>
              <a:t> (</a:t>
            </a:r>
            <a:r>
              <a:rPr lang="de-DE" dirty="0" err="1"/>
              <a:t>Refined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find </a:t>
            </a:r>
            <a:r>
              <a:rPr lang="de-DE" dirty="0" err="1"/>
              <a:t>outliers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will </a:t>
            </a:r>
            <a:r>
              <a:rPr lang="de-DE" dirty="0" err="1"/>
              <a:t>stay</a:t>
            </a:r>
            <a:r>
              <a:rPr lang="de-DE" dirty="0"/>
              <a:t> top </a:t>
            </a:r>
            <a:r>
              <a:rPr lang="de-DE" dirty="0" err="1"/>
              <a:t>secret</a:t>
            </a:r>
            <a:r>
              <a:rPr lang="de-DE" dirty="0"/>
              <a:t> </a:t>
            </a:r>
            <a:r>
              <a:rPr lang="de-DE" dirty="0" err="1"/>
              <a:t>today</a:t>
            </a:r>
            <a:r>
              <a:rPr lang="de-DE" dirty="0"/>
              <a:t>)</a:t>
            </a:r>
          </a:p>
          <a:p>
            <a:pPr marL="1085850" lvl="2" indent="-171450">
              <a:buFontTx/>
              <a:buChar char="-"/>
            </a:pPr>
            <a:r>
              <a:rPr lang="de-DE" dirty="0" err="1"/>
              <a:t>Scaling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features</a:t>
            </a:r>
            <a:endParaRPr lang="de-DE" dirty="0"/>
          </a:p>
          <a:p>
            <a:pPr marL="1085850" lvl="2" indent="-171450">
              <a:buFontTx/>
              <a:buChar char="-"/>
            </a:pPr>
            <a:r>
              <a:rPr lang="de-DE" dirty="0"/>
              <a:t>Interaction Terms </a:t>
            </a:r>
          </a:p>
          <a:p>
            <a:pPr marL="1543050" lvl="3" indent="-171450">
              <a:buFontTx/>
              <a:buChar char="-"/>
            </a:pPr>
            <a:r>
              <a:rPr lang="de-DE" dirty="0" err="1"/>
              <a:t>Noisy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was </a:t>
            </a:r>
            <a:r>
              <a:rPr lang="de-DE" dirty="0" err="1"/>
              <a:t>avoidedd</a:t>
            </a:r>
            <a:endParaRPr lang="de-DE" dirty="0"/>
          </a:p>
          <a:p>
            <a:pPr marL="1543050" lvl="3" indent="-171450">
              <a:buFontTx/>
              <a:buChar char="-"/>
            </a:pP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eliminated</a:t>
            </a:r>
            <a:endParaRPr lang="de-DE" dirty="0"/>
          </a:p>
          <a:p>
            <a:pPr marL="628650" lvl="1" indent="-171450">
              <a:buFontTx/>
              <a:buChar char="-"/>
            </a:pPr>
            <a:r>
              <a:rPr lang="de-DE" dirty="0"/>
              <a:t>Sampling </a:t>
            </a:r>
            <a:r>
              <a:rPr lang="de-DE" dirty="0" err="1"/>
              <a:t>for</a:t>
            </a:r>
            <a:r>
              <a:rPr lang="de-DE" dirty="0"/>
              <a:t> Training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considerations</a:t>
            </a:r>
            <a:r>
              <a:rPr lang="de-DE" dirty="0"/>
              <a:t>?</a:t>
            </a:r>
          </a:p>
          <a:p>
            <a:pPr marL="628650" lvl="1" indent="-171450">
              <a:buFontTx/>
              <a:buChar char="-"/>
            </a:pPr>
            <a:r>
              <a:rPr lang="de-DE" dirty="0" err="1"/>
              <a:t>Getting</a:t>
            </a:r>
            <a:r>
              <a:rPr lang="de-DE" dirty="0"/>
              <a:t> a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high </a:t>
            </a:r>
            <a:r>
              <a:rPr lang="de-DE" dirty="0" err="1"/>
              <a:t>recall</a:t>
            </a:r>
            <a:r>
              <a:rPr lang="de-DE" dirty="0"/>
              <a:t> and </a:t>
            </a:r>
            <a:r>
              <a:rPr lang="de-DE" dirty="0" err="1"/>
              <a:t>precision</a:t>
            </a:r>
            <a:r>
              <a:rPr lang="de-DE" dirty="0"/>
              <a:t>, </a:t>
            </a:r>
            <a:r>
              <a:rPr lang="de-DE" dirty="0" err="1"/>
              <a:t>meaning</a:t>
            </a:r>
            <a:r>
              <a:rPr lang="de-DE" dirty="0"/>
              <a:t> a f1_score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Tuning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: Hyperparameter Tuning</a:t>
            </a:r>
          </a:p>
          <a:p>
            <a:pPr marL="171450" lvl="0" indent="-171450">
              <a:buFontTx/>
              <a:buChar char="-"/>
            </a:pPr>
            <a:r>
              <a:rPr lang="de-DE" dirty="0" err="1"/>
              <a:t>How</a:t>
            </a:r>
            <a:r>
              <a:rPr lang="de-DE" dirty="0"/>
              <a:t> was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complexity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accounted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?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Quality Label was </a:t>
            </a:r>
            <a:r>
              <a:rPr lang="de-DE" dirty="0" err="1"/>
              <a:t>chosen</a:t>
            </a:r>
            <a:r>
              <a:rPr lang="de-DE" dirty="0"/>
              <a:t> such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imbalance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possible + </a:t>
            </a:r>
            <a:r>
              <a:rPr lang="de-DE" dirty="0" err="1"/>
              <a:t>very</a:t>
            </a:r>
            <a:r>
              <a:rPr lang="de-DE" dirty="0"/>
              <a:t> high </a:t>
            </a:r>
            <a:r>
              <a:rPr lang="de-DE" dirty="0" err="1"/>
              <a:t>quality</a:t>
            </a:r>
            <a:endParaRPr lang="de-DE" dirty="0"/>
          </a:p>
          <a:p>
            <a:pPr marL="628650" lvl="1" indent="-171450">
              <a:buFontTx/>
              <a:buChar char="-"/>
            </a:pPr>
            <a:r>
              <a:rPr lang="de-DE" dirty="0"/>
              <a:t>Interaction Terms: </a:t>
            </a:r>
            <a:r>
              <a:rPr lang="de-DE" dirty="0" err="1"/>
              <a:t>investigate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iteractions</a:t>
            </a:r>
            <a:r>
              <a:rPr lang="de-DE" dirty="0"/>
              <a:t> and </a:t>
            </a:r>
            <a:r>
              <a:rPr lang="de-DE" dirty="0" err="1"/>
              <a:t>reduce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influence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noisy</a:t>
            </a:r>
            <a:r>
              <a:rPr lang="de-DE" dirty="0"/>
              <a:t> </a:t>
            </a:r>
            <a:r>
              <a:rPr lang="de-DE" dirty="0" err="1"/>
              <a:t>quantities</a:t>
            </a:r>
            <a:endParaRPr lang="de-DE" dirty="0"/>
          </a:p>
          <a:p>
            <a:pPr marL="1085850" lvl="2" indent="-171450">
              <a:buFontTx/>
              <a:buChar char="-"/>
            </a:pPr>
            <a:endParaRPr lang="de-DE" dirty="0"/>
          </a:p>
          <a:p>
            <a:pPr marL="628650" lvl="1" indent="-171450">
              <a:buFontTx/>
              <a:buChar char="-"/>
            </a:pPr>
            <a:r>
              <a:rPr lang="de-DE" dirty="0"/>
              <a:t>Account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imbalance</a:t>
            </a:r>
            <a:endParaRPr lang="de-DE" dirty="0"/>
          </a:p>
          <a:p>
            <a:pPr marL="628650" lvl="1" indent="-171450">
              <a:buFontTx/>
              <a:buChar char="-"/>
            </a:pPr>
            <a:endParaRPr lang="de-DE" dirty="0"/>
          </a:p>
          <a:p>
            <a:pPr marL="171450" lvl="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D8CB93-1679-43F2-B447-C2DAA86BB12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068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Evaluation</a:t>
            </a:r>
          </a:p>
          <a:p>
            <a:endParaRPr lang="de-DE" dirty="0"/>
          </a:p>
          <a:p>
            <a:pPr marL="171450" lvl="0" indent="-171450">
              <a:buFontTx/>
              <a:buChar char="-"/>
            </a:pPr>
            <a:r>
              <a:rPr lang="de-DE" dirty="0"/>
              <a:t>Fitting Quality / </a:t>
            </a:r>
            <a:r>
              <a:rPr lang="de-DE" dirty="0" err="1"/>
              <a:t>Overfitting</a:t>
            </a:r>
            <a:endParaRPr lang="de-DE" dirty="0"/>
          </a:p>
          <a:p>
            <a:pPr marL="628650" lvl="1" indent="-171450">
              <a:buFontTx/>
              <a:buChar char="-"/>
            </a:pPr>
            <a:r>
              <a:rPr lang="de-DE" dirty="0"/>
              <a:t>OBB score: </a:t>
            </a:r>
            <a:r>
              <a:rPr lang="de-DE" dirty="0" err="1"/>
              <a:t>close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Training score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Cross Validation: </a:t>
            </a:r>
            <a:r>
              <a:rPr lang="de-DE" dirty="0" err="1"/>
              <a:t>std</a:t>
            </a:r>
            <a:r>
              <a:rPr lang="de-DE" dirty="0"/>
              <a:t> ok</a:t>
            </a:r>
          </a:p>
          <a:p>
            <a:pPr marL="628650" lvl="1" indent="-171450">
              <a:buFontTx/>
              <a:buChar char="-"/>
            </a:pPr>
            <a:r>
              <a:rPr lang="de-DE" dirty="0" err="1"/>
              <a:t>chance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overfittig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lower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Performance Scores</a:t>
            </a:r>
          </a:p>
          <a:p>
            <a:pPr marL="628650" lvl="1" indent="-171450">
              <a:buFontTx/>
              <a:buChar char="-"/>
            </a:pP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pretty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expected</a:t>
            </a:r>
            <a:endParaRPr lang="de-DE" dirty="0"/>
          </a:p>
          <a:p>
            <a:pPr marL="628650" lvl="1" indent="-171450">
              <a:buFontTx/>
              <a:buChar char="-"/>
            </a:pPr>
            <a:r>
              <a:rPr lang="de-DE" dirty="0"/>
              <a:t>Recall high: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relevant </a:t>
            </a:r>
            <a:r>
              <a:rPr lang="de-DE" dirty="0" err="1"/>
              <a:t>items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retrieved</a:t>
            </a:r>
            <a:r>
              <a:rPr lang="de-DE" dirty="0"/>
              <a:t>? 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Matrix </a:t>
            </a:r>
            <a:r>
              <a:rPr lang="de-DE" dirty="0" err="1"/>
              <a:t>looking</a:t>
            </a:r>
            <a:r>
              <a:rPr lang="de-DE" dirty="0"/>
              <a:t> </a:t>
            </a:r>
            <a:r>
              <a:rPr lang="de-DE" dirty="0" err="1"/>
              <a:t>good</a:t>
            </a:r>
            <a:endParaRPr lang="de-DE" dirty="0"/>
          </a:p>
          <a:p>
            <a:pPr marL="628650" lvl="1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D8CB93-1679-43F2-B447-C2DAA86BB12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4389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final result again on this page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D8CB93-1679-43F2-B447-C2DAA86BB12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2118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9A8D9B-53A5-AB9E-9879-500762D79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CD52D2-C59E-9407-849B-8775F73DE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4A6D52-AB8E-08BE-446D-EDD27676C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15.05.2025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01ED08-0DBE-8D39-A7BC-288B5E9E7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Oliver Sommer - Data Analyst at Code Analytics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F7E60D-B920-2524-5B1A-CC4CB0C42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82CE-4BF6-4EA9-8A65-BE3A3C4835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9615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2F7976-0560-5A30-CEC5-28DDAC845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53B926D-6D10-9971-90AB-CE1F18C25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8A88A6-6A5F-C4EE-DA25-935F001EA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15.05.2025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59F5BA-2CF3-3CFD-FEAE-E8300DC68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Oliver Sommer - Data Analyst at Code Analytics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6DC212-FB06-AAA1-8ADA-DA676838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82CE-4BF6-4EA9-8A65-BE3A3C4835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900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8D7C226-548E-E189-CBD1-D0CFE37A9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DBA7C37-E2C2-BEBC-5D9A-910C43FAA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C7C84F-5B53-822D-FB72-E60E80796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15.05.2025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47A05A-074A-F324-F530-DA3F3EF6D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Oliver Sommer - Data Analyst at Code Analytics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7EE04A-0949-9C8B-5D05-770086D32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82CE-4BF6-4EA9-8A65-BE3A3C4835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7245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77A8BF-E190-F9D7-9CC2-ABA8B9AC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C40A91-CC92-6568-939D-A22376899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1E7F22-0A66-532C-4B34-C6133F32D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15.05.2025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577956-32E6-9255-BEA1-EC29DA159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Oliver Sommer - Data Analyst at Code Analytics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58BA75-9020-89B3-02DB-C59A6EB15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82CE-4BF6-4EA9-8A65-BE3A3C4835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976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AC2705-DDA4-AA18-6BD1-F3275650E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9507CB-B910-7E8F-C878-B97AFA655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EAE052-3D05-362F-788A-194EF4052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15.05.2025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9459DE-C118-1804-DCD2-0523F2C3E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Oliver Sommer - Data Analyst at Code Analytics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A21BA4-926A-14D2-5F2D-5A600C81A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82CE-4BF6-4EA9-8A65-BE3A3C4835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44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667B79-F892-4818-FECC-602EA4B3D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C6F2D3-A185-6FBB-6D8F-5AF3CD8C02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D8A0BC-1106-BD38-8EED-9AE11F2C9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8C1B65-94B9-58DA-7C54-A8233E9F3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15.05.2025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C21482-DD44-E85B-86EA-BF59558B8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Oliver Sommer - Data Analyst at Code Analytics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2107C09-C768-0FC2-3F55-FAF6160CB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82CE-4BF6-4EA9-8A65-BE3A3C4835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6383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15BF2B-FD2C-1FBC-7B96-5AA980060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5493E6-A279-D730-AE26-7868B0F08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B5CD99B-8DC4-7F80-1412-9B685CAED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3A241F5-400D-5766-43C5-A7A60F4850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D3B8916-2E4C-2E3B-E43D-1F7039F0DE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EDD655D-0926-CC51-2069-A9849F38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15.05.2025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01E5340-614A-FA5B-6AE9-B300C9A89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Oliver Sommer - Data Analyst at Code Analytics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84373A-C38C-8FE1-BAB8-39BEC6E3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82CE-4BF6-4EA9-8A65-BE3A3C4835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2926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9F1F86-4528-6EC5-5879-53BD1DA48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D1F801E-5DA9-B27B-8B41-6EC926C7B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15.05.2025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3F5267-11BF-3A29-47CC-405138D5E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Oliver Sommer - Data Analyst at Code Analytics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35D07E-BDF5-CC9A-6646-447CD42C9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82CE-4BF6-4EA9-8A65-BE3A3C4835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4901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1EBA42B-DE80-1E0D-7298-1B3BD7EAA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15.05.2025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1563C6A-99F8-89F5-4157-28C3DECB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Oliver Sommer - Data Analyst at Code Analytics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1427680-D1E7-1BA8-2F51-80DA25D2C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82CE-4BF6-4EA9-8A65-BE3A3C4835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276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B6F037-ACDA-8C55-7AE8-B88C91834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399464-7C8F-FA49-E934-236746224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D55F70E-59C6-3B4F-88C9-71C8882D9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22396C-FD3B-E1AE-1344-05C2BBAB6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15.05.2025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498300-8481-5170-35EB-6831E030D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Oliver Sommer - Data Analyst at Code Analytics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671553-EE28-60D2-970D-79E647A1A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82CE-4BF6-4EA9-8A65-BE3A3C4835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764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1899E0-8B04-8D26-0AA6-654E56F16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71394AA-E264-ABD3-3266-F2FE2F0F39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5732E11-D2E7-5F8D-1634-BCDD7BA3C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EEB2F0-C3E7-5CFD-FBA4-18F05CC1F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15.05.2025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6A4899-0FFA-6223-0669-AFC4FDBC4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Oliver Sommer - Data Analyst at Code Analytics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5478BE-1C21-30AB-3EF9-7C27AE38C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82CE-4BF6-4EA9-8A65-BE3A3C4835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4078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46DC867-8498-2A06-0DE3-F37C1CFFD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4DDC96-B2A1-73AD-E79B-CBBB1FD68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D5FBEF-E185-9F70-99D0-66525C2543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de-DE"/>
              <a:t>15.05.2025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098AD7-102D-CFDB-ED3B-28E12A247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de-DE"/>
              <a:t>Oliver Sommer - Data Analyst at Code Analytics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6AFA77-A70F-432A-0A49-B29AC80AB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E982CE-4BF6-4EA9-8A65-BE3A3C4835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5163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19" Type="http://schemas.openxmlformats.org/officeDocument/2006/relationships/image" Target="../media/image19.jp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29.svg"/><Relationship Id="rId3" Type="http://schemas.openxmlformats.org/officeDocument/2006/relationships/image" Target="../media/image6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39.svg"/><Relationship Id="rId5" Type="http://schemas.openxmlformats.org/officeDocument/2006/relationships/image" Target="../media/image12.svg"/><Relationship Id="rId10" Type="http://schemas.openxmlformats.org/officeDocument/2006/relationships/image" Target="../media/image38.png"/><Relationship Id="rId4" Type="http://schemas.openxmlformats.org/officeDocument/2006/relationships/image" Target="../media/image11.png"/><Relationship Id="rId9" Type="http://schemas.openxmlformats.org/officeDocument/2006/relationships/image" Target="../media/image37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229F01-EBF7-72E0-197F-4DA82D65F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85800"/>
            <a:ext cx="9144000" cy="1769992"/>
          </a:xfrm>
        </p:spPr>
        <p:txBody>
          <a:bodyPr>
            <a:normAutofit/>
          </a:bodyPr>
          <a:lstStyle/>
          <a:p>
            <a:r>
              <a:rPr lang="de-DE" sz="5400" dirty="0" err="1"/>
              <a:t>Wine</a:t>
            </a:r>
            <a:r>
              <a:rPr lang="de-DE" sz="5400" dirty="0"/>
              <a:t> Quality Analytics System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0AABC3B-3396-75C6-ECB2-C3F854273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61809"/>
            <a:ext cx="9144000" cy="567192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Determining the quality of white vinho </a:t>
            </a:r>
            <a:r>
              <a:rPr lang="en-US" b="1" dirty="0" err="1"/>
              <a:t>verde</a:t>
            </a:r>
            <a:r>
              <a:rPr lang="en-US" b="1" dirty="0"/>
              <a:t> wines based on their physicochemical  composition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67DA4B0-491B-F99D-8A8E-66A3FC6D9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593" y="4233408"/>
            <a:ext cx="4379407" cy="286325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F007D7D-67A3-1AC5-7BA6-64737F7AF6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354649"/>
            <a:ext cx="4379407" cy="2475317"/>
          </a:xfrm>
          <a:prstGeom prst="rect">
            <a:avLst/>
          </a:prstGeom>
        </p:spPr>
      </p:pic>
      <p:sp>
        <p:nvSpPr>
          <p:cNvPr id="4" name="Untertitel 2">
            <a:extLst>
              <a:ext uri="{FF2B5EF4-FFF2-40B4-BE49-F238E27FC236}">
                <a16:creationId xmlns:a16="http://schemas.microsoft.com/office/drawing/2014/main" id="{622BA691-16CD-5C60-9B90-B5DBD55CE23E}"/>
              </a:ext>
            </a:extLst>
          </p:cNvPr>
          <p:cNvSpPr txBox="1">
            <a:spLocks/>
          </p:cNvSpPr>
          <p:nvPr/>
        </p:nvSpPr>
        <p:spPr>
          <a:xfrm>
            <a:off x="1524000" y="537709"/>
            <a:ext cx="9144000" cy="567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Presentation of the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4B63FDD-350F-F08D-B382-1205CBC8A945}"/>
              </a:ext>
            </a:extLst>
          </p:cNvPr>
          <p:cNvSpPr txBox="1"/>
          <p:nvPr/>
        </p:nvSpPr>
        <p:spPr>
          <a:xfrm>
            <a:off x="5167348" y="4199616"/>
            <a:ext cx="1857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 </a:t>
            </a:r>
            <a:r>
              <a:rPr lang="de-DE" dirty="0" err="1"/>
              <a:t>cooperation</a:t>
            </a:r>
            <a:r>
              <a:rPr lang="de-DE" dirty="0"/>
              <a:t> </a:t>
            </a:r>
            <a:r>
              <a:rPr lang="de-DE" dirty="0" err="1"/>
              <a:t>of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5487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199380-A84D-D208-F95B-C6556DF85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C90F10-3F8F-AE92-0175-DDA8C9FB4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Wine</a:t>
            </a:r>
            <a:r>
              <a:rPr lang="de-DE" dirty="0"/>
              <a:t> Quality System</a:t>
            </a:r>
          </a:p>
          <a:p>
            <a:r>
              <a:rPr lang="de-DE" dirty="0"/>
              <a:t>The Challenges</a:t>
            </a:r>
          </a:p>
          <a:p>
            <a:r>
              <a:rPr lang="en-US" dirty="0"/>
              <a:t>Data Insights: Alcohol and Density</a:t>
            </a:r>
          </a:p>
          <a:p>
            <a:r>
              <a:rPr lang="en-US" dirty="0"/>
              <a:t>The Machine Learning Model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Conclusions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D844BE6-8C63-DF4A-D124-809969402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Oliver Sommer - Data Analyst at Code Analytics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B1A69B5-3B5F-D5B7-7EC7-6B0CD86D6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15.05.2025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500B99-26EF-C3CB-4451-9577C241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82CE-4BF6-4EA9-8A65-BE3A3C48355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4076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324470-CD52-E2C4-4F66-CA6EEB7AB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7658"/>
            <a:ext cx="7482247" cy="463865"/>
          </a:xfrm>
        </p:spPr>
        <p:txBody>
          <a:bodyPr>
            <a:normAutofit fontScale="90000"/>
          </a:bodyPr>
          <a:lstStyle/>
          <a:p>
            <a:r>
              <a:rPr lang="de-DE" sz="3200" dirty="0"/>
              <a:t>The </a:t>
            </a:r>
            <a:r>
              <a:rPr lang="de-DE" sz="3200" dirty="0" err="1"/>
              <a:t>Wine</a:t>
            </a:r>
            <a:r>
              <a:rPr lang="de-DE" sz="3200" dirty="0"/>
              <a:t> Quality System</a:t>
            </a:r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5C93E5CD-4EA2-9986-BFB1-0098EE1C2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246" y="1386218"/>
            <a:ext cx="3059408" cy="3428670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D2F6428-9932-55E9-0F29-63958092E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Oliver Sommer - Data Analyst at Code Analytics</a:t>
            </a: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099ABB49-FECC-2871-3396-8D7EF5985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6801" y="1254715"/>
            <a:ext cx="2468785" cy="3734829"/>
          </a:xfrm>
          <a:prstGeom prst="rect">
            <a:avLst/>
          </a:prstGeom>
        </p:spPr>
      </p:pic>
      <p:sp>
        <p:nvSpPr>
          <p:cNvPr id="27" name="Datumsplatzhalter 26">
            <a:extLst>
              <a:ext uri="{FF2B5EF4-FFF2-40B4-BE49-F238E27FC236}">
                <a16:creationId xmlns:a16="http://schemas.microsoft.com/office/drawing/2014/main" id="{167B4A2C-EBD8-E164-243F-04F8D9543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15.05.2025</a:t>
            </a:r>
          </a:p>
        </p:txBody>
      </p:sp>
      <p:sp>
        <p:nvSpPr>
          <p:cNvPr id="28" name="Foliennummernplatzhalter 27">
            <a:extLst>
              <a:ext uri="{FF2B5EF4-FFF2-40B4-BE49-F238E27FC236}">
                <a16:creationId xmlns:a16="http://schemas.microsoft.com/office/drawing/2014/main" id="{E5493BB0-6519-ADCD-9649-564E668C1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82CE-4BF6-4EA9-8A65-BE3A3C48355D}" type="slidenum">
              <a:rPr lang="de-DE" smtClean="0"/>
              <a:t>3</a:t>
            </a:fld>
            <a:endParaRPr lang="de-DE"/>
          </a:p>
        </p:txBody>
      </p:sp>
      <p:pic>
        <p:nvPicPr>
          <p:cNvPr id="30" name="Grafik 29" descr="Roboter mit einfarbiger Füllung">
            <a:extLst>
              <a:ext uri="{FF2B5EF4-FFF2-40B4-BE49-F238E27FC236}">
                <a16:creationId xmlns:a16="http://schemas.microsoft.com/office/drawing/2014/main" id="{54D54A26-3F9E-1C67-2C15-2BBC95AEDD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95708" y="2937315"/>
            <a:ext cx="1198654" cy="1198654"/>
          </a:xfrm>
          <a:prstGeom prst="rect">
            <a:avLst/>
          </a:prstGeom>
        </p:spPr>
      </p:pic>
      <p:pic>
        <p:nvPicPr>
          <p:cNvPr id="31" name="Grafik 30" descr="Akquisition mit einfarbiger Füllung">
            <a:extLst>
              <a:ext uri="{FF2B5EF4-FFF2-40B4-BE49-F238E27FC236}">
                <a16:creationId xmlns:a16="http://schemas.microsoft.com/office/drawing/2014/main" id="{9723BB37-7C10-07F6-3657-206CEE9050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07441" y="1564312"/>
            <a:ext cx="2372305" cy="1643703"/>
          </a:xfrm>
          <a:prstGeom prst="rect">
            <a:avLst/>
          </a:prstGeom>
        </p:spPr>
      </p:pic>
      <p:pic>
        <p:nvPicPr>
          <p:cNvPr id="32" name="Grafik 31" descr="Pfeil mit einer Linie: Kurve im Uhrzeigersinn mit einfarbiger Füllung">
            <a:extLst>
              <a:ext uri="{FF2B5EF4-FFF2-40B4-BE49-F238E27FC236}">
                <a16:creationId xmlns:a16="http://schemas.microsoft.com/office/drawing/2014/main" id="{13469D46-4C39-38E7-3A36-2167158C21E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9924188">
            <a:off x="5402141" y="4211206"/>
            <a:ext cx="1080175" cy="1080175"/>
          </a:xfrm>
          <a:prstGeom prst="rect">
            <a:avLst/>
          </a:prstGeom>
        </p:spPr>
      </p:pic>
      <p:pic>
        <p:nvPicPr>
          <p:cNvPr id="34" name="Grafik 33" descr="Kellnerin mit einfarbiger Füllung">
            <a:extLst>
              <a:ext uri="{FF2B5EF4-FFF2-40B4-BE49-F238E27FC236}">
                <a16:creationId xmlns:a16="http://schemas.microsoft.com/office/drawing/2014/main" id="{646A247D-2765-6CE8-0BF3-B06A45AEE4B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28000" y="1134604"/>
            <a:ext cx="914400" cy="914400"/>
          </a:xfrm>
          <a:prstGeom prst="rect">
            <a:avLst/>
          </a:prstGeom>
        </p:spPr>
      </p:pic>
      <p:sp>
        <p:nvSpPr>
          <p:cNvPr id="39" name="Textfeld 38">
            <a:extLst>
              <a:ext uri="{FF2B5EF4-FFF2-40B4-BE49-F238E27FC236}">
                <a16:creationId xmlns:a16="http://schemas.microsoft.com/office/drawing/2014/main" id="{CC497ACB-19D7-9E37-3A13-77E88520B014}"/>
              </a:ext>
            </a:extLst>
          </p:cNvPr>
          <p:cNvSpPr txBox="1"/>
          <p:nvPr/>
        </p:nvSpPr>
        <p:spPr>
          <a:xfrm>
            <a:off x="5449388" y="695271"/>
            <a:ext cx="11128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Tasters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3A2A031A-C3E9-45C6-577C-66A78AD2411C}"/>
              </a:ext>
            </a:extLst>
          </p:cNvPr>
          <p:cNvSpPr txBox="1"/>
          <p:nvPr/>
        </p:nvSpPr>
        <p:spPr>
          <a:xfrm>
            <a:off x="4200121" y="3857025"/>
            <a:ext cx="1011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WQAS</a:t>
            </a:r>
            <a:endParaRPr lang="de-DE" dirty="0"/>
          </a:p>
        </p:txBody>
      </p:sp>
      <p:sp>
        <p:nvSpPr>
          <p:cNvPr id="42" name="Gleichschenkliges Dreieck 41">
            <a:extLst>
              <a:ext uri="{FF2B5EF4-FFF2-40B4-BE49-F238E27FC236}">
                <a16:creationId xmlns:a16="http://schemas.microsoft.com/office/drawing/2014/main" id="{51E6854B-E78D-BBCB-823C-21EFDD4F1679}"/>
              </a:ext>
            </a:extLst>
          </p:cNvPr>
          <p:cNvSpPr/>
          <p:nvPr/>
        </p:nvSpPr>
        <p:spPr>
          <a:xfrm rot="5400000">
            <a:off x="9313309" y="1370862"/>
            <a:ext cx="1310984" cy="35003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D6ADDD91-BF1A-2304-1F10-157F7A92CB93}"/>
              </a:ext>
            </a:extLst>
          </p:cNvPr>
          <p:cNvSpPr txBox="1"/>
          <p:nvPr/>
        </p:nvSpPr>
        <p:spPr>
          <a:xfrm>
            <a:off x="10518450" y="345920"/>
            <a:ext cx="12734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Marketing</a:t>
            </a:r>
          </a:p>
        </p:txBody>
      </p:sp>
      <p:pic>
        <p:nvPicPr>
          <p:cNvPr id="46" name="Grafik 45" descr="Abfall Silhouette">
            <a:extLst>
              <a:ext uri="{FF2B5EF4-FFF2-40B4-BE49-F238E27FC236}">
                <a16:creationId xmlns:a16="http://schemas.microsoft.com/office/drawing/2014/main" id="{99D58AAD-377B-5218-B3C4-E7280703354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658729" y="4173912"/>
            <a:ext cx="914400" cy="914400"/>
          </a:xfrm>
          <a:prstGeom prst="rect">
            <a:avLst/>
          </a:prstGeom>
        </p:spPr>
      </p:pic>
      <p:pic>
        <p:nvPicPr>
          <p:cNvPr id="48" name="Grafik 47" descr="Geld Silhouette">
            <a:extLst>
              <a:ext uri="{FF2B5EF4-FFF2-40B4-BE49-F238E27FC236}">
                <a16:creationId xmlns:a16="http://schemas.microsoft.com/office/drawing/2014/main" id="{8F77130A-CF99-406D-95CF-4042315AA66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697957" y="1002824"/>
            <a:ext cx="914400" cy="914400"/>
          </a:xfrm>
          <a:prstGeom prst="rect">
            <a:avLst/>
          </a:prstGeom>
        </p:spPr>
      </p:pic>
      <p:pic>
        <p:nvPicPr>
          <p:cNvPr id="50" name="Grafik 49" descr="Münzen Silhouette">
            <a:extLst>
              <a:ext uri="{FF2B5EF4-FFF2-40B4-BE49-F238E27FC236}">
                <a16:creationId xmlns:a16="http://schemas.microsoft.com/office/drawing/2014/main" id="{ECB15F89-5237-8F7E-7BAB-B2B5E89438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697957" y="2582386"/>
            <a:ext cx="914400" cy="914400"/>
          </a:xfrm>
          <a:prstGeom prst="rect">
            <a:avLst/>
          </a:prstGeom>
        </p:spPr>
      </p:pic>
      <p:sp>
        <p:nvSpPr>
          <p:cNvPr id="59" name="Gleichschenkliges Dreieck 58">
            <a:extLst>
              <a:ext uri="{FF2B5EF4-FFF2-40B4-BE49-F238E27FC236}">
                <a16:creationId xmlns:a16="http://schemas.microsoft.com/office/drawing/2014/main" id="{EAADF334-0750-8C84-116B-CAEA31A17BC5}"/>
              </a:ext>
            </a:extLst>
          </p:cNvPr>
          <p:cNvSpPr/>
          <p:nvPr/>
        </p:nvSpPr>
        <p:spPr>
          <a:xfrm rot="5400000">
            <a:off x="9356076" y="4366535"/>
            <a:ext cx="1310984" cy="350033"/>
          </a:xfrm>
          <a:prstGeom prst="triangl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Gleichschenkliges Dreieck 59">
            <a:extLst>
              <a:ext uri="{FF2B5EF4-FFF2-40B4-BE49-F238E27FC236}">
                <a16:creationId xmlns:a16="http://schemas.microsoft.com/office/drawing/2014/main" id="{0C24C38F-BB87-1E16-6AAE-AF37379274DD}"/>
              </a:ext>
            </a:extLst>
          </p:cNvPr>
          <p:cNvSpPr/>
          <p:nvPr/>
        </p:nvSpPr>
        <p:spPr>
          <a:xfrm rot="5400000">
            <a:off x="9313309" y="2864570"/>
            <a:ext cx="1310984" cy="350033"/>
          </a:xfrm>
          <a:prstGeom prst="triangl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76065E9-3B39-0A30-3465-8BB9776EE9C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54" r="31479"/>
          <a:stretch/>
        </p:blipFill>
        <p:spPr>
          <a:xfrm>
            <a:off x="2987757" y="1868187"/>
            <a:ext cx="705702" cy="1840038"/>
          </a:xfrm>
          <a:prstGeom prst="rect">
            <a:avLst/>
          </a:prstGeom>
        </p:spPr>
      </p:pic>
      <p:sp>
        <p:nvSpPr>
          <p:cNvPr id="63" name="Textfeld 62">
            <a:extLst>
              <a:ext uri="{FF2B5EF4-FFF2-40B4-BE49-F238E27FC236}">
                <a16:creationId xmlns:a16="http://schemas.microsoft.com/office/drawing/2014/main" id="{F829F9BB-4323-1019-BC27-F1E9552E1B7C}"/>
              </a:ext>
            </a:extLst>
          </p:cNvPr>
          <p:cNvSpPr txBox="1"/>
          <p:nvPr/>
        </p:nvSpPr>
        <p:spPr>
          <a:xfrm>
            <a:off x="1737763" y="5603285"/>
            <a:ext cx="8536119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Wine</a:t>
            </a:r>
            <a:r>
              <a:rPr lang="de-DE" dirty="0"/>
              <a:t> Quality Analytics System </a:t>
            </a:r>
            <a:r>
              <a:rPr lang="de-DE" dirty="0" err="1"/>
              <a:t>supports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tasters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finding</a:t>
            </a:r>
            <a:r>
              <a:rPr lang="de-DE" dirty="0"/>
              <a:t> high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dirty="0" err="1"/>
              <a:t>wines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The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continuosly</a:t>
            </a:r>
            <a:r>
              <a:rPr lang="de-DE" dirty="0"/>
              <a:t> </a:t>
            </a:r>
            <a:r>
              <a:rPr lang="de-DE" dirty="0" err="1"/>
              <a:t>improved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6050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4BC559-DAA9-AEF1-D008-3F24F3DF9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394"/>
            <a:ext cx="10515600" cy="1018415"/>
          </a:xfrm>
        </p:spPr>
        <p:txBody>
          <a:bodyPr/>
          <a:lstStyle/>
          <a:p>
            <a:r>
              <a:rPr lang="de-DE" dirty="0"/>
              <a:t>Challenges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8DD8EF-B777-EEAF-3417-C84F144B5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7100" y="2566201"/>
            <a:ext cx="3200400" cy="2043898"/>
          </a:xfrm>
        </p:spPr>
        <p:txBody>
          <a:bodyPr>
            <a:normAutofit fontScale="77500" lnSpcReduction="20000"/>
          </a:bodyPr>
          <a:lstStyle/>
          <a:p>
            <a:r>
              <a:rPr lang="de-DE" dirty="0"/>
              <a:t>Low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coverage</a:t>
            </a:r>
            <a:endParaRPr lang="de-DE" dirty="0"/>
          </a:p>
          <a:p>
            <a:r>
              <a:rPr lang="de-DE" dirty="0"/>
              <a:t>11 </a:t>
            </a:r>
            <a:r>
              <a:rPr lang="de-DE" dirty="0" err="1"/>
              <a:t>components</a:t>
            </a:r>
            <a:r>
              <a:rPr lang="de-DE" dirty="0"/>
              <a:t> </a:t>
            </a:r>
          </a:p>
          <a:p>
            <a:r>
              <a:rPr lang="de-DE" dirty="0"/>
              <a:t>3500 </a:t>
            </a:r>
            <a:r>
              <a:rPr lang="de-DE" dirty="0" err="1"/>
              <a:t>samples</a:t>
            </a:r>
            <a:endParaRPr lang="de-DE" dirty="0"/>
          </a:p>
          <a:p>
            <a:r>
              <a:rPr lang="de-DE" dirty="0"/>
              <a:t>1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dirty="0" err="1"/>
              <a:t>rating</a:t>
            </a:r>
            <a:endParaRPr lang="de-DE" dirty="0"/>
          </a:p>
          <a:p>
            <a:r>
              <a:rPr lang="de-DE" dirty="0" err="1"/>
              <a:t>Only</a:t>
            </a:r>
            <a:r>
              <a:rPr lang="de-DE" dirty="0"/>
              <a:t> a </a:t>
            </a:r>
            <a:r>
              <a:rPr lang="de-DE" dirty="0" err="1"/>
              <a:t>few</a:t>
            </a:r>
            <a:r>
              <a:rPr lang="de-DE" dirty="0"/>
              <a:t> high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dirty="0" err="1"/>
              <a:t>wines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1163E20-2361-795A-0F47-B85B55C4C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Oliver Sommer - Data Analyst at Code Analytics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018B531-3167-0AC2-530F-0DE5724C3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15.05.2025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6037C6-C5C7-264B-EEA1-A119B7E10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82CE-4BF6-4EA9-8A65-BE3A3C48355D}" type="slidenum">
              <a:rPr lang="de-DE" smtClean="0"/>
              <a:t>4</a:t>
            </a:fld>
            <a:endParaRPr lang="de-DE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AEA24B07-03DD-E3E3-1270-E0DC20496883}"/>
              </a:ext>
            </a:extLst>
          </p:cNvPr>
          <p:cNvSpPr txBox="1">
            <a:spLocks/>
          </p:cNvSpPr>
          <p:nvPr/>
        </p:nvSpPr>
        <p:spPr>
          <a:xfrm>
            <a:off x="522150" y="2602713"/>
            <a:ext cx="3200400" cy="2007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dirty="0" err="1"/>
              <a:t>complex</a:t>
            </a:r>
            <a:r>
              <a:rPr lang="de-DE" sz="2400" dirty="0"/>
              <a:t> </a:t>
            </a:r>
            <a:r>
              <a:rPr lang="de-DE" sz="2400" dirty="0" err="1"/>
              <a:t>mixture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&gt;1000 </a:t>
            </a:r>
            <a:r>
              <a:rPr lang="de-DE" sz="2400" dirty="0" err="1"/>
              <a:t>substances</a:t>
            </a:r>
            <a:r>
              <a:rPr lang="de-DE" sz="2400" dirty="0"/>
              <a:t> </a:t>
            </a:r>
            <a:r>
              <a:rPr lang="de-DE" sz="2400" dirty="0" err="1"/>
              <a:t>resulting</a:t>
            </a:r>
            <a:r>
              <a:rPr lang="de-DE" sz="2400" dirty="0"/>
              <a:t> </a:t>
            </a:r>
            <a:r>
              <a:rPr lang="de-DE" sz="2400" dirty="0" err="1"/>
              <a:t>from</a:t>
            </a:r>
            <a:r>
              <a:rPr lang="de-DE" sz="2400" dirty="0"/>
              <a:t> a </a:t>
            </a:r>
            <a:r>
              <a:rPr lang="de-DE" sz="2400" dirty="0" err="1"/>
              <a:t>complicated</a:t>
            </a:r>
            <a:r>
              <a:rPr lang="de-DE" sz="2400" dirty="0"/>
              <a:t> </a:t>
            </a:r>
            <a:r>
              <a:rPr lang="de-DE" sz="2400" dirty="0" err="1"/>
              <a:t>process</a:t>
            </a:r>
            <a:endParaRPr lang="de-DE" sz="2400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FCA512D8-DA27-79DC-2DFD-376B7446EE0F}"/>
              </a:ext>
            </a:extLst>
          </p:cNvPr>
          <p:cNvSpPr txBox="1">
            <a:spLocks/>
          </p:cNvSpPr>
          <p:nvPr/>
        </p:nvSpPr>
        <p:spPr>
          <a:xfrm>
            <a:off x="4320900" y="2566203"/>
            <a:ext cx="3200400" cy="204389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The taste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least </a:t>
            </a:r>
            <a:r>
              <a:rPr lang="de-DE" dirty="0" err="1"/>
              <a:t>understood</a:t>
            </a:r>
            <a:r>
              <a:rPr lang="de-DE" dirty="0"/>
              <a:t> human sense and </a:t>
            </a:r>
            <a:r>
              <a:rPr lang="de-DE" dirty="0" err="1"/>
              <a:t>highly</a:t>
            </a:r>
            <a:r>
              <a:rPr lang="de-DE" dirty="0"/>
              <a:t> individual</a:t>
            </a:r>
          </a:p>
          <a:p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chemical</a:t>
            </a:r>
            <a:r>
              <a:rPr lang="de-DE" dirty="0"/>
              <a:t> </a:t>
            </a:r>
            <a:r>
              <a:rPr lang="de-DE" dirty="0" err="1"/>
              <a:t>composition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it‘s</a:t>
            </a:r>
            <a:r>
              <a:rPr lang="de-DE" dirty="0"/>
              <a:t> own </a:t>
            </a:r>
            <a:r>
              <a:rPr lang="de-DE" dirty="0" err="1"/>
              <a:t>appeal</a:t>
            </a:r>
            <a:endParaRPr lang="de-DE" dirty="0"/>
          </a:p>
          <a:p>
            <a:endParaRPr lang="de-DE" dirty="0"/>
          </a:p>
        </p:txBody>
      </p:sp>
      <p:pic>
        <p:nvPicPr>
          <p:cNvPr id="19" name="Grafik 18" descr="Tanz Silhouette">
            <a:extLst>
              <a:ext uri="{FF2B5EF4-FFF2-40B4-BE49-F238E27FC236}">
                <a16:creationId xmlns:a16="http://schemas.microsoft.com/office/drawing/2014/main" id="{704D99CC-3E85-0159-FD5C-7F43D7D6EC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34050" y="1087781"/>
            <a:ext cx="1365561" cy="1365561"/>
          </a:xfrm>
          <a:prstGeom prst="rect">
            <a:avLst/>
          </a:prstGeom>
        </p:spPr>
      </p:pic>
      <p:pic>
        <p:nvPicPr>
          <p:cNvPr id="21" name="Grafik 20" descr="Becherglas mit einfarbiger Füllung">
            <a:extLst>
              <a:ext uri="{FF2B5EF4-FFF2-40B4-BE49-F238E27FC236}">
                <a16:creationId xmlns:a16="http://schemas.microsoft.com/office/drawing/2014/main" id="{2717F2CF-B965-E84E-190F-5B08490FB3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7582" y="1482739"/>
            <a:ext cx="914400" cy="914400"/>
          </a:xfrm>
          <a:prstGeom prst="rect">
            <a:avLst/>
          </a:prstGeom>
        </p:spPr>
      </p:pic>
      <p:pic>
        <p:nvPicPr>
          <p:cNvPr id="27" name="Grafik 26" descr="Vollmond mit einfarbiger Füllung">
            <a:extLst>
              <a:ext uri="{FF2B5EF4-FFF2-40B4-BE49-F238E27FC236}">
                <a16:creationId xmlns:a16="http://schemas.microsoft.com/office/drawing/2014/main" id="{6FEE24AC-473B-3D39-68F5-3719184210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81061" y="362750"/>
            <a:ext cx="914400" cy="914400"/>
          </a:xfrm>
          <a:prstGeom prst="rect">
            <a:avLst/>
          </a:prstGeom>
        </p:spPr>
      </p:pic>
      <p:pic>
        <p:nvPicPr>
          <p:cNvPr id="29" name="Grafik 28" descr="Chemikalien Silhouette">
            <a:extLst>
              <a:ext uri="{FF2B5EF4-FFF2-40B4-BE49-F238E27FC236}">
                <a16:creationId xmlns:a16="http://schemas.microsoft.com/office/drawing/2014/main" id="{19D71792-41A1-A401-B5AB-81F68F1519A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93628" y="1251698"/>
            <a:ext cx="914400" cy="914400"/>
          </a:xfrm>
          <a:prstGeom prst="rect">
            <a:avLst/>
          </a:prstGeom>
        </p:spPr>
      </p:pic>
      <p:pic>
        <p:nvPicPr>
          <p:cNvPr id="31" name="Grafik 30" descr="Kind mit Ballon mit einfarbiger Füllung">
            <a:extLst>
              <a:ext uri="{FF2B5EF4-FFF2-40B4-BE49-F238E27FC236}">
                <a16:creationId xmlns:a16="http://schemas.microsoft.com/office/drawing/2014/main" id="{2BDC85A6-4958-54F0-FFBE-3A4A0AE2331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361082">
            <a:off x="8866589" y="1287957"/>
            <a:ext cx="914400" cy="914400"/>
          </a:xfrm>
          <a:prstGeom prst="rect">
            <a:avLst/>
          </a:prstGeom>
        </p:spPr>
      </p:pic>
      <p:sp>
        <p:nvSpPr>
          <p:cNvPr id="34" name="Inhaltsplatzhalter 2">
            <a:extLst>
              <a:ext uri="{FF2B5EF4-FFF2-40B4-BE49-F238E27FC236}">
                <a16:creationId xmlns:a16="http://schemas.microsoft.com/office/drawing/2014/main" id="{F5100273-4988-3044-C8AD-3E5960BF2AF4}"/>
              </a:ext>
            </a:extLst>
          </p:cNvPr>
          <p:cNvSpPr txBox="1">
            <a:spLocks/>
          </p:cNvSpPr>
          <p:nvPr/>
        </p:nvSpPr>
        <p:spPr>
          <a:xfrm>
            <a:off x="891900" y="5346509"/>
            <a:ext cx="6629400" cy="5640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dirty="0" err="1"/>
              <a:t>Noisy</a:t>
            </a:r>
            <a:r>
              <a:rPr lang="de-DE" dirty="0"/>
              <a:t>, high-dimensional, non-linear, interdependent </a:t>
            </a:r>
            <a:r>
              <a:rPr lang="de-DE" dirty="0" err="1"/>
              <a:t>relation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Quality and Features</a:t>
            </a:r>
          </a:p>
        </p:txBody>
      </p:sp>
      <p:sp>
        <p:nvSpPr>
          <p:cNvPr id="38" name="Inhaltsplatzhalter 2">
            <a:extLst>
              <a:ext uri="{FF2B5EF4-FFF2-40B4-BE49-F238E27FC236}">
                <a16:creationId xmlns:a16="http://schemas.microsoft.com/office/drawing/2014/main" id="{2EB65596-9E61-1849-F8D1-065D1DF9BF22}"/>
              </a:ext>
            </a:extLst>
          </p:cNvPr>
          <p:cNvSpPr txBox="1">
            <a:spLocks/>
          </p:cNvSpPr>
          <p:nvPr/>
        </p:nvSpPr>
        <p:spPr>
          <a:xfrm>
            <a:off x="8193295" y="5346509"/>
            <a:ext cx="3457300" cy="56406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Weak representation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533390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C0C652-3384-ED5D-7C19-7237D2F4E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Examples</a:t>
            </a:r>
            <a:r>
              <a:rPr lang="de-DE" dirty="0"/>
              <a:t>: </a:t>
            </a:r>
            <a:r>
              <a:rPr lang="de-DE" dirty="0" err="1"/>
              <a:t>Alcohol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 Quality </a:t>
            </a:r>
            <a:r>
              <a:rPr lang="de-DE" dirty="0" err="1"/>
              <a:t>Indicator</a:t>
            </a:r>
            <a:endParaRPr lang="de-DE" dirty="0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F03201D-B603-A867-D1CC-1CFC9F9C9F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6714" y="1254748"/>
            <a:ext cx="4714572" cy="4829778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6FADEF-1C37-0627-2AA1-BE5C4EF99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15.05.2025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44FEA3-8F20-F0FF-3618-75354B8B5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Oliver Sommer - Data Analyst at Code Analytics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CCA04E-9988-7DEE-A41C-636963927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82CE-4BF6-4EA9-8A65-BE3A3C48355D}" type="slidenum">
              <a:rPr lang="de-DE" smtClean="0"/>
              <a:t>5</a:t>
            </a:fld>
            <a:endParaRPr lang="de-DE"/>
          </a:p>
        </p:txBody>
      </p:sp>
      <p:pic>
        <p:nvPicPr>
          <p:cNvPr id="20" name="Inhaltsplatzhalter 19">
            <a:extLst>
              <a:ext uri="{FF2B5EF4-FFF2-40B4-BE49-F238E27FC236}">
                <a16:creationId xmlns:a16="http://schemas.microsoft.com/office/drawing/2014/main" id="{6F37B976-4C08-40FD-CFA3-538B164696A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096000" y="901268"/>
            <a:ext cx="5481276" cy="5536737"/>
          </a:xfrm>
        </p:spPr>
      </p:pic>
    </p:spTree>
    <p:extLst>
      <p:ext uri="{BB962C8B-B14F-4D97-AF65-F5344CB8AC3E}">
        <p14:creationId xmlns:p14="http://schemas.microsoft.com/office/powerpoint/2010/main" val="1080525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A8C6E1-4B79-BF8B-5875-20C24F38C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871"/>
            <a:ext cx="4406900" cy="815975"/>
          </a:xfrm>
        </p:spPr>
        <p:txBody>
          <a:bodyPr>
            <a:noAutofit/>
          </a:bodyPr>
          <a:lstStyle/>
          <a:p>
            <a:r>
              <a:rPr lang="en-US" sz="3200" dirty="0"/>
              <a:t>Machine Learning Model</a:t>
            </a:r>
            <a:endParaRPr lang="de-DE" sz="3200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18D8E039-6415-4554-8DB8-517BD40C8F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850" y="839649"/>
            <a:ext cx="1847027" cy="1847027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22129C2-85EA-87E1-0753-85EB5654C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Oliver Sommer - Data Analyst at Code Analytics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75C6E1-CBF5-3425-54CD-8DE562362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82CE-4BF6-4EA9-8A65-BE3A3C48355D}" type="slidenum">
              <a:rPr lang="de-DE" smtClean="0"/>
              <a:t>6</a:t>
            </a:fld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3087C14-BE04-05CB-6572-E339D4E8CA7E}"/>
              </a:ext>
            </a:extLst>
          </p:cNvPr>
          <p:cNvSpPr/>
          <p:nvPr/>
        </p:nvSpPr>
        <p:spPr>
          <a:xfrm>
            <a:off x="838200" y="1097479"/>
            <a:ext cx="2247900" cy="3629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 </a:t>
            </a:r>
            <a:r>
              <a:rPr lang="de-DE" dirty="0" err="1"/>
              <a:t>preprocessing</a:t>
            </a:r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328A58C-BDD9-827A-5140-CF31B80619ED}"/>
              </a:ext>
            </a:extLst>
          </p:cNvPr>
          <p:cNvSpPr/>
          <p:nvPr/>
        </p:nvSpPr>
        <p:spPr>
          <a:xfrm>
            <a:off x="838200" y="1726028"/>
            <a:ext cx="2247900" cy="5949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Outlier</a:t>
            </a:r>
            <a:r>
              <a:rPr lang="de-DE" dirty="0"/>
              <a:t> </a:t>
            </a:r>
            <a:r>
              <a:rPr lang="de-DE" dirty="0" err="1"/>
              <a:t>handling</a:t>
            </a:r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7F52059-FF2A-05FB-E2B7-A05706F17749}"/>
              </a:ext>
            </a:extLst>
          </p:cNvPr>
          <p:cNvSpPr/>
          <p:nvPr/>
        </p:nvSpPr>
        <p:spPr>
          <a:xfrm>
            <a:off x="838200" y="2534276"/>
            <a:ext cx="2247900" cy="3185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Scaling</a:t>
            </a:r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1BD2532-7ABA-87AA-2863-9FD36BAB9D08}"/>
              </a:ext>
            </a:extLst>
          </p:cNvPr>
          <p:cNvSpPr/>
          <p:nvPr/>
        </p:nvSpPr>
        <p:spPr>
          <a:xfrm>
            <a:off x="838200" y="3193080"/>
            <a:ext cx="2247900" cy="10738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Feature Engineering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A4DE7FD-E969-84D6-8926-56A8D27C7ACF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1962150" y="1460422"/>
            <a:ext cx="0" cy="2656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34713992-FCE3-9F5D-3545-7F090FC0E551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1962150" y="2321004"/>
            <a:ext cx="0" cy="2132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CB23456B-C0A3-2E4B-4EE8-CD0F6CD70B9A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962150" y="2852808"/>
            <a:ext cx="0" cy="3402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F6055A38-357D-49E2-A766-9228765BC871}"/>
              </a:ext>
            </a:extLst>
          </p:cNvPr>
          <p:cNvSpPr txBox="1"/>
          <p:nvPr/>
        </p:nvSpPr>
        <p:spPr>
          <a:xfrm>
            <a:off x="3637625" y="1060228"/>
            <a:ext cx="240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Remove </a:t>
            </a:r>
            <a:r>
              <a:rPr lang="de-DE" dirty="0" err="1"/>
              <a:t>Duplicates</a:t>
            </a:r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ED2E598-59E4-9C43-CFDD-81AEDEFFF639}"/>
              </a:ext>
            </a:extLst>
          </p:cNvPr>
          <p:cNvSpPr txBox="1"/>
          <p:nvPr/>
        </p:nvSpPr>
        <p:spPr>
          <a:xfrm>
            <a:off x="3637625" y="1708155"/>
            <a:ext cx="4523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Use Univariate and multivariate </a:t>
            </a:r>
            <a:r>
              <a:rPr lang="de-DE" dirty="0" err="1"/>
              <a:t>methods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Drop </a:t>
            </a:r>
            <a:r>
              <a:rPr lang="de-DE" b="1" dirty="0" err="1"/>
              <a:t>low</a:t>
            </a:r>
            <a:r>
              <a:rPr lang="de-DE" b="1" dirty="0"/>
              <a:t> </a:t>
            </a:r>
            <a:r>
              <a:rPr lang="de-DE" b="1" dirty="0" err="1"/>
              <a:t>quality</a:t>
            </a:r>
            <a:r>
              <a:rPr lang="de-DE" b="1" dirty="0"/>
              <a:t> </a:t>
            </a:r>
            <a:r>
              <a:rPr lang="de-DE" b="1" dirty="0" err="1"/>
              <a:t>outliers</a:t>
            </a:r>
            <a:endParaRPr lang="de-DE" b="1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FD1F6DB1-C4BC-E2A4-D073-31F261CCC4EF}"/>
              </a:ext>
            </a:extLst>
          </p:cNvPr>
          <p:cNvSpPr/>
          <p:nvPr/>
        </p:nvSpPr>
        <p:spPr>
          <a:xfrm>
            <a:off x="838200" y="4621768"/>
            <a:ext cx="2247900" cy="596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Hyperparameter</a:t>
            </a:r>
          </a:p>
          <a:p>
            <a:pPr algn="ctr"/>
            <a:r>
              <a:rPr lang="de-DE" dirty="0"/>
              <a:t>Tuning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04B9EAF0-EEB3-0E28-A4E0-5560FFD19810}"/>
              </a:ext>
            </a:extLst>
          </p:cNvPr>
          <p:cNvCxnSpPr>
            <a:cxnSpLocks/>
            <a:stCxn id="14" idx="2"/>
            <a:endCxn id="24" idx="0"/>
          </p:cNvCxnSpPr>
          <p:nvPr/>
        </p:nvCxnSpPr>
        <p:spPr>
          <a:xfrm>
            <a:off x="1962150" y="4266934"/>
            <a:ext cx="0" cy="3548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hteck 27">
            <a:extLst>
              <a:ext uri="{FF2B5EF4-FFF2-40B4-BE49-F238E27FC236}">
                <a16:creationId xmlns:a16="http://schemas.microsoft.com/office/drawing/2014/main" id="{56FA1AC3-822B-88CE-0087-0CB4B8330651}"/>
              </a:ext>
            </a:extLst>
          </p:cNvPr>
          <p:cNvSpPr/>
          <p:nvPr/>
        </p:nvSpPr>
        <p:spPr>
          <a:xfrm>
            <a:off x="838200" y="5492234"/>
            <a:ext cx="2247900" cy="596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 Training and Evaluation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7A3CDA2-51F4-0332-FC6D-05CF42BABF4F}"/>
              </a:ext>
            </a:extLst>
          </p:cNvPr>
          <p:cNvSpPr txBox="1"/>
          <p:nvPr/>
        </p:nvSpPr>
        <p:spPr>
          <a:xfrm>
            <a:off x="3637624" y="5385839"/>
            <a:ext cx="42520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Fix </a:t>
            </a:r>
            <a:r>
              <a:rPr lang="de-DE" b="1" dirty="0" err="1"/>
              <a:t>class</a:t>
            </a:r>
            <a:r>
              <a:rPr lang="de-DE" b="1" dirty="0"/>
              <a:t> Imbalance: Over- and </a:t>
            </a:r>
            <a:r>
              <a:rPr lang="de-DE" b="1" dirty="0" err="1"/>
              <a:t>Undersampling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Pay </a:t>
            </a:r>
            <a:r>
              <a:rPr lang="de-DE" dirty="0" err="1"/>
              <a:t>attention</a:t>
            </a:r>
            <a:r>
              <a:rPr lang="de-DE" dirty="0"/>
              <a:t> </a:t>
            </a:r>
            <a:r>
              <a:rPr lang="de-DE" dirty="0" err="1"/>
              <a:t>Overfitting</a:t>
            </a:r>
            <a:endParaRPr lang="de-DE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0E1AD13C-9EA2-DDAB-F381-E0818A74A701}"/>
              </a:ext>
            </a:extLst>
          </p:cNvPr>
          <p:cNvSpPr txBox="1"/>
          <p:nvPr/>
        </p:nvSpPr>
        <p:spPr>
          <a:xfrm>
            <a:off x="3637626" y="3086444"/>
            <a:ext cx="48205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/>
              <a:t>Introduce</a:t>
            </a:r>
            <a:r>
              <a:rPr lang="de-DE" b="1" dirty="0"/>
              <a:t> Quality Label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/>
              <a:t>Incorporate</a:t>
            </a:r>
            <a:r>
              <a:rPr lang="de-DE" b="1" dirty="0"/>
              <a:t> Features Interactions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15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interactions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interactions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noisy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5CB9E17B-D8F1-9B53-8BD0-8133606D69A1}"/>
              </a:ext>
            </a:extLst>
          </p:cNvPr>
          <p:cNvSpPr txBox="1"/>
          <p:nvPr/>
        </p:nvSpPr>
        <p:spPr>
          <a:xfrm>
            <a:off x="3637625" y="4735552"/>
            <a:ext cx="2759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Optimize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high </a:t>
            </a:r>
            <a:r>
              <a:rPr lang="de-DE" dirty="0" err="1"/>
              <a:t>recall</a:t>
            </a:r>
            <a:endParaRPr lang="de-DE" dirty="0"/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49C26099-B523-268F-12BB-D33F2737FA9D}"/>
              </a:ext>
            </a:extLst>
          </p:cNvPr>
          <p:cNvCxnSpPr>
            <a:cxnSpLocks/>
            <a:stCxn id="24" idx="2"/>
            <a:endCxn id="28" idx="0"/>
          </p:cNvCxnSpPr>
          <p:nvPr/>
        </p:nvCxnSpPr>
        <p:spPr>
          <a:xfrm>
            <a:off x="1962150" y="5218668"/>
            <a:ext cx="0" cy="273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789E0030-B8CC-B2FE-1B06-526FD29479D1}"/>
              </a:ext>
            </a:extLst>
          </p:cNvPr>
          <p:cNvSpPr txBox="1"/>
          <p:nvPr/>
        </p:nvSpPr>
        <p:spPr>
          <a:xfrm>
            <a:off x="7578549" y="247380"/>
            <a:ext cx="32710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Random Forest </a:t>
            </a:r>
            <a:r>
              <a:rPr lang="en-US" sz="1800" dirty="0"/>
              <a:t>Classifier with high recall we need, hmmm!</a:t>
            </a:r>
            <a:endParaRPr lang="de-DE" dirty="0"/>
          </a:p>
        </p:txBody>
      </p:sp>
      <p:sp>
        <p:nvSpPr>
          <p:cNvPr id="83" name="Sprechblase: oval 82">
            <a:extLst>
              <a:ext uri="{FF2B5EF4-FFF2-40B4-BE49-F238E27FC236}">
                <a16:creationId xmlns:a16="http://schemas.microsoft.com/office/drawing/2014/main" id="{9482AA7D-8816-639C-2B40-FAC5CB1AECED}"/>
              </a:ext>
            </a:extLst>
          </p:cNvPr>
          <p:cNvSpPr/>
          <p:nvPr/>
        </p:nvSpPr>
        <p:spPr>
          <a:xfrm>
            <a:off x="7210252" y="12390"/>
            <a:ext cx="3784600" cy="1113353"/>
          </a:xfrm>
          <a:prstGeom prst="wedgeEllipseCallout">
            <a:avLst>
              <a:gd name="adj1" fmla="val 30796"/>
              <a:gd name="adj2" fmla="val 5216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5" name="Grafik 84">
            <a:extLst>
              <a:ext uri="{FF2B5EF4-FFF2-40B4-BE49-F238E27FC236}">
                <a16:creationId xmlns:a16="http://schemas.microsoft.com/office/drawing/2014/main" id="{6F939A87-B448-2E01-AF36-C973CE54C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0" y="2984500"/>
            <a:ext cx="3139818" cy="313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855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0FE4D0-D7A3-6564-5DEA-FDCB1DFDA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79283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200AD60-2B74-9D53-12DA-AB14B657A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96013" y="2980608"/>
            <a:ext cx="5157787" cy="448392"/>
          </a:xfrm>
        </p:spPr>
        <p:txBody>
          <a:bodyPr/>
          <a:lstStyle/>
          <a:p>
            <a:r>
              <a:rPr lang="de-DE" dirty="0"/>
              <a:t>Pros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FEB8A578-68A9-55A3-3924-DE2EC62D4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6026" y="3492577"/>
            <a:ext cx="5157787" cy="1074737"/>
          </a:xfrm>
        </p:spPr>
        <p:txBody>
          <a:bodyPr>
            <a:normAutofit fontScale="77500" lnSpcReduction="20000"/>
          </a:bodyPr>
          <a:lstStyle/>
          <a:p>
            <a:r>
              <a:rPr lang="en-US" sz="2000" dirty="0"/>
              <a:t>Model predicts both high quality categories pretty well</a:t>
            </a:r>
          </a:p>
          <a:p>
            <a:r>
              <a:rPr lang="en-US" sz="2000" dirty="0"/>
              <a:t>Reasonable parameters and param. </a:t>
            </a:r>
            <a:r>
              <a:rPr lang="en-US" sz="2000" dirty="0" err="1"/>
              <a:t>behaviour</a:t>
            </a:r>
            <a:endParaRPr lang="en-US" sz="2000" dirty="0"/>
          </a:p>
          <a:p>
            <a:r>
              <a:rPr lang="en-US" sz="2000" dirty="0"/>
              <a:t>Feature Importances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E92FDA1B-EA01-52F3-57B2-313F3D086B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6013" y="4775903"/>
            <a:ext cx="5183188" cy="448392"/>
          </a:xfrm>
        </p:spPr>
        <p:txBody>
          <a:bodyPr/>
          <a:lstStyle/>
          <a:p>
            <a:r>
              <a:rPr lang="de-DE" dirty="0" err="1"/>
              <a:t>Cons</a:t>
            </a:r>
            <a:endParaRPr lang="de-DE" dirty="0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47A8785D-669C-FDB1-7EB9-0ED3CF745E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6026" y="5356058"/>
            <a:ext cx="5183188" cy="826294"/>
          </a:xfrm>
        </p:spPr>
        <p:txBody>
          <a:bodyPr>
            <a:normAutofit fontScale="77500" lnSpcReduction="20000"/>
          </a:bodyPr>
          <a:lstStyle/>
          <a:p>
            <a:r>
              <a:rPr lang="en-US" sz="2000" dirty="0"/>
              <a:t>Accuracy 0.54 </a:t>
            </a:r>
          </a:p>
          <a:p>
            <a:pPr lvl="1"/>
            <a:r>
              <a:rPr lang="en-US" sz="1800" dirty="0"/>
              <a:t>Low </a:t>
            </a:r>
          </a:p>
          <a:p>
            <a:pPr lvl="1"/>
            <a:r>
              <a:rPr lang="en-US" sz="1800" dirty="0"/>
              <a:t>Big gap to training accuracy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FEA0438-3250-DD76-2F4A-B10461EEB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15.05.2025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78139F-D371-58FF-22A5-ECD0646F0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Oliver Sommer - Data Analyst at Code Analytics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D6D58D6-41EA-15B6-BE23-D0E460232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82CE-4BF6-4EA9-8A65-BE3A3C48355D}" type="slidenum">
              <a:rPr lang="de-DE" smtClean="0"/>
              <a:t>7</a:t>
            </a:fld>
            <a:endParaRPr lang="de-DE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25380ECE-2BB7-86B0-1A24-B691572E8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31" y="1254730"/>
            <a:ext cx="4706037" cy="4838094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15FC6686-1D89-C63E-D494-03F76766D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6865" y="365125"/>
            <a:ext cx="4287469" cy="223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119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4D1580-FC5F-1D76-AF04-885D4EB4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1364"/>
          </a:xfrm>
        </p:spPr>
        <p:txBody>
          <a:bodyPr/>
          <a:lstStyle/>
          <a:p>
            <a:r>
              <a:rPr lang="en-US" dirty="0"/>
              <a:t>Conclusions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C881AC-9F71-BEA0-61C8-46251A461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438" y="2671237"/>
            <a:ext cx="3290462" cy="35057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WQS in practice</a:t>
            </a:r>
          </a:p>
          <a:p>
            <a:r>
              <a:rPr lang="en-US" sz="2000" dirty="0"/>
              <a:t>The model can support the Tasters in selecting a good wine with zero effort.</a:t>
            </a:r>
          </a:p>
          <a:p>
            <a:r>
              <a:rPr lang="en-US" sz="2000" dirty="0"/>
              <a:t>It has to be used with caution, wine quality still has to be finally determined by an expert.</a:t>
            </a:r>
          </a:p>
          <a:p>
            <a:r>
              <a:rPr lang="en-US" sz="2000" dirty="0"/>
              <a:t>Ensure a good fermentation process.</a:t>
            </a:r>
          </a:p>
          <a:p>
            <a:endParaRPr lang="de-DE" sz="20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ED9242B-19DB-FC7F-7A89-C31244850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Oliver Sommer - Data Analyst at Code Analytics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EB296DB-8760-24CB-493C-EB87D1E37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15.05.2025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84C617-BEE8-CEF4-3D64-FA248A39D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82CE-4BF6-4EA9-8A65-BE3A3C48355D}" type="slidenum">
              <a:rPr lang="de-DE" smtClean="0"/>
              <a:t>8</a:t>
            </a:fld>
            <a:endParaRPr lang="de-DE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149F7444-9613-BA90-ECCA-5F3B30D2A0F3}"/>
              </a:ext>
            </a:extLst>
          </p:cNvPr>
          <p:cNvSpPr txBox="1">
            <a:spLocks/>
          </p:cNvSpPr>
          <p:nvPr/>
        </p:nvSpPr>
        <p:spPr>
          <a:xfrm>
            <a:off x="4501569" y="2671237"/>
            <a:ext cx="3188862" cy="274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More Data!</a:t>
            </a:r>
          </a:p>
          <a:p>
            <a:r>
              <a:rPr lang="en-US" sz="2000" dirty="0"/>
              <a:t>Ensure high data quality</a:t>
            </a:r>
          </a:p>
          <a:p>
            <a:r>
              <a:rPr lang="en-US" sz="2000" dirty="0"/>
              <a:t>Continue collecting data</a:t>
            </a:r>
          </a:p>
          <a:p>
            <a:r>
              <a:rPr lang="en-US" sz="2000" dirty="0"/>
              <a:t>Measure more quantities</a:t>
            </a:r>
          </a:p>
          <a:p>
            <a:r>
              <a:rPr lang="en-US" sz="2000" dirty="0"/>
              <a:t>Standardize quality measurements</a:t>
            </a:r>
          </a:p>
          <a:p>
            <a:endParaRPr lang="de-DE" sz="2000" dirty="0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016CF443-F377-5114-97F1-8548C26519FA}"/>
              </a:ext>
            </a:extLst>
          </p:cNvPr>
          <p:cNvSpPr txBox="1">
            <a:spLocks/>
          </p:cNvSpPr>
          <p:nvPr/>
        </p:nvSpPr>
        <p:spPr>
          <a:xfrm>
            <a:off x="8420100" y="2614530"/>
            <a:ext cx="3188862" cy="1839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Model Refinement</a:t>
            </a:r>
          </a:p>
          <a:p>
            <a:r>
              <a:rPr lang="en-US" sz="2000" dirty="0" err="1"/>
              <a:t>Mulitlabel</a:t>
            </a:r>
            <a:r>
              <a:rPr lang="en-US" sz="2000" dirty="0"/>
              <a:t> classification</a:t>
            </a:r>
          </a:p>
          <a:p>
            <a:r>
              <a:rPr lang="en-US" sz="2000" dirty="0"/>
              <a:t>Advanced algorithms can be applied</a:t>
            </a:r>
          </a:p>
          <a:p>
            <a:endParaRPr lang="de-DE" sz="2000" dirty="0"/>
          </a:p>
        </p:txBody>
      </p:sp>
      <p:pic>
        <p:nvPicPr>
          <p:cNvPr id="14" name="Grafik 13" descr="Roboter mit einfarbiger Füllung">
            <a:extLst>
              <a:ext uri="{FF2B5EF4-FFF2-40B4-BE49-F238E27FC236}">
                <a16:creationId xmlns:a16="http://schemas.microsoft.com/office/drawing/2014/main" id="{09E77643-F306-3C91-59FE-458CB3ADB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7506" y="1220125"/>
            <a:ext cx="1198654" cy="1198654"/>
          </a:xfrm>
          <a:prstGeom prst="rect">
            <a:avLst/>
          </a:prstGeom>
        </p:spPr>
      </p:pic>
      <p:pic>
        <p:nvPicPr>
          <p:cNvPr id="15" name="Grafik 14" descr="Kellnerin mit einfarbiger Füllung">
            <a:extLst>
              <a:ext uri="{FF2B5EF4-FFF2-40B4-BE49-F238E27FC236}">
                <a16:creationId xmlns:a16="http://schemas.microsoft.com/office/drawing/2014/main" id="{05503779-7D06-D44A-5D4C-D80B2D158F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2099" y="1362252"/>
            <a:ext cx="914400" cy="914400"/>
          </a:xfrm>
          <a:prstGeom prst="rect">
            <a:avLst/>
          </a:prstGeom>
        </p:spPr>
      </p:pic>
      <p:pic>
        <p:nvPicPr>
          <p:cNvPr id="19" name="Grafik 18" descr="Becherglas mit einfarbiger Füllung">
            <a:extLst>
              <a:ext uri="{FF2B5EF4-FFF2-40B4-BE49-F238E27FC236}">
                <a16:creationId xmlns:a16="http://schemas.microsoft.com/office/drawing/2014/main" id="{273399D0-E8AE-6193-9980-B94723636E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2239" y="1360710"/>
            <a:ext cx="914400" cy="914400"/>
          </a:xfrm>
          <a:prstGeom prst="rect">
            <a:avLst/>
          </a:prstGeom>
        </p:spPr>
      </p:pic>
      <p:pic>
        <p:nvPicPr>
          <p:cNvPr id="21" name="Grafik 20" descr="Konstellation Silhouette">
            <a:extLst>
              <a:ext uri="{FF2B5EF4-FFF2-40B4-BE49-F238E27FC236}">
                <a16:creationId xmlns:a16="http://schemas.microsoft.com/office/drawing/2014/main" id="{4608BBFE-9CBA-00B2-C42E-FE5523B46B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97485" y="1360710"/>
            <a:ext cx="914400" cy="914400"/>
          </a:xfrm>
          <a:prstGeom prst="rect">
            <a:avLst/>
          </a:prstGeom>
        </p:spPr>
      </p:pic>
      <p:pic>
        <p:nvPicPr>
          <p:cNvPr id="23" name="Grafik 22" descr="Jupiter Silhouette">
            <a:extLst>
              <a:ext uri="{FF2B5EF4-FFF2-40B4-BE49-F238E27FC236}">
                <a16:creationId xmlns:a16="http://schemas.microsoft.com/office/drawing/2014/main" id="{447A7100-84EA-1A1B-419E-984BEE025E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524381" y="1504379"/>
            <a:ext cx="914400" cy="914400"/>
          </a:xfrm>
          <a:prstGeom prst="rect">
            <a:avLst/>
          </a:prstGeom>
        </p:spPr>
      </p:pic>
      <p:pic>
        <p:nvPicPr>
          <p:cNvPr id="24" name="Grafik 23" descr="Kind mit Ballon mit einfarbiger Füllung">
            <a:extLst>
              <a:ext uri="{FF2B5EF4-FFF2-40B4-BE49-F238E27FC236}">
                <a16:creationId xmlns:a16="http://schemas.microsoft.com/office/drawing/2014/main" id="{F3EFBA62-517B-6B92-29F9-8AC07FDA970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361082">
            <a:off x="9779505" y="8676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898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7FAEDE-5F19-A3B6-790D-0EC746D3C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40193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you for your attention!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Are there any Questions? 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8E0F2F-7916-A532-A3B2-55EE6515B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Oliver Sommer - Data Analyst at Code Analytics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B2485786-E8CF-31FA-42BE-6E4CF23ED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15.05.2025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26B2BF-6E57-AFB5-573F-DFDDEB85F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82CE-4BF6-4EA9-8A65-BE3A3C48355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3269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1067</Words>
  <Application>Microsoft Office PowerPoint</Application>
  <PresentationFormat>Breitbild</PresentationFormat>
  <Paragraphs>174</Paragraphs>
  <Slides>9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</vt:lpstr>
      <vt:lpstr>Wine Quality Analytics System</vt:lpstr>
      <vt:lpstr>Agenda</vt:lpstr>
      <vt:lpstr>The Wine Quality System</vt:lpstr>
      <vt:lpstr>Challenges</vt:lpstr>
      <vt:lpstr>Examples: Alcohol, the main  Quality Indicator</vt:lpstr>
      <vt:lpstr>Machine Learning Model</vt:lpstr>
      <vt:lpstr>Results</vt:lpstr>
      <vt:lpstr>Conclusions</vt:lpstr>
      <vt:lpstr>Thank you for your attention!   Are there any Questions?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Oliver Sommer</dc:creator>
  <cp:lastModifiedBy>Oliver Sommer</cp:lastModifiedBy>
  <cp:revision>1</cp:revision>
  <dcterms:created xsi:type="dcterms:W3CDTF">2025-05-10T12:37:13Z</dcterms:created>
  <dcterms:modified xsi:type="dcterms:W3CDTF">2025-05-16T09:28:18Z</dcterms:modified>
</cp:coreProperties>
</file>