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66530-F92C-4EE2-B114-F11539C37C2A}" v="2" dt="2025-05-10T21:47:33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36209" autoAdjust="0"/>
  </p:normalViewPr>
  <p:slideViewPr>
    <p:cSldViewPr snapToGrid="0">
      <p:cViewPr varScale="1">
        <p:scale>
          <a:sx n="21" d="100"/>
          <a:sy n="21" d="100"/>
        </p:scale>
        <p:origin x="30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Sommer" userId="0b59b8127d68df9a" providerId="LiveId" clId="{09B66530-F92C-4EE2-B114-F11539C37C2A}"/>
    <pc:docChg chg="custSel addSld modSld">
      <pc:chgData name="Oliver Sommer" userId="0b59b8127d68df9a" providerId="LiveId" clId="{09B66530-F92C-4EE2-B114-F11539C37C2A}" dt="2025-05-12T09:15:40.017" v="3912" actId="20577"/>
      <pc:docMkLst>
        <pc:docMk/>
      </pc:docMkLst>
      <pc:sldChg chg="modSp mod">
        <pc:chgData name="Oliver Sommer" userId="0b59b8127d68df9a" providerId="LiveId" clId="{09B66530-F92C-4EE2-B114-F11539C37C2A}" dt="2025-05-10T13:44:48.439" v="178" actId="20577"/>
        <pc:sldMkLst>
          <pc:docMk/>
          <pc:sldMk cId="624076060" sldId="257"/>
        </pc:sldMkLst>
        <pc:spChg chg="mod">
          <ac:chgData name="Oliver Sommer" userId="0b59b8127d68df9a" providerId="LiveId" clId="{09B66530-F92C-4EE2-B114-F11539C37C2A}" dt="2025-05-10T13:44:48.439" v="178" actId="20577"/>
          <ac:spMkLst>
            <pc:docMk/>
            <pc:sldMk cId="624076060" sldId="257"/>
            <ac:spMk id="3" creationId="{8EC90F10-3F8F-AE92-0175-DDA8C9FB408E}"/>
          </ac:spMkLst>
        </pc:spChg>
      </pc:sldChg>
      <pc:sldChg chg="modNotesTx">
        <pc:chgData name="Oliver Sommer" userId="0b59b8127d68df9a" providerId="LiveId" clId="{09B66530-F92C-4EE2-B114-F11539C37C2A}" dt="2025-05-10T13:45:21.991" v="277" actId="20577"/>
        <pc:sldMkLst>
          <pc:docMk/>
          <pc:sldMk cId="2456050634" sldId="258"/>
        </pc:sldMkLst>
      </pc:sldChg>
      <pc:sldChg chg="modNotesTx">
        <pc:chgData name="Oliver Sommer" userId="0b59b8127d68df9a" providerId="LiveId" clId="{09B66530-F92C-4EE2-B114-F11539C37C2A}" dt="2025-05-10T21:47:49.890" v="3862" actId="20577"/>
        <pc:sldMkLst>
          <pc:docMk/>
          <pc:sldMk cId="3533390107" sldId="259"/>
        </pc:sldMkLst>
      </pc:sldChg>
      <pc:sldChg chg="modSp mod modNotesTx">
        <pc:chgData name="Oliver Sommer" userId="0b59b8127d68df9a" providerId="LiveId" clId="{09B66530-F92C-4EE2-B114-F11539C37C2A}" dt="2025-05-10T13:44:08.829" v="137" actId="20577"/>
        <pc:sldMkLst>
          <pc:docMk/>
          <pc:sldMk cId="3633269093" sldId="260"/>
        </pc:sldMkLst>
        <pc:spChg chg="mod">
          <ac:chgData name="Oliver Sommer" userId="0b59b8127d68df9a" providerId="LiveId" clId="{09B66530-F92C-4EE2-B114-F11539C37C2A}" dt="2025-05-10T13:44:01.095" v="89" actId="14100"/>
          <ac:spMkLst>
            <pc:docMk/>
            <pc:sldMk cId="3633269093" sldId="260"/>
            <ac:spMk id="2" creationId="{047FAEDE-5F19-A3B6-790D-0EC746D3C85F}"/>
          </ac:spMkLst>
        </pc:spChg>
        <pc:spChg chg="mod">
          <ac:chgData name="Oliver Sommer" userId="0b59b8127d68df9a" providerId="LiveId" clId="{09B66530-F92C-4EE2-B114-F11539C37C2A}" dt="2025-05-10T13:43:59.123" v="88" actId="14100"/>
          <ac:spMkLst>
            <pc:docMk/>
            <pc:sldMk cId="3633269093" sldId="260"/>
            <ac:spMk id="3" creationId="{CFF2FA8C-57C7-5236-E80D-C804E1612E6C}"/>
          </ac:spMkLst>
        </pc:spChg>
      </pc:sldChg>
      <pc:sldChg chg="modSp new mod modNotesTx">
        <pc:chgData name="Oliver Sommer" userId="0b59b8127d68df9a" providerId="LiveId" clId="{09B66530-F92C-4EE2-B114-F11539C37C2A}" dt="2025-05-12T09:15:40.017" v="3912" actId="20577"/>
        <pc:sldMkLst>
          <pc:docMk/>
          <pc:sldMk cId="1690855234" sldId="261"/>
        </pc:sldMkLst>
        <pc:spChg chg="mod">
          <ac:chgData name="Oliver Sommer" userId="0b59b8127d68df9a" providerId="LiveId" clId="{09B66530-F92C-4EE2-B114-F11539C37C2A}" dt="2025-05-10T13:44:25.391" v="166" actId="20577"/>
          <ac:spMkLst>
            <pc:docMk/>
            <pc:sldMk cId="1690855234" sldId="261"/>
            <ac:spMk id="2" creationId="{76A8C6E1-4B79-BF8B-5875-20C24F38C8C8}"/>
          </ac:spMkLst>
        </pc:spChg>
      </pc:sldChg>
      <pc:sldChg chg="modSp new mod">
        <pc:chgData name="Oliver Sommer" userId="0b59b8127d68df9a" providerId="LiveId" clId="{09B66530-F92C-4EE2-B114-F11539C37C2A}" dt="2025-05-10T14:36:09.206" v="2716" actId="20577"/>
        <pc:sldMkLst>
          <pc:docMk/>
          <pc:sldMk cId="3012898778" sldId="262"/>
        </pc:sldMkLst>
        <pc:spChg chg="mod">
          <ac:chgData name="Oliver Sommer" userId="0b59b8127d68df9a" providerId="LiveId" clId="{09B66530-F92C-4EE2-B114-F11539C37C2A}" dt="2025-05-10T14:36:09.206" v="2716" actId="20577"/>
          <ac:spMkLst>
            <pc:docMk/>
            <pc:sldMk cId="3012898778" sldId="262"/>
            <ac:spMk id="2" creationId="{D14D1580-FC5F-1D76-AF04-885D4EB4FA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E0F95-CD26-4956-915A-948FFD920926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CB93-1679-43F2-B447-C2DAA86BB1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5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everybody</a:t>
            </a:r>
            <a:r>
              <a:rPr lang="de-DE" dirty="0"/>
              <a:t> and </a:t>
            </a:r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linke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Introduce</a:t>
            </a:r>
            <a:r>
              <a:rPr lang="de-DE" dirty="0"/>
              <a:t> Quality Label? Yes</a:t>
            </a:r>
          </a:p>
          <a:p>
            <a:pPr marL="171450" indent="-171450">
              <a:buFontTx/>
              <a:buChar char="-"/>
            </a:pPr>
            <a:r>
              <a:rPr lang="de-DE" dirty="0"/>
              <a:t>Display Idea: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Bar Charts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Quality </a:t>
            </a:r>
            <a:r>
              <a:rPr lang="de-DE" dirty="0" err="1"/>
              <a:t>histogram</a:t>
            </a:r>
            <a:r>
              <a:rPr lang="de-DE" dirty="0"/>
              <a:t> 1-10, </a:t>
            </a:r>
            <a:r>
              <a:rPr lang="de-DE" dirty="0" err="1"/>
              <a:t>whereas</a:t>
            </a:r>
            <a:r>
              <a:rPr lang="de-DE" dirty="0"/>
              <a:t> </a:t>
            </a:r>
            <a:r>
              <a:rPr lang="de-DE" dirty="0" err="1"/>
              <a:t>colors</a:t>
            </a:r>
            <a:r>
              <a:rPr lang="de-DE" dirty="0"/>
              <a:t> </a:t>
            </a:r>
            <a:r>
              <a:rPr lang="de-DE" dirty="0" err="1"/>
              <a:t>indicat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!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61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properties</a:t>
            </a:r>
            <a:r>
              <a:rPr lang="de-DE" dirty="0"/>
              <a:t>?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Weak</a:t>
            </a:r>
            <a:r>
              <a:rPr lang="de-DE" dirty="0"/>
              <a:t> (linear)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matrix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Noise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Reasons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unclear</a:t>
            </a:r>
            <a:r>
              <a:rPr lang="de-DE" dirty="0"/>
              <a:t> </a:t>
            </a:r>
            <a:r>
              <a:rPr lang="de-DE" dirty="0" err="1"/>
              <a:t>relations</a:t>
            </a:r>
            <a:r>
              <a:rPr lang="de-DE" dirty="0"/>
              <a:t>: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The Quality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individual feature;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concentrations</a:t>
            </a:r>
            <a:r>
              <a:rPr lang="de-DE" dirty="0"/>
              <a:t>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The </a:t>
            </a:r>
            <a:r>
              <a:rPr lang="de-DE" dirty="0" err="1"/>
              <a:t>given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interrelations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features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Non-linear, e.g. volatile </a:t>
            </a:r>
            <a:r>
              <a:rPr lang="de-DE" dirty="0" err="1"/>
              <a:t>acidity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: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, </a:t>
            </a:r>
            <a:r>
              <a:rPr lang="de-DE" dirty="0" err="1"/>
              <a:t>acidity</a:t>
            </a:r>
            <a:r>
              <a:rPr lang="de-DE" dirty="0"/>
              <a:t> in </a:t>
            </a:r>
            <a:r>
              <a:rPr lang="de-DE" dirty="0" err="1"/>
              <a:t>general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Interdependent, i.e.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balance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, e.g. </a:t>
            </a:r>
            <a:r>
              <a:rPr lang="de-DE" dirty="0" err="1"/>
              <a:t>citric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and residual </a:t>
            </a:r>
            <a:r>
              <a:rPr lang="de-DE" dirty="0" err="1"/>
              <a:t>sugar</a:t>
            </a:r>
            <a:r>
              <a:rPr lang="de-DE" dirty="0"/>
              <a:t>.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density</a:t>
            </a:r>
            <a:r>
              <a:rPr lang="de-DE" dirty="0"/>
              <a:t>, residual </a:t>
            </a:r>
            <a:r>
              <a:rPr lang="de-DE" dirty="0" err="1"/>
              <a:t>sugar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Density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, but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residual </a:t>
            </a:r>
            <a:r>
              <a:rPr lang="de-DE" dirty="0" err="1"/>
              <a:t>sugar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, but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 </a:t>
            </a:r>
            <a:r>
              <a:rPr lang="de-DE" dirty="0" err="1"/>
              <a:t>remains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grapes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 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Density also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valuable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: </a:t>
            </a:r>
          </a:p>
          <a:p>
            <a:pPr marL="1543050" lvl="3" indent="-171450">
              <a:buFontTx/>
              <a:buChar char="-"/>
            </a:pPr>
            <a:r>
              <a:rPr lang="de-DE" dirty="0"/>
              <a:t>Tannins and </a:t>
            </a:r>
            <a:r>
              <a:rPr lang="de-DE" dirty="0" err="1"/>
              <a:t>phenols</a:t>
            </a:r>
            <a:r>
              <a:rPr lang="de-DE" dirty="0"/>
              <a:t>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aroma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(?).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measured</a:t>
            </a:r>
            <a:r>
              <a:rPr lang="de-DE" dirty="0"/>
              <a:t> and </a:t>
            </a:r>
            <a:r>
              <a:rPr lang="de-DE" dirty="0" err="1"/>
              <a:t>probably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.</a:t>
            </a:r>
          </a:p>
          <a:p>
            <a:pPr marL="1543050" lvl="3" indent="-171450">
              <a:buFontTx/>
              <a:buChar char="-"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mouthfeel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Residual </a:t>
            </a:r>
            <a:r>
              <a:rPr lang="de-DE" dirty="0" err="1"/>
              <a:t>sugar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sweetness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characteristic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however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all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alcoholics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, </a:t>
            </a:r>
            <a:r>
              <a:rPr lang="de-DE" dirty="0" err="1"/>
              <a:t>because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carries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taste</a:t>
            </a:r>
          </a:p>
          <a:p>
            <a:pPr marL="1543050" lvl="3" indent="-171450">
              <a:buFontTx/>
              <a:buChar char="-"/>
            </a:pPr>
            <a:r>
              <a:rPr lang="de-DE" dirty="0"/>
              <a:t>A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indicates</a:t>
            </a:r>
            <a:r>
              <a:rPr lang="de-DE" dirty="0"/>
              <a:t> a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fermentation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, </a:t>
            </a:r>
            <a:r>
              <a:rPr lang="de-DE" dirty="0" err="1"/>
              <a:t>may</a:t>
            </a:r>
            <a:r>
              <a:rPr lang="de-DE" dirty="0"/>
              <a:t> release all possible </a:t>
            </a:r>
            <a:r>
              <a:rPr lang="de-DE" dirty="0" err="1"/>
              <a:t>flavors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contributor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, </a:t>
            </a:r>
            <a:r>
              <a:rPr lang="de-DE" dirty="0" err="1"/>
              <a:t>alcohol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show</a:t>
            </a:r>
            <a:r>
              <a:rPr lang="de-DE" dirty="0"/>
              <a:t> a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/>
              <a:t>Box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STD: Low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wines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have</a:t>
            </a:r>
            <a:r>
              <a:rPr lang="de-DE" dirty="0"/>
              <a:t> a high </a:t>
            </a:r>
            <a:r>
              <a:rPr lang="de-DE" dirty="0" err="1"/>
              <a:t>alcohol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marL="1543050" lvl="3" indent="-171450">
              <a:buFontTx/>
              <a:buChar char="-"/>
            </a:pPr>
            <a:r>
              <a:rPr lang="de-DE" dirty="0"/>
              <a:t>Residual Sugar, </a:t>
            </a:r>
            <a:r>
              <a:rPr lang="de-DE" dirty="0" err="1"/>
              <a:t>Alcohol</a:t>
            </a:r>
            <a:r>
              <a:rPr lang="de-DE" dirty="0"/>
              <a:t>, Density – Mapping: Look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dirty="0"/>
              <a:t>Apart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Taste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individual,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a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at least 3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!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1, 10, 5 was </a:t>
            </a:r>
            <a:r>
              <a:rPr lang="de-DE" dirty="0" err="1"/>
              <a:t>rated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 err="1"/>
              <a:t>Factors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ratings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 </a:t>
            </a:r>
            <a:r>
              <a:rPr lang="de-DE" dirty="0" err="1"/>
              <a:t>tasters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multi-</a:t>
            </a:r>
            <a:r>
              <a:rPr lang="de-DE" dirty="0" err="1"/>
              <a:t>faceted</a:t>
            </a:r>
            <a:r>
              <a:rPr lang="de-DE" dirty="0"/>
              <a:t>: taste, </a:t>
            </a:r>
            <a:r>
              <a:rPr lang="de-DE" dirty="0" err="1"/>
              <a:t>mouthfeel</a:t>
            </a:r>
            <a:r>
              <a:rPr lang="de-DE" dirty="0"/>
              <a:t>, </a:t>
            </a:r>
            <a:r>
              <a:rPr lang="de-DE" dirty="0" err="1"/>
              <a:t>smell</a:t>
            </a:r>
            <a:r>
              <a:rPr lang="de-DE" dirty="0"/>
              <a:t>, </a:t>
            </a:r>
            <a:r>
              <a:rPr lang="de-DE" dirty="0" err="1"/>
              <a:t>color</a:t>
            </a:r>
            <a:r>
              <a:rPr lang="de-DE" dirty="0"/>
              <a:t> etc.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represented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This </a:t>
            </a:r>
            <a:r>
              <a:rPr lang="de-DE" dirty="0" err="1"/>
              <a:t>introduces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.</a:t>
            </a:r>
          </a:p>
          <a:p>
            <a:pPr marL="1085850" lvl="2" indent="-171450">
              <a:buFontTx/>
              <a:buChar char="-"/>
            </a:pPr>
            <a:r>
              <a:rPr lang="de-DE" dirty="0"/>
              <a:t>Taste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</a:t>
            </a:r>
            <a:r>
              <a:rPr lang="de-DE" dirty="0" err="1"/>
              <a:t>understood</a:t>
            </a:r>
            <a:r>
              <a:rPr lang="de-DE" dirty="0"/>
              <a:t> human sense.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 </a:t>
            </a:r>
          </a:p>
          <a:p>
            <a:pPr marL="628650" lvl="1" indent="-171450">
              <a:buFontTx/>
              <a:buChar char="-"/>
            </a:pPr>
            <a:r>
              <a:rPr lang="de-DE" dirty="0" err="1"/>
              <a:t>Verification</a:t>
            </a:r>
            <a:r>
              <a:rPr lang="de-DE" dirty="0"/>
              <a:t> / </a:t>
            </a:r>
            <a:r>
              <a:rPr lang="de-DE" dirty="0" err="1"/>
              <a:t>outlier</a:t>
            </a:r>
            <a:r>
              <a:rPr lang="de-DE" dirty="0"/>
              <a:t> </a:t>
            </a:r>
            <a:r>
              <a:rPr lang="de-DE" dirty="0" err="1"/>
              <a:t>handling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pPr marL="1085850" lvl="2" indent="-171450">
              <a:buFontTx/>
              <a:buChar char="-"/>
            </a:pPr>
            <a:r>
              <a:rPr lang="de-DE" dirty="0"/>
              <a:t>E.g. high </a:t>
            </a:r>
            <a:r>
              <a:rPr lang="de-DE" dirty="0" err="1"/>
              <a:t>density</a:t>
            </a:r>
            <a:r>
              <a:rPr lang="de-DE" dirty="0"/>
              <a:t> </a:t>
            </a:r>
            <a:r>
              <a:rPr lang="de-DE" dirty="0" err="1"/>
              <a:t>wine</a:t>
            </a:r>
            <a:r>
              <a:rPr lang="de-DE" dirty="0"/>
              <a:t>: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an </a:t>
            </a:r>
            <a:r>
              <a:rPr lang="de-DE" dirty="0" err="1"/>
              <a:t>error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Conditioning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problem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All in all,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contacted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!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850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and </a:t>
            </a:r>
            <a:r>
              <a:rPr lang="de-DE" dirty="0" err="1"/>
              <a:t>defintion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06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final result again on this page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8CB93-1679-43F2-B447-C2DAA86BB12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11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A8D9B-53A5-AB9E-9879-500762D79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CD52D2-C59E-9407-849B-8775F73D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A6D52-AB8E-08BE-446D-EDD27676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3F30-CAC9-44C9-9FAF-E341A4153A41}" type="datetime1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01ED08-0DBE-8D39-A7BC-288B5E9E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F7E60D-B920-2524-5B1A-CC4CB0C4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961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F7976-0560-5A30-CEC5-28DDAC84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3B926D-6D10-9971-90AB-CE1F18C25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8A88A6-6A5F-C4EE-DA25-935F001E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182A-2C70-406B-B2BC-AFFE6B6AA1AA}" type="datetime1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59F5BA-2CF3-3CFD-FEAE-E8300DC6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6DC212-FB06-AAA1-8ADA-DA676838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00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D7C226-548E-E189-CBD1-D0CFE37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BA7C37-E2C2-BEBC-5D9A-910C43FAA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7C84F-5B53-822D-FB72-E60E80796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BD94-F0F6-40AB-90A7-707716AA94CB}" type="datetime1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7A05A-074A-F324-F530-DA3F3EF6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7EE04A-0949-9C8B-5D05-770086D3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4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7A8BF-E190-F9D7-9CC2-ABA8B9AC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40A91-CC92-6568-939D-A22376899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E7F22-0A66-532C-4B34-C6133F32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0600-A55B-451E-B61D-131034DF0C21}" type="datetime1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77956-32E6-9255-BEA1-EC29DA15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58BA75-9020-89B3-02DB-C59A6EB1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76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AC2705-DDA4-AA18-6BD1-F327565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9507CB-B910-7E8F-C878-B97AFA655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AE052-3D05-362F-788A-194EF405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E8E2E-1D0C-40E4-8EA8-6EEC2A5AD801}" type="datetime1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459DE-C118-1804-DCD2-0523F2C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21BA4-926A-14D2-5F2D-5A600C81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4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67B79-F892-4818-FECC-602EA4B3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C6F2D3-A185-6FBB-6D8F-5AF3CD8C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8A0BC-1106-BD38-8EED-9AE11F2C9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C1B65-94B9-58DA-7C54-A8233E9F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A02D-5C86-43DB-ABA1-53AB419E97B8}" type="datetime1">
              <a:rPr lang="de-DE" smtClean="0"/>
              <a:t>10.05.2025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C21482-DD44-E85B-86EA-BF59558B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07C09-C768-0FC2-3F55-FAF6160C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38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5BF2B-FD2C-1FBC-7B96-5AA98006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493E6-A279-D730-AE26-7868B0F08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5CD99B-8DC4-7F80-1412-9B685CAED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A241F5-400D-5766-43C5-A7A60F4850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3B8916-2E4C-2E3B-E43D-1F7039F0D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DD655D-0926-CC51-2069-A9849F38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2F106-78DC-4608-9DF4-961C1D83B739}" type="datetime1">
              <a:rPr lang="de-DE" smtClean="0"/>
              <a:t>10.05.2025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1E5340-614A-FA5B-6AE9-B300C9A89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84373A-C38C-8FE1-BAB8-39BEC6E3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92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F1F86-4528-6EC5-5879-53BD1DA48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1F801E-5DA9-B27B-8B41-6EC926C7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33F34-4FE9-45B2-8BBC-0CA00E5DBDC5}" type="datetime1">
              <a:rPr lang="de-DE" smtClean="0"/>
              <a:t>10.05.2025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3F5267-11BF-3A29-47CC-405138D5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35D07E-BDF5-CC9A-6646-447CD42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90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EBA42B-DE80-1E0D-7298-1B3BD7EA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4D293-BE9A-4FA8-87A7-5D4F7D042278}" type="datetime1">
              <a:rPr lang="de-DE" smtClean="0"/>
              <a:t>10.05.2025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1563C6A-99F8-89F5-4157-28C3DECB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427680-D1E7-1BA8-2F51-80DA25D2C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76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6F037-ACDA-8C55-7AE8-B88C918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99464-7C8F-FA49-E934-23674622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55F70E-59C6-3B4F-88C9-71C8882D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22396C-FD3B-E1AE-1344-05C2BBAB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C3864-AA75-47EB-8F6F-155FB9343A58}" type="datetime1">
              <a:rPr lang="de-DE" smtClean="0"/>
              <a:t>10.05.2025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498300-8481-5170-35EB-6831E030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671553-EE28-60D2-970D-79E647A1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7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899E0-8B04-8D26-0AA6-654E56F1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1394AA-E264-ABD3-3266-F2FE2F0F3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732E11-D2E7-5F8D-1634-BCDD7BA3C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EEB2F0-C3E7-5CFD-FBA4-18F05CC1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B65B-6B20-41CA-84FC-CC87E4E1F9A2}" type="datetime1">
              <a:rPr lang="de-DE" smtClean="0"/>
              <a:t>10.05.2025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A4899-0FFA-6223-0669-AFC4FDBC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478BE-1C21-30AB-3EF9-7C27AE38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7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6DC867-8498-2A06-0DE3-F37C1CFFD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4DDC96-B2A1-73AD-E79B-CBBB1FD6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D5FBEF-E185-9F70-99D0-66525C254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209CD-970A-429C-8E6A-137EC5E9CD98}" type="datetime1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098AD7-102D-CFDB-ED3B-28E12A24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6AFA77-A70F-432A-0A49-B29AC80AB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982CE-4BF6-4EA9-8A65-BE3A3C4835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16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29F01-EBF7-72E0-197F-4DA82D65F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2133"/>
            <a:ext cx="9144000" cy="2073659"/>
          </a:xfrm>
        </p:spPr>
        <p:txBody>
          <a:bodyPr/>
          <a:lstStyle/>
          <a:p>
            <a:r>
              <a:rPr lang="de-DE" dirty="0" err="1"/>
              <a:t>Wine</a:t>
            </a:r>
            <a:r>
              <a:rPr lang="de-DE" dirty="0"/>
              <a:t> Quality Analytics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ABC3B-3396-75C6-ECB2-C3F854273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1809"/>
            <a:ext cx="9144000" cy="567192"/>
          </a:xfrm>
        </p:spPr>
        <p:txBody>
          <a:bodyPr/>
          <a:lstStyle/>
          <a:p>
            <a:r>
              <a:rPr lang="en-US" b="1" dirty="0"/>
              <a:t>Determining the quality of the wines based on their composition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67DA4B0-491B-F99D-8A8E-66A3FC6D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9815"/>
            <a:ext cx="4918672" cy="27801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F007D7D-67A3-1AC5-7BA6-64737F7AF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593" y="4020141"/>
            <a:ext cx="4379407" cy="24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99380-A84D-D208-F95B-C6556DF85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90F10-3F8F-AE92-0175-DDA8C9FB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Data Set</a:t>
            </a:r>
          </a:p>
          <a:p>
            <a:r>
              <a:rPr lang="de-DE" dirty="0"/>
              <a:t>The Links </a:t>
            </a:r>
            <a:r>
              <a:rPr lang="de-DE" dirty="0" err="1"/>
              <a:t>between</a:t>
            </a:r>
            <a:r>
              <a:rPr lang="de-DE" dirty="0"/>
              <a:t> Quality and </a:t>
            </a:r>
            <a:r>
              <a:rPr lang="de-DE" dirty="0" err="1"/>
              <a:t>Physicochemical</a:t>
            </a:r>
            <a:r>
              <a:rPr lang="de-DE" dirty="0"/>
              <a:t> </a:t>
            </a:r>
            <a:r>
              <a:rPr lang="de-DE" dirty="0" err="1"/>
              <a:t>Composition</a:t>
            </a:r>
            <a:endParaRPr lang="de-DE" dirty="0"/>
          </a:p>
          <a:p>
            <a:r>
              <a:rPr lang="en-US" dirty="0"/>
              <a:t>The Machine Learning Model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844BE6-8C63-DF4A-D124-80996940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259443-5067-9590-89D8-C7A3E4E0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07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24470-CD52-E2C4-4F66-CA6EEB7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Data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1F31B9-E355-9659-32D7-E15F751A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2F6428-9932-55E9-0F29-63958092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071A63-7825-91FE-CD7E-2303C158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05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BC559-DAA9-AEF1-D008-3F24F3DF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Wine</a:t>
            </a:r>
            <a:r>
              <a:rPr lang="de-DE" dirty="0"/>
              <a:t>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8DD8EF-B777-EEAF-3417-C84F144B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163E20-2361-795A-0F47-B85B55C4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E487A9-C827-1AF4-2C71-9A3651EA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33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8C6E1-4B79-BF8B-5875-20C24F38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Machine Learning 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BC04A-FA2A-7143-27C6-CDFD399E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2129C2-85EA-87E1-0753-85EB565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99879B-B3F2-37C9-A1D5-910919FB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85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D1580-FC5F-1D76-AF04-885D4EB4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C881AC-9F71-BEA0-61C8-46251A461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9242B-19DB-FC7F-7A89-C3124485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2C1A14-3CE9-08DC-9761-1337015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89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7FAEDE-5F19-A3B6-790D-0EC746D3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019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attention!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any Questions? 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F2FA8C-57C7-5236-E80D-C804E161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5281"/>
            <a:ext cx="10515600" cy="3581681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8E0F2F-7916-A532-A3B2-55EE6515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F4746-BEEB-4869-2496-22672A52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82CE-4BF6-4EA9-8A65-BE3A3C4835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26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Breitbild</PresentationFormat>
  <Paragraphs>63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Wine Quality Analytics System</vt:lpstr>
      <vt:lpstr>Agenda</vt:lpstr>
      <vt:lpstr>The Data Set</vt:lpstr>
      <vt:lpstr>Wine Quality</vt:lpstr>
      <vt:lpstr>The Machine Learning Model</vt:lpstr>
      <vt:lpstr>Conclusions</vt:lpstr>
      <vt:lpstr>Thank you for your attention!   Are there any 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Sommer</dc:creator>
  <cp:lastModifiedBy>Oliver Sommer</cp:lastModifiedBy>
  <cp:revision>1</cp:revision>
  <dcterms:created xsi:type="dcterms:W3CDTF">2025-05-10T12:37:13Z</dcterms:created>
  <dcterms:modified xsi:type="dcterms:W3CDTF">2025-05-12T09:15:48Z</dcterms:modified>
</cp:coreProperties>
</file>