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59" r:id="rId5"/>
    <p:sldId id="258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92E55-0008-4775-BBB0-FE1A9C0C3008}" v="38" dt="2025-04-25T12:39:39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8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Sommer" userId="0b59b8127d68df9a" providerId="LiveId" clId="{7AC92E55-0008-4775-BBB0-FE1A9C0C3008}"/>
    <pc:docChg chg="undo custSel addSld delSld modSld">
      <pc:chgData name="Oliver Sommer" userId="0b59b8127d68df9a" providerId="LiveId" clId="{7AC92E55-0008-4775-BBB0-FE1A9C0C3008}" dt="2025-04-25T12:45:41.826" v="3282" actId="1036"/>
      <pc:docMkLst>
        <pc:docMk/>
      </pc:docMkLst>
      <pc:sldChg chg="addSp modSp new mod">
        <pc:chgData name="Oliver Sommer" userId="0b59b8127d68df9a" providerId="LiveId" clId="{7AC92E55-0008-4775-BBB0-FE1A9C0C3008}" dt="2025-04-25T12:04:55.710" v="2925" actId="1076"/>
        <pc:sldMkLst>
          <pc:docMk/>
          <pc:sldMk cId="4190108247" sldId="256"/>
        </pc:sldMkLst>
        <pc:spChg chg="mod">
          <ac:chgData name="Oliver Sommer" userId="0b59b8127d68df9a" providerId="LiveId" clId="{7AC92E55-0008-4775-BBB0-FE1A9C0C3008}" dt="2025-04-25T12:04:02.216" v="2918" actId="20577"/>
          <ac:spMkLst>
            <pc:docMk/>
            <pc:sldMk cId="4190108247" sldId="256"/>
            <ac:spMk id="2" creationId="{30976730-B47D-0045-BE57-7EBE2305DDCB}"/>
          </ac:spMkLst>
        </pc:spChg>
        <pc:spChg chg="mod">
          <ac:chgData name="Oliver Sommer" userId="0b59b8127d68df9a" providerId="LiveId" clId="{7AC92E55-0008-4775-BBB0-FE1A9C0C3008}" dt="2025-04-25T10:59:04.941" v="2096" actId="20577"/>
          <ac:spMkLst>
            <pc:docMk/>
            <pc:sldMk cId="4190108247" sldId="256"/>
            <ac:spMk id="3" creationId="{660EA64B-0A78-F502-1618-119B16A988C1}"/>
          </ac:spMkLst>
        </pc:spChg>
        <pc:picChg chg="add mod">
          <ac:chgData name="Oliver Sommer" userId="0b59b8127d68df9a" providerId="LiveId" clId="{7AC92E55-0008-4775-BBB0-FE1A9C0C3008}" dt="2025-04-25T12:04:23.234" v="2921" actId="1076"/>
          <ac:picMkLst>
            <pc:docMk/>
            <pc:sldMk cId="4190108247" sldId="256"/>
            <ac:picMk id="5" creationId="{DE9B3920-37CD-FFF6-99E8-6AAD32CD4D60}"/>
          </ac:picMkLst>
        </pc:picChg>
        <pc:picChg chg="add mod">
          <ac:chgData name="Oliver Sommer" userId="0b59b8127d68df9a" providerId="LiveId" clId="{7AC92E55-0008-4775-BBB0-FE1A9C0C3008}" dt="2025-04-25T12:04:55.710" v="2925" actId="1076"/>
          <ac:picMkLst>
            <pc:docMk/>
            <pc:sldMk cId="4190108247" sldId="256"/>
            <ac:picMk id="7" creationId="{18DCA7DF-8FFA-4BA4-7A4A-273BEF6143E0}"/>
          </ac:picMkLst>
        </pc:picChg>
      </pc:sldChg>
      <pc:sldChg chg="addSp modSp new mod">
        <pc:chgData name="Oliver Sommer" userId="0b59b8127d68df9a" providerId="LiveId" clId="{7AC92E55-0008-4775-BBB0-FE1A9C0C3008}" dt="2025-04-25T12:44:47.409" v="3259" actId="1038"/>
        <pc:sldMkLst>
          <pc:docMk/>
          <pc:sldMk cId="3901432294" sldId="257"/>
        </pc:sldMkLst>
        <pc:spChg chg="mod">
          <ac:chgData name="Oliver Sommer" userId="0b59b8127d68df9a" providerId="LiveId" clId="{7AC92E55-0008-4775-BBB0-FE1A9C0C3008}" dt="2025-04-25T09:07:52.449" v="120" actId="20577"/>
          <ac:spMkLst>
            <pc:docMk/>
            <pc:sldMk cId="3901432294" sldId="257"/>
            <ac:spMk id="2" creationId="{398F42FB-2466-1B4E-101E-02A73C93EDF1}"/>
          </ac:spMkLst>
        </pc:spChg>
        <pc:spChg chg="mod">
          <ac:chgData name="Oliver Sommer" userId="0b59b8127d68df9a" providerId="LiveId" clId="{7AC92E55-0008-4775-BBB0-FE1A9C0C3008}" dt="2025-04-25T12:44:40.918" v="3237" actId="1036"/>
          <ac:spMkLst>
            <pc:docMk/>
            <pc:sldMk cId="3901432294" sldId="257"/>
            <ac:spMk id="3" creationId="{6519652D-1599-AE13-39E5-FF31E46ADD89}"/>
          </ac:spMkLst>
        </pc:spChg>
        <pc:spChg chg="add mod">
          <ac:chgData name="Oliver Sommer" userId="0b59b8127d68df9a" providerId="LiveId" clId="{7AC92E55-0008-4775-BBB0-FE1A9C0C3008}" dt="2025-04-25T12:44:32.614" v="3220" actId="14100"/>
          <ac:spMkLst>
            <pc:docMk/>
            <pc:sldMk cId="3901432294" sldId="257"/>
            <ac:spMk id="5" creationId="{40DB2D62-C248-EECD-5345-C41CECF29586}"/>
          </ac:spMkLst>
        </pc:spChg>
        <pc:spChg chg="add mod">
          <ac:chgData name="Oliver Sommer" userId="0b59b8127d68df9a" providerId="LiveId" clId="{7AC92E55-0008-4775-BBB0-FE1A9C0C3008}" dt="2025-04-25T11:13:49.528" v="2732" actId="207"/>
          <ac:spMkLst>
            <pc:docMk/>
            <pc:sldMk cId="3901432294" sldId="257"/>
            <ac:spMk id="6" creationId="{3AB60DBB-D263-E1E6-80A2-547B52A7B4D0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7" creationId="{EA0C2CD1-709C-11F8-54E2-2B8103FEA1BD}"/>
          </ac:spMkLst>
        </pc:spChg>
        <pc:spChg chg="add mod">
          <ac:chgData name="Oliver Sommer" userId="0b59b8127d68df9a" providerId="LiveId" clId="{7AC92E55-0008-4775-BBB0-FE1A9C0C3008}" dt="2025-04-25T11:11:47.372" v="2695" actId="1076"/>
          <ac:spMkLst>
            <pc:docMk/>
            <pc:sldMk cId="3901432294" sldId="257"/>
            <ac:spMk id="8" creationId="{C8E01267-1635-704B-ED44-C17E31924533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9" creationId="{78065A0A-3CD7-9015-6ECD-B3B86848111D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10" creationId="{BB4C9F50-4597-4E65-034D-3F65F6A0D7B6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11" creationId="{B25EBB74-E3DD-8EF1-139F-99F12126B565}"/>
          </ac:spMkLst>
        </pc:spChg>
        <pc:spChg chg="add mod">
          <ac:chgData name="Oliver Sommer" userId="0b59b8127d68df9a" providerId="LiveId" clId="{7AC92E55-0008-4775-BBB0-FE1A9C0C3008}" dt="2025-04-25T11:11:53.317" v="2698" actId="1076"/>
          <ac:spMkLst>
            <pc:docMk/>
            <pc:sldMk cId="3901432294" sldId="257"/>
            <ac:spMk id="12" creationId="{16583C96-DDDF-5A82-3E6E-7C39E4F603CF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13" creationId="{6DC83AFF-1869-C70F-49AE-1412A00A0F55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14" creationId="{745CA0FD-0237-38BB-8738-5109C9618F4C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15" creationId="{859A9F95-D1C9-72A0-B1D8-F5FE4AA07CD1}"/>
          </ac:spMkLst>
        </pc:spChg>
        <pc:spChg chg="add mod">
          <ac:chgData name="Oliver Sommer" userId="0b59b8127d68df9a" providerId="LiveId" clId="{7AC92E55-0008-4775-BBB0-FE1A9C0C3008}" dt="2025-04-25T11:12:03.752" v="2703" actId="1076"/>
          <ac:spMkLst>
            <pc:docMk/>
            <pc:sldMk cId="3901432294" sldId="257"/>
            <ac:spMk id="16" creationId="{D5DB25BE-8404-5BE3-415F-60D3BA55289E}"/>
          </ac:spMkLst>
        </pc:spChg>
        <pc:spChg chg="add mod">
          <ac:chgData name="Oliver Sommer" userId="0b59b8127d68df9a" providerId="LiveId" clId="{7AC92E55-0008-4775-BBB0-FE1A9C0C3008}" dt="2025-04-25T11:14:04.369" v="2734" actId="1076"/>
          <ac:spMkLst>
            <pc:docMk/>
            <pc:sldMk cId="3901432294" sldId="257"/>
            <ac:spMk id="17" creationId="{434C9F6A-147C-9601-116B-810A1E786A3F}"/>
          </ac:spMkLst>
        </pc:spChg>
        <pc:spChg chg="add mod">
          <ac:chgData name="Oliver Sommer" userId="0b59b8127d68df9a" providerId="LiveId" clId="{7AC92E55-0008-4775-BBB0-FE1A9C0C3008}" dt="2025-04-25T11:12:06.611" v="2705" actId="1076"/>
          <ac:spMkLst>
            <pc:docMk/>
            <pc:sldMk cId="3901432294" sldId="257"/>
            <ac:spMk id="18" creationId="{9BD0B23B-5D5E-93FC-3438-B75EBA290E23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19" creationId="{8A709D29-930F-CCC0-2257-7A3EB5DFA234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20" creationId="{AB804E72-EB71-C296-90C0-B4F94BCBB05D}"/>
          </ac:spMkLst>
        </pc:spChg>
        <pc:spChg chg="add mod ord">
          <ac:chgData name="Oliver Sommer" userId="0b59b8127d68df9a" providerId="LiveId" clId="{7AC92E55-0008-4775-BBB0-FE1A9C0C3008}" dt="2025-04-25T11:14:44.924" v="2743" actId="207"/>
          <ac:spMkLst>
            <pc:docMk/>
            <pc:sldMk cId="3901432294" sldId="257"/>
            <ac:spMk id="21" creationId="{D998BB07-71F8-FFA9-4A23-0C3C0AAFF29A}"/>
          </ac:spMkLst>
        </pc:spChg>
        <pc:spChg chg="add mod">
          <ac:chgData name="Oliver Sommer" userId="0b59b8127d68df9a" providerId="LiveId" clId="{7AC92E55-0008-4775-BBB0-FE1A9C0C3008}" dt="2025-04-25T12:01:19.086" v="2904" actId="1076"/>
          <ac:spMkLst>
            <pc:docMk/>
            <pc:sldMk cId="3901432294" sldId="257"/>
            <ac:spMk id="22" creationId="{932E3663-0CA7-43AB-6C91-B86C41578F4C}"/>
          </ac:spMkLst>
        </pc:spChg>
        <pc:spChg chg="add mod">
          <ac:chgData name="Oliver Sommer" userId="0b59b8127d68df9a" providerId="LiveId" clId="{7AC92E55-0008-4775-BBB0-FE1A9C0C3008}" dt="2025-04-25T12:44:47.409" v="3259" actId="1038"/>
          <ac:spMkLst>
            <pc:docMk/>
            <pc:sldMk cId="3901432294" sldId="257"/>
            <ac:spMk id="23" creationId="{31871FC7-1403-B320-401A-87A97ED3E8E1}"/>
          </ac:spMkLst>
        </pc:spChg>
      </pc:sldChg>
      <pc:sldChg chg="addSp delSp modSp new mod modClrScheme chgLayout">
        <pc:chgData name="Oliver Sommer" userId="0b59b8127d68df9a" providerId="LiveId" clId="{7AC92E55-0008-4775-BBB0-FE1A9C0C3008}" dt="2025-04-25T12:45:41.826" v="3282" actId="1036"/>
        <pc:sldMkLst>
          <pc:docMk/>
          <pc:sldMk cId="3049498407" sldId="258"/>
        </pc:sldMkLst>
        <pc:spChg chg="mod ord">
          <ac:chgData name="Oliver Sommer" userId="0b59b8127d68df9a" providerId="LiveId" clId="{7AC92E55-0008-4775-BBB0-FE1A9C0C3008}" dt="2025-04-25T09:50:34.609" v="1484" actId="20577"/>
          <ac:spMkLst>
            <pc:docMk/>
            <pc:sldMk cId="3049498407" sldId="258"/>
            <ac:spMk id="2" creationId="{7DC2EC17-EC44-0815-9F0E-E090FE01B4B5}"/>
          </ac:spMkLst>
        </pc:spChg>
        <pc:spChg chg="del">
          <ac:chgData name="Oliver Sommer" userId="0b59b8127d68df9a" providerId="LiveId" clId="{7AC92E55-0008-4775-BBB0-FE1A9C0C3008}" dt="2025-04-25T09:16:56.203" v="321" actId="22"/>
          <ac:spMkLst>
            <pc:docMk/>
            <pc:sldMk cId="3049498407" sldId="258"/>
            <ac:spMk id="3" creationId="{4A7B20E3-0F83-35C3-B70D-49FF180E469C}"/>
          </ac:spMkLst>
        </pc:spChg>
        <pc:spChg chg="add mod">
          <ac:chgData name="Oliver Sommer" userId="0b59b8127d68df9a" providerId="LiveId" clId="{7AC92E55-0008-4775-BBB0-FE1A9C0C3008}" dt="2025-04-25T09:35:07.043" v="811" actId="164"/>
          <ac:spMkLst>
            <pc:docMk/>
            <pc:sldMk cId="3049498407" sldId="258"/>
            <ac:spMk id="8" creationId="{1FD9E960-2FFE-D918-E0C4-2C61410780E1}"/>
          </ac:spMkLst>
        </pc:spChg>
        <pc:spChg chg="add mod">
          <ac:chgData name="Oliver Sommer" userId="0b59b8127d68df9a" providerId="LiveId" clId="{7AC92E55-0008-4775-BBB0-FE1A9C0C3008}" dt="2025-04-25T09:35:07.043" v="811" actId="164"/>
          <ac:spMkLst>
            <pc:docMk/>
            <pc:sldMk cId="3049498407" sldId="258"/>
            <ac:spMk id="9" creationId="{87234AA9-0623-2A8E-2AA6-70DE87FA8653}"/>
          </ac:spMkLst>
        </pc:spChg>
        <pc:spChg chg="add mod">
          <ac:chgData name="Oliver Sommer" userId="0b59b8127d68df9a" providerId="LiveId" clId="{7AC92E55-0008-4775-BBB0-FE1A9C0C3008}" dt="2025-04-25T09:35:07.043" v="811" actId="164"/>
          <ac:spMkLst>
            <pc:docMk/>
            <pc:sldMk cId="3049498407" sldId="258"/>
            <ac:spMk id="10" creationId="{0CE1E364-B076-226B-7D26-A45EB2039233}"/>
          </ac:spMkLst>
        </pc:spChg>
        <pc:spChg chg="add mod">
          <ac:chgData name="Oliver Sommer" userId="0b59b8127d68df9a" providerId="LiveId" clId="{7AC92E55-0008-4775-BBB0-FE1A9C0C3008}" dt="2025-04-25T09:35:07.043" v="811" actId="164"/>
          <ac:spMkLst>
            <pc:docMk/>
            <pc:sldMk cId="3049498407" sldId="258"/>
            <ac:spMk id="11" creationId="{1E7234E4-71D8-20D7-AE59-EF71144C912E}"/>
          </ac:spMkLst>
        </pc:spChg>
        <pc:spChg chg="add mod">
          <ac:chgData name="Oliver Sommer" userId="0b59b8127d68df9a" providerId="LiveId" clId="{7AC92E55-0008-4775-BBB0-FE1A9C0C3008}" dt="2025-04-25T09:35:07.043" v="811" actId="164"/>
          <ac:spMkLst>
            <pc:docMk/>
            <pc:sldMk cId="3049498407" sldId="258"/>
            <ac:spMk id="12" creationId="{00BC2F84-6357-2628-B34E-F519FCFB9E0D}"/>
          </ac:spMkLst>
        </pc:spChg>
        <pc:spChg chg="add mod">
          <ac:chgData name="Oliver Sommer" userId="0b59b8127d68df9a" providerId="LiveId" clId="{7AC92E55-0008-4775-BBB0-FE1A9C0C3008}" dt="2025-04-25T09:35:07.043" v="811" actId="164"/>
          <ac:spMkLst>
            <pc:docMk/>
            <pc:sldMk cId="3049498407" sldId="258"/>
            <ac:spMk id="13" creationId="{FEAA92DE-D865-E99D-7226-DC448A9F2F34}"/>
          </ac:spMkLst>
        </pc:spChg>
        <pc:spChg chg="add mod">
          <ac:chgData name="Oliver Sommer" userId="0b59b8127d68df9a" providerId="LiveId" clId="{7AC92E55-0008-4775-BBB0-FE1A9C0C3008}" dt="2025-04-25T09:35:07.043" v="811" actId="164"/>
          <ac:spMkLst>
            <pc:docMk/>
            <pc:sldMk cId="3049498407" sldId="258"/>
            <ac:spMk id="14" creationId="{C1878BBD-EC6A-406E-FC8B-023E7BB8025D}"/>
          </ac:spMkLst>
        </pc:spChg>
        <pc:spChg chg="add mod ord">
          <ac:chgData name="Oliver Sommer" userId="0b59b8127d68df9a" providerId="LiveId" clId="{7AC92E55-0008-4775-BBB0-FE1A9C0C3008}" dt="2025-04-25T12:43:44.321" v="3219" actId="207"/>
          <ac:spMkLst>
            <pc:docMk/>
            <pc:sldMk cId="3049498407" sldId="258"/>
            <ac:spMk id="20" creationId="{986BC279-EB01-B01F-C731-D8E239871224}"/>
          </ac:spMkLst>
        </pc:spChg>
        <pc:grpChg chg="add del mod">
          <ac:chgData name="Oliver Sommer" userId="0b59b8127d68df9a" providerId="LiveId" clId="{7AC92E55-0008-4775-BBB0-FE1A9C0C3008}" dt="2025-04-25T09:35:27.902" v="817" actId="21"/>
          <ac:grpSpMkLst>
            <pc:docMk/>
            <pc:sldMk cId="3049498407" sldId="258"/>
            <ac:grpSpMk id="19" creationId="{026E2A58-AF76-182B-93EE-1B51B337D6D9}"/>
          </ac:grpSpMkLst>
        </pc:grpChg>
        <pc:picChg chg="add mod ord">
          <ac:chgData name="Oliver Sommer" userId="0b59b8127d68df9a" providerId="LiveId" clId="{7AC92E55-0008-4775-BBB0-FE1A9C0C3008}" dt="2025-04-25T12:45:41.826" v="3282" actId="1036"/>
          <ac:picMkLst>
            <pc:docMk/>
            <pc:sldMk cId="3049498407" sldId="258"/>
            <ac:picMk id="5" creationId="{DD01D353-FF64-49B6-EACB-724ED954EC46}"/>
          </ac:picMkLst>
        </pc:picChg>
        <pc:picChg chg="add del mod">
          <ac:chgData name="Oliver Sommer" userId="0b59b8127d68df9a" providerId="LiveId" clId="{7AC92E55-0008-4775-BBB0-FE1A9C0C3008}" dt="2025-04-25T09:31:59.474" v="726" actId="478"/>
          <ac:picMkLst>
            <pc:docMk/>
            <pc:sldMk cId="3049498407" sldId="258"/>
            <ac:picMk id="7" creationId="{EBE1D4B6-6B5F-5797-5216-AA77D99EA630}"/>
          </ac:picMkLst>
        </pc:picChg>
        <pc:picChg chg="add del mod ord">
          <ac:chgData name="Oliver Sommer" userId="0b59b8127d68df9a" providerId="LiveId" clId="{7AC92E55-0008-4775-BBB0-FE1A9C0C3008}" dt="2025-04-25T09:33:16.546" v="733" actId="478"/>
          <ac:picMkLst>
            <pc:docMk/>
            <pc:sldMk cId="3049498407" sldId="258"/>
            <ac:picMk id="16" creationId="{B95395AA-C81E-BECD-320D-FA29EFD3C72C}"/>
          </ac:picMkLst>
        </pc:picChg>
        <pc:picChg chg="add mod ord">
          <ac:chgData name="Oliver Sommer" userId="0b59b8127d68df9a" providerId="LiveId" clId="{7AC92E55-0008-4775-BBB0-FE1A9C0C3008}" dt="2025-04-25T09:35:07.043" v="811" actId="164"/>
          <ac:picMkLst>
            <pc:docMk/>
            <pc:sldMk cId="3049498407" sldId="258"/>
            <ac:picMk id="18" creationId="{AE8CFDFE-5956-E33D-5403-A275C1784A28}"/>
          </ac:picMkLst>
        </pc:picChg>
      </pc:sldChg>
      <pc:sldChg chg="addSp modSp new mod">
        <pc:chgData name="Oliver Sommer" userId="0b59b8127d68df9a" providerId="LiveId" clId="{7AC92E55-0008-4775-BBB0-FE1A9C0C3008}" dt="2025-04-25T12:45:16.874" v="3270" actId="1037"/>
        <pc:sldMkLst>
          <pc:docMk/>
          <pc:sldMk cId="1278803571" sldId="259"/>
        </pc:sldMkLst>
        <pc:spChg chg="mod">
          <ac:chgData name="Oliver Sommer" userId="0b59b8127d68df9a" providerId="LiveId" clId="{7AC92E55-0008-4775-BBB0-FE1A9C0C3008}" dt="2025-04-25T09:17:02.213" v="335" actId="20577"/>
          <ac:spMkLst>
            <pc:docMk/>
            <pc:sldMk cId="1278803571" sldId="259"/>
            <ac:spMk id="2" creationId="{1B5E7249-513E-954F-854B-ADEBB9E2B9DB}"/>
          </ac:spMkLst>
        </pc:spChg>
        <pc:spChg chg="mod">
          <ac:chgData name="Oliver Sommer" userId="0b59b8127d68df9a" providerId="LiveId" clId="{7AC92E55-0008-4775-BBB0-FE1A9C0C3008}" dt="2025-04-25T10:11:39.140" v="1873" actId="20577"/>
          <ac:spMkLst>
            <pc:docMk/>
            <pc:sldMk cId="1278803571" sldId="259"/>
            <ac:spMk id="3" creationId="{FCD4E803-167D-588F-6209-C3F84C9BC6DC}"/>
          </ac:spMkLst>
        </pc:spChg>
        <pc:graphicFrameChg chg="add mod modGraphic">
          <ac:chgData name="Oliver Sommer" userId="0b59b8127d68df9a" providerId="LiveId" clId="{7AC92E55-0008-4775-BBB0-FE1A9C0C3008}" dt="2025-04-25T12:37:06.805" v="3118" actId="14734"/>
          <ac:graphicFrameMkLst>
            <pc:docMk/>
            <pc:sldMk cId="1278803571" sldId="259"/>
            <ac:graphicFrameMk id="6" creationId="{7C3A3CA1-BD48-CE4E-D6DF-758251E8D950}"/>
          </ac:graphicFrameMkLst>
        </pc:graphicFrameChg>
        <pc:picChg chg="add mod">
          <ac:chgData name="Oliver Sommer" userId="0b59b8127d68df9a" providerId="LiveId" clId="{7AC92E55-0008-4775-BBB0-FE1A9C0C3008}" dt="2025-04-25T12:45:16.874" v="3270" actId="1037"/>
          <ac:picMkLst>
            <pc:docMk/>
            <pc:sldMk cId="1278803571" sldId="259"/>
            <ac:picMk id="5" creationId="{6CD0CB8A-FF8D-644B-6322-18602A082918}"/>
          </ac:picMkLst>
        </pc:picChg>
      </pc:sldChg>
      <pc:sldChg chg="addSp delSp modSp new mod modClrScheme chgLayout">
        <pc:chgData name="Oliver Sommer" userId="0b59b8127d68df9a" providerId="LiveId" clId="{7AC92E55-0008-4775-BBB0-FE1A9C0C3008}" dt="2025-04-25T12:38:05.808" v="3176" actId="20577"/>
        <pc:sldMkLst>
          <pc:docMk/>
          <pc:sldMk cId="440166863" sldId="260"/>
        </pc:sldMkLst>
        <pc:spChg chg="mod ord">
          <ac:chgData name="Oliver Sommer" userId="0b59b8127d68df9a" providerId="LiveId" clId="{7AC92E55-0008-4775-BBB0-FE1A9C0C3008}" dt="2025-04-25T09:37:37.759" v="877" actId="700"/>
          <ac:spMkLst>
            <pc:docMk/>
            <pc:sldMk cId="440166863" sldId="260"/>
            <ac:spMk id="2" creationId="{7915DC22-7220-E9B1-987C-83EEF9ECF312}"/>
          </ac:spMkLst>
        </pc:spChg>
        <pc:spChg chg="del mod ord">
          <ac:chgData name="Oliver Sommer" userId="0b59b8127d68df9a" providerId="LiveId" clId="{7AC92E55-0008-4775-BBB0-FE1A9C0C3008}" dt="2025-04-25T09:37:37.759" v="877" actId="700"/>
          <ac:spMkLst>
            <pc:docMk/>
            <pc:sldMk cId="440166863" sldId="260"/>
            <ac:spMk id="3" creationId="{47974A65-BC31-F047-3ABB-726A864CDE73}"/>
          </ac:spMkLst>
        </pc:spChg>
        <pc:spChg chg="add mod ord">
          <ac:chgData name="Oliver Sommer" userId="0b59b8127d68df9a" providerId="LiveId" clId="{7AC92E55-0008-4775-BBB0-FE1A9C0C3008}" dt="2025-04-25T11:02:57.884" v="2226" actId="27636"/>
          <ac:spMkLst>
            <pc:docMk/>
            <pc:sldMk cId="440166863" sldId="260"/>
            <ac:spMk id="4" creationId="{FD07A752-5AA2-4425-E8B8-F1BC84960192}"/>
          </ac:spMkLst>
        </pc:spChg>
        <pc:spChg chg="add mod ord">
          <ac:chgData name="Oliver Sommer" userId="0b59b8127d68df9a" providerId="LiveId" clId="{7AC92E55-0008-4775-BBB0-FE1A9C0C3008}" dt="2025-04-25T12:38:05.808" v="3176" actId="20577"/>
          <ac:spMkLst>
            <pc:docMk/>
            <pc:sldMk cId="440166863" sldId="260"/>
            <ac:spMk id="5" creationId="{B1CFCA72-1EFF-F535-CCBA-0CB39BD415AB}"/>
          </ac:spMkLst>
        </pc:spChg>
        <pc:spChg chg="mod">
          <ac:chgData name="Oliver Sommer" userId="0b59b8127d68df9a" providerId="LiveId" clId="{7AC92E55-0008-4775-BBB0-FE1A9C0C3008}" dt="2025-04-25T10:12:01.709" v="1875" actId="1076"/>
          <ac:spMkLst>
            <pc:docMk/>
            <pc:sldMk cId="440166863" sldId="260"/>
            <ac:spMk id="8" creationId="{1FD9E960-2FFE-D918-E0C4-2C61410780E1}"/>
          </ac:spMkLst>
        </pc:spChg>
        <pc:spChg chg="mod">
          <ac:chgData name="Oliver Sommer" userId="0b59b8127d68df9a" providerId="LiveId" clId="{7AC92E55-0008-4775-BBB0-FE1A9C0C3008}" dt="2025-04-25T09:35:29.052" v="818"/>
          <ac:spMkLst>
            <pc:docMk/>
            <pc:sldMk cId="440166863" sldId="260"/>
            <ac:spMk id="9" creationId="{87234AA9-0623-2A8E-2AA6-70DE87FA8653}"/>
          </ac:spMkLst>
        </pc:spChg>
        <pc:spChg chg="mod">
          <ac:chgData name="Oliver Sommer" userId="0b59b8127d68df9a" providerId="LiveId" clId="{7AC92E55-0008-4775-BBB0-FE1A9C0C3008}" dt="2025-04-25T09:35:29.052" v="818"/>
          <ac:spMkLst>
            <pc:docMk/>
            <pc:sldMk cId="440166863" sldId="260"/>
            <ac:spMk id="10" creationId="{0CE1E364-B076-226B-7D26-A45EB2039233}"/>
          </ac:spMkLst>
        </pc:spChg>
        <pc:spChg chg="mod">
          <ac:chgData name="Oliver Sommer" userId="0b59b8127d68df9a" providerId="LiveId" clId="{7AC92E55-0008-4775-BBB0-FE1A9C0C3008}" dt="2025-04-25T09:35:29.052" v="818"/>
          <ac:spMkLst>
            <pc:docMk/>
            <pc:sldMk cId="440166863" sldId="260"/>
            <ac:spMk id="11" creationId="{1E7234E4-71D8-20D7-AE59-EF71144C912E}"/>
          </ac:spMkLst>
        </pc:spChg>
        <pc:spChg chg="mod">
          <ac:chgData name="Oliver Sommer" userId="0b59b8127d68df9a" providerId="LiveId" clId="{7AC92E55-0008-4775-BBB0-FE1A9C0C3008}" dt="2025-04-25T09:35:29.052" v="818"/>
          <ac:spMkLst>
            <pc:docMk/>
            <pc:sldMk cId="440166863" sldId="260"/>
            <ac:spMk id="12" creationId="{00BC2F84-6357-2628-B34E-F519FCFB9E0D}"/>
          </ac:spMkLst>
        </pc:spChg>
        <pc:spChg chg="mod">
          <ac:chgData name="Oliver Sommer" userId="0b59b8127d68df9a" providerId="LiveId" clId="{7AC92E55-0008-4775-BBB0-FE1A9C0C3008}" dt="2025-04-25T09:35:29.052" v="818"/>
          <ac:spMkLst>
            <pc:docMk/>
            <pc:sldMk cId="440166863" sldId="260"/>
            <ac:spMk id="13" creationId="{FEAA92DE-D865-E99D-7226-DC448A9F2F34}"/>
          </ac:spMkLst>
        </pc:spChg>
        <pc:spChg chg="mod">
          <ac:chgData name="Oliver Sommer" userId="0b59b8127d68df9a" providerId="LiveId" clId="{7AC92E55-0008-4775-BBB0-FE1A9C0C3008}" dt="2025-04-25T10:11:57.962" v="1874" actId="1076"/>
          <ac:spMkLst>
            <pc:docMk/>
            <pc:sldMk cId="440166863" sldId="260"/>
            <ac:spMk id="14" creationId="{C1878BBD-EC6A-406E-FC8B-023E7BB8025D}"/>
          </ac:spMkLst>
        </pc:spChg>
        <pc:grpChg chg="add mod">
          <ac:chgData name="Oliver Sommer" userId="0b59b8127d68df9a" providerId="LiveId" clId="{7AC92E55-0008-4775-BBB0-FE1A9C0C3008}" dt="2025-04-25T09:37:42.011" v="878" actId="1076"/>
          <ac:grpSpMkLst>
            <pc:docMk/>
            <pc:sldMk cId="440166863" sldId="260"/>
            <ac:grpSpMk id="19" creationId="{026E2A58-AF76-182B-93EE-1B51B337D6D9}"/>
          </ac:grpSpMkLst>
        </pc:grpChg>
        <pc:picChg chg="mod">
          <ac:chgData name="Oliver Sommer" userId="0b59b8127d68df9a" providerId="LiveId" clId="{7AC92E55-0008-4775-BBB0-FE1A9C0C3008}" dt="2025-04-25T09:35:29.052" v="818"/>
          <ac:picMkLst>
            <pc:docMk/>
            <pc:sldMk cId="440166863" sldId="260"/>
            <ac:picMk id="18" creationId="{AE8CFDFE-5956-E33D-5403-A275C1784A28}"/>
          </ac:picMkLst>
        </pc:picChg>
        <pc:cxnChg chg="add">
          <ac:chgData name="Oliver Sommer" userId="0b59b8127d68df9a" providerId="LiveId" clId="{7AC92E55-0008-4775-BBB0-FE1A9C0C3008}" dt="2025-04-25T10:12:44.726" v="1876" actId="11529"/>
          <ac:cxnSpMkLst>
            <pc:docMk/>
            <pc:sldMk cId="440166863" sldId="260"/>
            <ac:cxnSpMk id="7" creationId="{2919BAAD-BA62-743E-394F-B060ACDF42AE}"/>
          </ac:cxnSpMkLst>
        </pc:cxnChg>
        <pc:cxnChg chg="add">
          <ac:chgData name="Oliver Sommer" userId="0b59b8127d68df9a" providerId="LiveId" clId="{7AC92E55-0008-4775-BBB0-FE1A9C0C3008}" dt="2025-04-25T10:12:52.628" v="1877" actId="11529"/>
          <ac:cxnSpMkLst>
            <pc:docMk/>
            <pc:sldMk cId="440166863" sldId="260"/>
            <ac:cxnSpMk id="16" creationId="{2E3E9D67-D980-F45B-CB27-AE55F541357C}"/>
          </ac:cxnSpMkLst>
        </pc:cxnChg>
      </pc:sldChg>
      <pc:sldChg chg="modSp new mod">
        <pc:chgData name="Oliver Sommer" userId="0b59b8127d68df9a" providerId="LiveId" clId="{7AC92E55-0008-4775-BBB0-FE1A9C0C3008}" dt="2025-04-25T09:52:39.298" v="1590" actId="20577"/>
        <pc:sldMkLst>
          <pc:docMk/>
          <pc:sldMk cId="4264952175" sldId="261"/>
        </pc:sldMkLst>
        <pc:spChg chg="mod">
          <ac:chgData name="Oliver Sommer" userId="0b59b8127d68df9a" providerId="LiveId" clId="{7AC92E55-0008-4775-BBB0-FE1A9C0C3008}" dt="2025-04-25T09:51:17.138" v="1538" actId="20577"/>
          <ac:spMkLst>
            <pc:docMk/>
            <pc:sldMk cId="4264952175" sldId="261"/>
            <ac:spMk id="2" creationId="{BF621DE3-8605-46C1-77C7-6986AD9461E0}"/>
          </ac:spMkLst>
        </pc:spChg>
        <pc:spChg chg="mod">
          <ac:chgData name="Oliver Sommer" userId="0b59b8127d68df9a" providerId="LiveId" clId="{7AC92E55-0008-4775-BBB0-FE1A9C0C3008}" dt="2025-04-25T09:52:39.298" v="1590" actId="20577"/>
          <ac:spMkLst>
            <pc:docMk/>
            <pc:sldMk cId="4264952175" sldId="261"/>
            <ac:spMk id="3" creationId="{436F4279-1D19-8D69-5AD4-44ED0C9B5046}"/>
          </ac:spMkLst>
        </pc:spChg>
      </pc:sldChg>
      <pc:sldChg chg="addSp delSp modSp new del mod">
        <pc:chgData name="Oliver Sommer" userId="0b59b8127d68df9a" providerId="LiveId" clId="{7AC92E55-0008-4775-BBB0-FE1A9C0C3008}" dt="2025-04-25T10:10:32.015" v="1856" actId="2696"/>
        <pc:sldMkLst>
          <pc:docMk/>
          <pc:sldMk cId="1184120234" sldId="262"/>
        </pc:sldMkLst>
        <pc:spChg chg="add del">
          <ac:chgData name="Oliver Sommer" userId="0b59b8127d68df9a" providerId="LiveId" clId="{7AC92E55-0008-4775-BBB0-FE1A9C0C3008}" dt="2025-04-25T09:59:22.102" v="1822" actId="22"/>
          <ac:spMkLst>
            <pc:docMk/>
            <pc:sldMk cId="1184120234" sldId="262"/>
            <ac:spMk id="3" creationId="{16373B00-048C-F5A4-987F-023ECAAB5100}"/>
          </ac:spMkLst>
        </pc:spChg>
        <pc:picChg chg="add del mod ord">
          <ac:chgData name="Oliver Sommer" userId="0b59b8127d68df9a" providerId="LiveId" clId="{7AC92E55-0008-4775-BBB0-FE1A9C0C3008}" dt="2025-04-25T09:59:22.102" v="1822" actId="22"/>
          <ac:picMkLst>
            <pc:docMk/>
            <pc:sldMk cId="1184120234" sldId="262"/>
            <ac:picMk id="6" creationId="{E23841C0-A424-593C-7B22-0D1596A8DF32}"/>
          </ac:picMkLst>
        </pc:picChg>
      </pc:sldChg>
      <pc:sldChg chg="addSp delSp modSp new mod">
        <pc:chgData name="Oliver Sommer" userId="0b59b8127d68df9a" providerId="LiveId" clId="{7AC92E55-0008-4775-BBB0-FE1A9C0C3008}" dt="2025-04-25T10:25:41.732" v="2019" actId="478"/>
        <pc:sldMkLst>
          <pc:docMk/>
          <pc:sldMk cId="712481623" sldId="263"/>
        </pc:sldMkLst>
        <pc:spChg chg="mod">
          <ac:chgData name="Oliver Sommer" userId="0b59b8127d68df9a" providerId="LiveId" clId="{7AC92E55-0008-4775-BBB0-FE1A9C0C3008}" dt="2025-04-25T10:14:27.804" v="1903" actId="1076"/>
          <ac:spMkLst>
            <pc:docMk/>
            <pc:sldMk cId="712481623" sldId="263"/>
            <ac:spMk id="2" creationId="{BDC35168-484E-A790-4455-7BA193DA1732}"/>
          </ac:spMkLst>
        </pc:spChg>
        <pc:spChg chg="del">
          <ac:chgData name="Oliver Sommer" userId="0b59b8127d68df9a" providerId="LiveId" clId="{7AC92E55-0008-4775-BBB0-FE1A9C0C3008}" dt="2025-04-25T10:03:38.040" v="1848" actId="478"/>
          <ac:spMkLst>
            <pc:docMk/>
            <pc:sldMk cId="712481623" sldId="263"/>
            <ac:spMk id="3" creationId="{F5D82F0D-B6C5-0F7D-0538-82257DF1CF7D}"/>
          </ac:spMkLst>
        </pc:spChg>
        <pc:spChg chg="add del mod">
          <ac:chgData name="Oliver Sommer" userId="0b59b8127d68df9a" providerId="LiveId" clId="{7AC92E55-0008-4775-BBB0-FE1A9C0C3008}" dt="2025-04-25T10:25:41.732" v="2019" actId="478"/>
          <ac:spMkLst>
            <pc:docMk/>
            <pc:sldMk cId="712481623" sldId="263"/>
            <ac:spMk id="9" creationId="{028BCBEF-E852-B2AA-2765-47FDF12797B9}"/>
          </ac:spMkLst>
        </pc:spChg>
        <pc:picChg chg="add del mod ord">
          <ac:chgData name="Oliver Sommer" userId="0b59b8127d68df9a" providerId="LiveId" clId="{7AC92E55-0008-4775-BBB0-FE1A9C0C3008}" dt="2025-04-25T10:09:50.739" v="1851" actId="478"/>
          <ac:picMkLst>
            <pc:docMk/>
            <pc:sldMk cId="712481623" sldId="263"/>
            <ac:picMk id="5" creationId="{C2158152-9612-59F5-1E05-B45C8BF4ACF0}"/>
          </ac:picMkLst>
        </pc:picChg>
        <pc:picChg chg="add mod ord">
          <ac:chgData name="Oliver Sommer" userId="0b59b8127d68df9a" providerId="LiveId" clId="{7AC92E55-0008-4775-BBB0-FE1A9C0C3008}" dt="2025-04-25T10:14:36.887" v="1905" actId="1076"/>
          <ac:picMkLst>
            <pc:docMk/>
            <pc:sldMk cId="712481623" sldId="263"/>
            <ac:picMk id="7" creationId="{7151C3F7-53CF-5D65-E5D9-13CE10E03FBF}"/>
          </ac:picMkLst>
        </pc:picChg>
      </pc:sldChg>
      <pc:sldChg chg="modSp new mod">
        <pc:chgData name="Oliver Sommer" userId="0b59b8127d68df9a" providerId="LiveId" clId="{7AC92E55-0008-4775-BBB0-FE1A9C0C3008}" dt="2025-04-25T12:42:24.585" v="3205" actId="27636"/>
        <pc:sldMkLst>
          <pc:docMk/>
          <pc:sldMk cId="3012271123" sldId="264"/>
        </pc:sldMkLst>
        <pc:spChg chg="mod">
          <ac:chgData name="Oliver Sommer" userId="0b59b8127d68df9a" providerId="LiveId" clId="{7AC92E55-0008-4775-BBB0-FE1A9C0C3008}" dt="2025-04-25T12:18:00.739" v="3094" actId="20577"/>
          <ac:spMkLst>
            <pc:docMk/>
            <pc:sldMk cId="3012271123" sldId="264"/>
            <ac:spMk id="2" creationId="{DA79B2DD-FAB5-EBB1-2D73-0CC4547C4C77}"/>
          </ac:spMkLst>
        </pc:spChg>
        <pc:spChg chg="mod">
          <ac:chgData name="Oliver Sommer" userId="0b59b8127d68df9a" providerId="LiveId" clId="{7AC92E55-0008-4775-BBB0-FE1A9C0C3008}" dt="2025-04-25T12:42:24.585" v="3205" actId="27636"/>
          <ac:spMkLst>
            <pc:docMk/>
            <pc:sldMk cId="3012271123" sldId="264"/>
            <ac:spMk id="3" creationId="{58B0527E-D80D-DA37-F01E-6805583F72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B6CEDC2-178F-3D7A-A8E8-DF56887421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6C3293-CA13-0D84-F99E-66DCF99016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D33C6-035D-4870-892E-39A731C90467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D4DFEB-6900-30DF-6C79-4E6F9C348B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EED9A8-5A22-06C7-32A7-8707CC4B52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C8256-9257-4021-A2FB-2D9C80470E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979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2E7EB-CE0D-4E4E-A345-C062E26A01A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D6E8-8A73-4A84-893E-44BA5885E1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051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A93F5-D4CF-2FEE-3620-9C6179DDD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B22159-773B-17CC-68DF-A0980025B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8833E-C6CF-E521-B7E3-C618A09F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C9F8-8DE4-4662-9395-E9EB0457730E}" type="datetime1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9EF11-02C3-309E-87E4-C7FD83FF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58481-93EB-5E95-A0E1-7C5CA3E1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49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3C2B2-A075-51ED-3F1B-7E1F7763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E978CB-4FFF-8634-B9D5-493702A5D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B2C14-3024-ACEB-4946-C7F77B84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F056-2A01-4E49-8B7D-58F6ED315DF8}" type="datetime1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12BE5-A0E0-6C1B-A6C3-0FFDFC77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394F3-122D-F477-4281-31CFB86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4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6FD7E-E214-24F3-16D3-C276A269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87BDF-E7DD-E47A-C0A2-D8D6A871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17DC1-DB4A-D2A5-0368-5BA578F8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6A74-5F10-48B4-82E6-71708571A784}" type="datetime1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79423-6651-C0CC-695F-4FCD747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3C82C5-8872-DD36-E1FC-0D712985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5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A2450-1314-3230-08F7-CD1E88AF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FC0AC-59DC-6FAE-E04B-56C6E22F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033D5-B50A-B58B-819F-A840B85E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221D-9B0C-4868-96FE-3393BDF546BE}" type="datetime1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421F-1007-7670-7267-65BA65B9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EC390-7D80-80D8-8E96-3ED766CA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01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B9751-467E-59E5-9F95-4399CBB4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95CFD-A365-6181-B7D6-10D383FE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2299C-2A4A-65BB-FD45-A6B88F1B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27CD-C0CB-47A2-8720-A8090B66667B}" type="datetime1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4B50B-F3C7-F74E-B446-FC52BF37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C7B677-51BE-A293-EC6F-C2F5ABC8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08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7859-AF41-C34E-6581-B639828C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14607-3858-EFFD-C7D7-0F229E18D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1C83A4-C901-EC8A-288A-C762DEF6E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0CCB8B-F899-8068-79D0-00E1401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83EF-1B33-493F-B500-A1EC07BB2DF9}" type="datetime1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EEB778-C618-8881-FF21-B03D090D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33C47-7764-D733-9D7C-A0E75DA9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19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89EAA-CA35-C749-426D-E6AA8DE8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F8F9C-6619-D646-3FEA-248D762E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BCE697-0C0F-70C9-A21F-9A1E4123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0814DF-0A11-B67B-0679-B8267B394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5FAAF2-C64C-DCA3-30F2-2BE04731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8366D0-D554-3639-1D42-B98D4101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E861-14FB-4C72-9F68-EB8E2FAE1BAB}" type="datetime1">
              <a:rPr lang="de-DE" smtClean="0"/>
              <a:t>25.04.2025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9D073C-37BE-393C-7C1F-ABC8BF16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757A0C-B8D5-25DE-35A5-E0EA98F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9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95FD-4C51-BCEE-E032-75AAC9BE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70029A-E673-1DF0-87C7-06236F5D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F5A9-E9C6-4A39-A543-331D7B828F25}" type="datetime1">
              <a:rPr lang="de-DE" smtClean="0"/>
              <a:t>25.04.2025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9F2333-7980-FEBF-8C8E-8544D0B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018D75-CEDE-FBA4-E08E-F9519218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D6FE62-AFC3-FB0F-EEC5-CEFA2C2C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D793-0007-492E-9247-E650454161B2}" type="datetime1">
              <a:rPr lang="de-DE" smtClean="0"/>
              <a:t>25.04.2025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4412B2-8C22-BCBE-625B-430C283E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C610F9-A255-9BB6-F512-032ABAB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5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FA209-C36C-6102-C442-35BDA472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21F94-FEC6-7B27-ED18-B5A8C313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876E02-5D2D-B843-9B39-85319D19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608B65-1F37-107B-08BD-EEA8CECB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BBFF-E9F2-48C1-AD46-EBC435F44B7D}" type="datetime1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61FF84-B798-04AD-0B98-84D6A69B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7BA077-F7FD-9D79-10F7-05C21F93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39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6A04C-025C-B767-89F5-B1C52ED5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87037F-ED51-AD2B-7A52-93C7AD7E9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2A64AD-2236-DCF0-228E-3F97015A6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507723-852E-F4F5-B5C7-4C70CEC8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8CB8-C250-4F88-9785-FEC69A03B871}" type="datetime1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DFC0F-91A2-DF67-7252-4693CE60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3A62E-FA3E-6FC9-DC3C-78DCD1A3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39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BBD783-001B-4C1E-2F7F-4B7AE036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376AA-BA70-AC1A-3CC8-FBE0B5F4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BD395-A109-FD04-B841-1B679C85C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7A83F-E447-42A5-854C-E4325290EFAC}" type="datetime1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56DC7-1B7D-CC96-1DE0-5E002DD5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C30A0-237E-F6D6-6E93-7E4945D03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0B789-9CB3-4CDB-BC3F-0E3BA7BB2B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5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76730-B47D-0045-BE57-7EBE2305D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8309"/>
          </a:xfrm>
        </p:spPr>
        <p:txBody>
          <a:bodyPr>
            <a:normAutofit fontScale="90000"/>
          </a:bodyPr>
          <a:lstStyle/>
          <a:p>
            <a:r>
              <a:rPr lang="de-DE" dirty="0"/>
              <a:t>Clearing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Vinho Verde Data Set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0EA64B-0A78-F502-1618-119B16A98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Duplicates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Legal Limits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Outliers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Resulting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9B3920-37CD-FFF6-99E8-6AAD32CD4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18" y="2074550"/>
            <a:ext cx="2494778" cy="36610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DCA7DF-8FFA-4BA4-7A4A-273BEF614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8" y="2859657"/>
            <a:ext cx="2250603" cy="2398143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9A1F060-432A-3136-5F66-5F854E17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10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D998BB07-71F8-FFA9-4A23-0C3C0AAFF29A}"/>
              </a:ext>
            </a:extLst>
          </p:cNvPr>
          <p:cNvSpPr/>
          <p:nvPr/>
        </p:nvSpPr>
        <p:spPr>
          <a:xfrm>
            <a:off x="9040946" y="1989122"/>
            <a:ext cx="2072745" cy="21898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8F42FB-2466-1B4E-101E-02A73C93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Cleaning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9652D-1599-AE13-39E5-FF31E46A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604" y="1608123"/>
            <a:ext cx="7656929" cy="3212854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noisy</a:t>
            </a:r>
            <a:endParaRPr lang="de-DE" dirty="0"/>
          </a:p>
          <a:p>
            <a:pPr lvl="1"/>
            <a:r>
              <a:rPr lang="de-DE" dirty="0"/>
              <a:t>Naturally: </a:t>
            </a:r>
            <a:r>
              <a:rPr lang="de-DE" dirty="0" err="1"/>
              <a:t>wine</a:t>
            </a:r>
            <a:r>
              <a:rPr lang="de-DE" dirty="0"/>
              <a:t> and taste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and </a:t>
            </a:r>
            <a:r>
              <a:rPr lang="de-DE" dirty="0" err="1"/>
              <a:t>interrelated</a:t>
            </a:r>
            <a:endParaRPr lang="de-DE" dirty="0"/>
          </a:p>
          <a:p>
            <a:pPr lvl="1"/>
            <a:r>
              <a:rPr lang="de-DE" dirty="0" err="1"/>
              <a:t>Shallow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Duplicates</a:t>
            </a:r>
            <a:endParaRPr lang="de-DE" dirty="0"/>
          </a:p>
          <a:p>
            <a:pPr lvl="1"/>
            <a:r>
              <a:rPr lang="de-DE" dirty="0"/>
              <a:t>Wines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„Illegal“ Wines in EU</a:t>
            </a:r>
          </a:p>
          <a:p>
            <a:pPr lvl="1"/>
            <a:r>
              <a:rPr lang="de-DE" dirty="0"/>
              <a:t>Total Sulfur Dioxide 	&lt; 210	mg/l</a:t>
            </a:r>
          </a:p>
          <a:p>
            <a:pPr lvl="1"/>
            <a:r>
              <a:rPr lang="de-DE" dirty="0"/>
              <a:t>Volatile </a:t>
            </a:r>
            <a:r>
              <a:rPr lang="de-DE" dirty="0" err="1"/>
              <a:t>Acidity</a:t>
            </a:r>
            <a:r>
              <a:rPr lang="de-DE" dirty="0"/>
              <a:t> 		&lt; 1.1 	g/l</a:t>
            </a:r>
          </a:p>
          <a:p>
            <a:r>
              <a:rPr lang="de-DE" dirty="0" err="1"/>
              <a:t>Outliers</a:t>
            </a:r>
            <a:r>
              <a:rPr lang="de-DE" dirty="0"/>
              <a:t> Input </a:t>
            </a:r>
            <a:r>
              <a:rPr lang="de-DE" dirty="0" err="1"/>
              <a:t>Quantities</a:t>
            </a:r>
            <a:endParaRPr lang="de-DE" dirty="0"/>
          </a:p>
          <a:p>
            <a:pPr lvl="1"/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outside 1.5*IQR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DB2D62-C248-EECD-5345-C41CECF29586}"/>
              </a:ext>
            </a:extLst>
          </p:cNvPr>
          <p:cNvSpPr txBox="1"/>
          <p:nvPr/>
        </p:nvSpPr>
        <p:spPr>
          <a:xfrm>
            <a:off x="2074605" y="5123057"/>
            <a:ext cx="611689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/>
              <a:t>Remove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wines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because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Noisy</a:t>
            </a:r>
            <a:r>
              <a:rPr lang="de-DE" dirty="0"/>
              <a:t> and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At least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AB60DBB-D263-E1E6-80A2-547B52A7B4D0}"/>
              </a:ext>
            </a:extLst>
          </p:cNvPr>
          <p:cNvSpPr/>
          <p:nvPr/>
        </p:nvSpPr>
        <p:spPr>
          <a:xfrm>
            <a:off x="9463680" y="2268628"/>
            <a:ext cx="1113502" cy="106104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0C2CD1-709C-11F8-54E2-2B8103FEA1BD}"/>
              </a:ext>
            </a:extLst>
          </p:cNvPr>
          <p:cNvSpPr/>
          <p:nvPr/>
        </p:nvSpPr>
        <p:spPr>
          <a:xfrm>
            <a:off x="8849024" y="2274783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E01267-1635-704B-ED44-C17E31924533}"/>
              </a:ext>
            </a:extLst>
          </p:cNvPr>
          <p:cNvSpPr/>
          <p:nvPr/>
        </p:nvSpPr>
        <p:spPr>
          <a:xfrm>
            <a:off x="9625401" y="1766416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065A0A-3CD7-9015-6ECD-B3B86848111D}"/>
              </a:ext>
            </a:extLst>
          </p:cNvPr>
          <p:cNvSpPr/>
          <p:nvPr/>
        </p:nvSpPr>
        <p:spPr>
          <a:xfrm>
            <a:off x="9827152" y="2548806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B4C9F50-4597-4E65-034D-3F65F6A0D7B6}"/>
              </a:ext>
            </a:extLst>
          </p:cNvPr>
          <p:cNvSpPr/>
          <p:nvPr/>
        </p:nvSpPr>
        <p:spPr>
          <a:xfrm>
            <a:off x="9110691" y="2693395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5EBB74-E3DD-8EF1-139F-99F12126B565}"/>
              </a:ext>
            </a:extLst>
          </p:cNvPr>
          <p:cNvSpPr/>
          <p:nvPr/>
        </p:nvSpPr>
        <p:spPr>
          <a:xfrm>
            <a:off x="9485429" y="3192465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6583C96-DDDF-5A82-3E6E-7C39E4F603CF}"/>
              </a:ext>
            </a:extLst>
          </p:cNvPr>
          <p:cNvSpPr/>
          <p:nvPr/>
        </p:nvSpPr>
        <p:spPr>
          <a:xfrm>
            <a:off x="10783521" y="2529067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DC83AFF-1869-C70F-49AE-1412A00A0F55}"/>
              </a:ext>
            </a:extLst>
          </p:cNvPr>
          <p:cNvSpPr/>
          <p:nvPr/>
        </p:nvSpPr>
        <p:spPr>
          <a:xfrm>
            <a:off x="9136215" y="3667440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45CA0FD-0237-38BB-8738-5109C9618F4C}"/>
              </a:ext>
            </a:extLst>
          </p:cNvPr>
          <p:cNvSpPr/>
          <p:nvPr/>
        </p:nvSpPr>
        <p:spPr>
          <a:xfrm>
            <a:off x="10102972" y="3036588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59A9F95-D1C9-72A0-B1D8-F5FE4AA07CD1}"/>
              </a:ext>
            </a:extLst>
          </p:cNvPr>
          <p:cNvSpPr/>
          <p:nvPr/>
        </p:nvSpPr>
        <p:spPr>
          <a:xfrm>
            <a:off x="11036562" y="3154757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DB25BE-8404-5BE3-415F-60D3BA55289E}"/>
              </a:ext>
            </a:extLst>
          </p:cNvPr>
          <p:cNvSpPr/>
          <p:nvPr/>
        </p:nvSpPr>
        <p:spPr>
          <a:xfrm>
            <a:off x="10364397" y="1658427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34C9F6A-147C-9601-116B-810A1E786A3F}"/>
              </a:ext>
            </a:extLst>
          </p:cNvPr>
          <p:cNvSpPr/>
          <p:nvPr/>
        </p:nvSpPr>
        <p:spPr>
          <a:xfrm>
            <a:off x="9669703" y="4026282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BD0B23B-5D5E-93FC-3438-B75EBA290E23}"/>
              </a:ext>
            </a:extLst>
          </p:cNvPr>
          <p:cNvSpPr/>
          <p:nvPr/>
        </p:nvSpPr>
        <p:spPr>
          <a:xfrm>
            <a:off x="10562804" y="3667440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A709D29-930F-CCC0-2257-7A3EB5DFA234}"/>
              </a:ext>
            </a:extLst>
          </p:cNvPr>
          <p:cNvSpPr/>
          <p:nvPr/>
        </p:nvSpPr>
        <p:spPr>
          <a:xfrm>
            <a:off x="10202167" y="2500703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B804E72-EB71-C296-90C0-B4F94BCBB05D}"/>
              </a:ext>
            </a:extLst>
          </p:cNvPr>
          <p:cNvSpPr txBox="1"/>
          <p:nvPr/>
        </p:nvSpPr>
        <p:spPr>
          <a:xfrm>
            <a:off x="9795285" y="3281767"/>
            <a:ext cx="129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/>
                </a:solidFill>
              </a:rPr>
              <a:t>good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wine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32E3663-0CA7-43AB-6C91-B86C41578F4C}"/>
              </a:ext>
            </a:extLst>
          </p:cNvPr>
          <p:cNvSpPr/>
          <p:nvPr/>
        </p:nvSpPr>
        <p:spPr>
          <a:xfrm>
            <a:off x="10441802" y="4248884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1871FC7-1403-B320-401A-87A97ED3E8E1}"/>
              </a:ext>
            </a:extLst>
          </p:cNvPr>
          <p:cNvSpPr/>
          <p:nvPr/>
        </p:nvSpPr>
        <p:spPr>
          <a:xfrm>
            <a:off x="11546955" y="1175397"/>
            <a:ext cx="103517" cy="948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C2613B21-8EFF-627C-AF32-02C51CEB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21DE3-8605-46C1-77C7-6986AD94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Duplicates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F4279-1D19-8D69-5AD4-44ED0C9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937 </a:t>
            </a:r>
            <a:r>
              <a:rPr lang="de-DE" dirty="0" err="1"/>
              <a:t>of</a:t>
            </a:r>
            <a:r>
              <a:rPr lang="de-DE" dirty="0"/>
              <a:t> 4898 (19%)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dropped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Do not </a:t>
            </a:r>
            <a:r>
              <a:rPr lang="de-DE" dirty="0" err="1"/>
              <a:t>make</a:t>
            </a:r>
            <a:r>
              <a:rPr lang="de-DE" dirty="0"/>
              <a:t> sense.</a:t>
            </a:r>
          </a:p>
          <a:p>
            <a:pPr lvl="1"/>
            <a:r>
              <a:rPr lang="de-DE" dirty="0" err="1"/>
              <a:t>Effect</a:t>
            </a:r>
            <a:r>
              <a:rPr lang="de-DE" dirty="0"/>
              <a:t>: </a:t>
            </a:r>
            <a:r>
              <a:rPr lang="de-DE" dirty="0" err="1"/>
              <a:t>Duplicates</a:t>
            </a:r>
            <a:r>
              <a:rPr lang="de-DE" dirty="0"/>
              <a:t> shift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.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F27066-2BFD-3191-3259-81818D92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95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7249-513E-954F-854B-ADEBB9E2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Illegal Stuff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4E803-167D-588F-6209-C3F84C9B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66" y="4080386"/>
            <a:ext cx="5424948" cy="174261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Remove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legal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surpassed</a:t>
            </a:r>
            <a:r>
              <a:rPr lang="de-DE" dirty="0"/>
              <a:t>.</a:t>
            </a:r>
          </a:p>
          <a:p>
            <a:r>
              <a:rPr lang="de-DE" dirty="0"/>
              <a:t>Irrelevant,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wines</a:t>
            </a:r>
            <a:r>
              <a:rPr lang="de-DE" dirty="0"/>
              <a:t>!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0CB8A-FF8D-644B-6322-18602A08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34" y="1365246"/>
            <a:ext cx="5654366" cy="4640268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C3A3CA1-BD48-CE4E-D6DF-758251E8D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75211"/>
              </p:ext>
            </p:extLst>
          </p:nvPr>
        </p:nvGraphicFramePr>
        <p:xfrm>
          <a:off x="684980" y="2255535"/>
          <a:ext cx="50963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814">
                  <a:extLst>
                    <a:ext uri="{9D8B030D-6E8A-4147-A177-3AD203B41FA5}">
                      <a16:colId xmlns:a16="http://schemas.microsoft.com/office/drawing/2014/main" val="1855995389"/>
                    </a:ext>
                  </a:extLst>
                </a:gridCol>
                <a:gridCol w="1763206">
                  <a:extLst>
                    <a:ext uri="{9D8B030D-6E8A-4147-A177-3AD203B41FA5}">
                      <a16:colId xmlns:a16="http://schemas.microsoft.com/office/drawing/2014/main" val="1737124881"/>
                    </a:ext>
                  </a:extLst>
                </a:gridCol>
                <a:gridCol w="1209368">
                  <a:extLst>
                    <a:ext uri="{9D8B030D-6E8A-4147-A177-3AD203B41FA5}">
                      <a16:colId xmlns:a16="http://schemas.microsoft.com/office/drawing/2014/main" val="372069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Quantity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8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 210mg/l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3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Volatile </a:t>
                      </a:r>
                      <a:r>
                        <a:rPr lang="de-DE" dirty="0" err="1"/>
                        <a:t>Acidity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 1.1g/l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37716"/>
                  </a:ext>
                </a:extLst>
              </a:tr>
            </a:tbl>
          </a:graphicData>
        </a:graphic>
      </p:graphicFrame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49725F-4505-47A5-6314-7D5FA4A7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80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2EC17-EC44-0815-9F0E-E090FE01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Wines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D01D353-FF64-49B6-EACB-724ED954EC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673126"/>
            <a:ext cx="5600700" cy="5631138"/>
          </a:xfrm>
        </p:spPr>
      </p:pic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986BC279-EB01-B01F-C731-D8E239871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286" y="1916112"/>
            <a:ext cx="5181600" cy="4351338"/>
          </a:xfrm>
        </p:spPr>
        <p:txBody>
          <a:bodyPr>
            <a:normAutofit/>
          </a:bodyPr>
          <a:lstStyle/>
          <a:p>
            <a:r>
              <a:rPr lang="de-DE" sz="2400" dirty="0"/>
              <a:t>893 </a:t>
            </a:r>
            <a:r>
              <a:rPr lang="de-DE" sz="2400" dirty="0" err="1"/>
              <a:t>outliers</a:t>
            </a:r>
            <a:r>
              <a:rPr lang="de-DE" sz="2400" dirty="0"/>
              <a:t> in total</a:t>
            </a:r>
          </a:p>
          <a:p>
            <a:endParaRPr lang="de-DE" sz="2400" dirty="0"/>
          </a:p>
          <a:p>
            <a:r>
              <a:rPr lang="de-DE" sz="2400" b="1" dirty="0" err="1">
                <a:solidFill>
                  <a:schemeClr val="accent2"/>
                </a:solidFill>
              </a:rPr>
              <a:t>Acidity</a:t>
            </a:r>
            <a:r>
              <a:rPr lang="de-DE" sz="2400" dirty="0"/>
              <a:t> </a:t>
            </a:r>
            <a:r>
              <a:rPr lang="de-DE" sz="2400" dirty="0" err="1"/>
              <a:t>seems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 </a:t>
            </a:r>
            <a:r>
              <a:rPr lang="de-DE" sz="2400" dirty="0" err="1"/>
              <a:t>wi</a:t>
            </a:r>
            <a:r>
              <a:rPr lang="de-DE" sz="2400" dirty="0"/>
              <a:t>(l)</a:t>
            </a:r>
            <a:r>
              <a:rPr lang="de-DE" sz="2400" dirty="0" err="1"/>
              <a:t>dely</a:t>
            </a:r>
            <a:r>
              <a:rPr lang="de-DE" sz="2400" dirty="0"/>
              <a:t> </a:t>
            </a:r>
            <a:r>
              <a:rPr lang="de-DE" sz="2400" dirty="0" err="1"/>
              <a:t>varying</a:t>
            </a:r>
            <a:r>
              <a:rPr lang="de-DE" sz="2400" dirty="0"/>
              <a:t> </a:t>
            </a:r>
            <a:r>
              <a:rPr lang="de-DE" sz="2400" dirty="0" err="1"/>
              <a:t>quantity</a:t>
            </a:r>
            <a:r>
              <a:rPr lang="de-DE" sz="2400" dirty="0"/>
              <a:t> in </a:t>
            </a:r>
            <a:r>
              <a:rPr lang="de-DE" sz="2400" dirty="0" err="1"/>
              <a:t>wines</a:t>
            </a:r>
            <a:r>
              <a:rPr lang="de-DE" sz="2400" dirty="0"/>
              <a:t>.</a:t>
            </a:r>
            <a:br>
              <a:rPr lang="de-DE" sz="2400" dirty="0"/>
            </a:br>
            <a:endParaRPr lang="de-DE" sz="2400" dirty="0"/>
          </a:p>
          <a:p>
            <a:r>
              <a:rPr lang="de-DE" sz="2400" b="1" dirty="0" err="1">
                <a:solidFill>
                  <a:schemeClr val="accent1"/>
                </a:solidFill>
              </a:rPr>
              <a:t>Chlorides</a:t>
            </a:r>
            <a:r>
              <a:rPr lang="de-DE" sz="2400" dirty="0"/>
              <a:t> (Terroir) </a:t>
            </a:r>
            <a:r>
              <a:rPr lang="de-DE" sz="2400" dirty="0" err="1"/>
              <a:t>varies</a:t>
            </a:r>
            <a:r>
              <a:rPr lang="de-DE" sz="2400" dirty="0"/>
              <a:t> </a:t>
            </a:r>
            <a:r>
              <a:rPr lang="de-DE" sz="2400" dirty="0" err="1"/>
              <a:t>strongly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well</a:t>
            </a:r>
            <a:r>
              <a:rPr lang="de-DE" sz="2400" dirty="0"/>
              <a:t>.</a:t>
            </a:r>
            <a:br>
              <a:rPr lang="de-DE" sz="2400" dirty="0"/>
            </a:br>
            <a:endParaRPr lang="de-DE" sz="2400" dirty="0"/>
          </a:p>
          <a:p>
            <a:r>
              <a:rPr lang="de-DE" sz="2400" b="1" dirty="0">
                <a:solidFill>
                  <a:srgbClr val="FFC000"/>
                </a:solidFill>
              </a:rPr>
              <a:t>Sulfur Dioxide, </a:t>
            </a:r>
            <a:r>
              <a:rPr lang="de-DE" sz="2400" b="1" dirty="0" err="1">
                <a:solidFill>
                  <a:srgbClr val="FFC000"/>
                </a:solidFill>
              </a:rPr>
              <a:t>Sulphates</a:t>
            </a:r>
            <a:r>
              <a:rPr lang="de-DE" sz="2400" b="1" dirty="0">
                <a:solidFill>
                  <a:srgbClr val="FFC000"/>
                </a:solidFill>
              </a:rPr>
              <a:t>: </a:t>
            </a:r>
            <a:r>
              <a:rPr lang="de-DE" sz="2400" dirty="0"/>
              <a:t>The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preservatives</a:t>
            </a:r>
            <a:r>
              <a:rPr lang="de-DE" sz="2400" dirty="0"/>
              <a:t> </a:t>
            </a:r>
            <a:r>
              <a:rPr lang="de-DE" sz="2400" dirty="0" err="1"/>
              <a:t>varies</a:t>
            </a:r>
            <a:r>
              <a:rPr lang="de-DE" sz="2400" dirty="0"/>
              <a:t> a </a:t>
            </a:r>
            <a:r>
              <a:rPr lang="de-DE" sz="2400" dirty="0" err="1"/>
              <a:t>lot</a:t>
            </a:r>
            <a:r>
              <a:rPr lang="de-DE" sz="2400" dirty="0"/>
              <a:t>.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713EF5D3-9F43-62A2-85BD-7F957842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49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DC22-7220-E9B1-987C-83EEF9E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Wines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7A752-5AA2-4425-E8B8-F1BC84960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CFCA72-1EFF-F535-CCBA-0CB39BD4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6560" y="1825625"/>
            <a:ext cx="4197239" cy="4351338"/>
          </a:xfrm>
        </p:spPr>
        <p:txBody>
          <a:bodyPr>
            <a:normAutofit/>
          </a:bodyPr>
          <a:lstStyle/>
          <a:p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at least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outlier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1 </a:t>
            </a:r>
            <a:r>
              <a:rPr lang="de-DE" dirty="0" err="1"/>
              <a:t>outlier</a:t>
            </a:r>
            <a:r>
              <a:rPr lang="de-DE" dirty="0"/>
              <a:t>: 	729</a:t>
            </a:r>
          </a:p>
          <a:p>
            <a:pPr lvl="1"/>
            <a:r>
              <a:rPr lang="de-DE" dirty="0"/>
              <a:t>2 </a:t>
            </a:r>
            <a:r>
              <a:rPr lang="de-DE" dirty="0" err="1"/>
              <a:t>outliers</a:t>
            </a:r>
            <a:r>
              <a:rPr lang="de-DE" dirty="0"/>
              <a:t>: 	145</a:t>
            </a:r>
          </a:p>
          <a:p>
            <a:pPr lvl="1"/>
            <a:r>
              <a:rPr lang="de-DE" dirty="0"/>
              <a:t>3 </a:t>
            </a:r>
            <a:r>
              <a:rPr lang="de-DE" dirty="0" err="1"/>
              <a:t>outliers</a:t>
            </a:r>
            <a:r>
              <a:rPr lang="de-DE" dirty="0"/>
              <a:t>: 	13</a:t>
            </a:r>
          </a:p>
          <a:p>
            <a:r>
              <a:rPr lang="de-DE" dirty="0"/>
              <a:t>First </a:t>
            </a:r>
            <a:r>
              <a:rPr lang="de-DE" dirty="0" err="1"/>
              <a:t>approach</a:t>
            </a:r>
            <a:r>
              <a:rPr lang="de-DE" dirty="0"/>
              <a:t>: Drop all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wines</a:t>
            </a:r>
            <a:r>
              <a:rPr lang="de-DE" dirty="0"/>
              <a:t>!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26E2A58-AF76-182B-93EE-1B51B337D6D9}"/>
              </a:ext>
            </a:extLst>
          </p:cNvPr>
          <p:cNvGrpSpPr/>
          <p:nvPr/>
        </p:nvGrpSpPr>
        <p:grpSpPr>
          <a:xfrm>
            <a:off x="557944" y="1557933"/>
            <a:ext cx="5538056" cy="5034596"/>
            <a:chOff x="254257" y="1690688"/>
            <a:chExt cx="5538056" cy="5034596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AE8CFDFE-5956-E33D-5403-A275C178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57" y="1690688"/>
              <a:ext cx="5538056" cy="5034596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FD9E960-2FFE-D918-E0C4-2C61410780E1}"/>
                </a:ext>
              </a:extLst>
            </p:cNvPr>
            <p:cNvSpPr txBox="1"/>
            <p:nvPr/>
          </p:nvSpPr>
          <p:spPr>
            <a:xfrm>
              <a:off x="1079629" y="5687991"/>
              <a:ext cx="622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47%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7234AA9-0623-2A8E-2AA6-70DE87FA8653}"/>
                </a:ext>
              </a:extLst>
            </p:cNvPr>
            <p:cNvSpPr txBox="1"/>
            <p:nvPr/>
          </p:nvSpPr>
          <p:spPr>
            <a:xfrm>
              <a:off x="1701915" y="5841880"/>
              <a:ext cx="622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44%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CE1E364-B076-226B-7D26-A45EB2039233}"/>
                </a:ext>
              </a:extLst>
            </p:cNvPr>
            <p:cNvSpPr txBox="1"/>
            <p:nvPr/>
          </p:nvSpPr>
          <p:spPr>
            <a:xfrm>
              <a:off x="2269337" y="5167312"/>
              <a:ext cx="622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28%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E7234E4-71D8-20D7-AE59-EF71144C912E}"/>
                </a:ext>
              </a:extLst>
            </p:cNvPr>
            <p:cNvSpPr txBox="1"/>
            <p:nvPr/>
          </p:nvSpPr>
          <p:spPr>
            <a:xfrm>
              <a:off x="2868989" y="5251683"/>
              <a:ext cx="622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16%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0BC2F84-6357-2628-B34E-F519FCFB9E0D}"/>
                </a:ext>
              </a:extLst>
            </p:cNvPr>
            <p:cNvSpPr txBox="1"/>
            <p:nvPr/>
          </p:nvSpPr>
          <p:spPr>
            <a:xfrm>
              <a:off x="3460962" y="5784379"/>
              <a:ext cx="622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11%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EAA92DE-D865-E99D-7226-DC448A9F2F34}"/>
                </a:ext>
              </a:extLst>
            </p:cNvPr>
            <p:cNvSpPr txBox="1"/>
            <p:nvPr/>
          </p:nvSpPr>
          <p:spPr>
            <a:xfrm>
              <a:off x="4083248" y="5903250"/>
              <a:ext cx="622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16%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1878BBD-EC6A-406E-FC8B-023E7BB8025D}"/>
                </a:ext>
              </a:extLst>
            </p:cNvPr>
            <p:cNvSpPr txBox="1"/>
            <p:nvPr/>
          </p:nvSpPr>
          <p:spPr>
            <a:xfrm>
              <a:off x="4455644" y="5630490"/>
              <a:ext cx="622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20%</a:t>
              </a:r>
            </a:p>
          </p:txBody>
        </p:sp>
      </p:grp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9BAAD-BA62-743E-394F-B060ACDF42AE}"/>
              </a:ext>
            </a:extLst>
          </p:cNvPr>
          <p:cNvCxnSpPr/>
          <p:nvPr/>
        </p:nvCxnSpPr>
        <p:spPr>
          <a:xfrm>
            <a:off x="1589314" y="5863013"/>
            <a:ext cx="0" cy="215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E3E9D67-D980-F45B-CB27-AE55F541357C}"/>
              </a:ext>
            </a:extLst>
          </p:cNvPr>
          <p:cNvCxnSpPr/>
          <p:nvPr/>
        </p:nvCxnSpPr>
        <p:spPr>
          <a:xfrm>
            <a:off x="5070474" y="5805512"/>
            <a:ext cx="0" cy="272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C94AC44-52D4-7BCB-202C-F46E4BDE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16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151C3F7-53CF-5D65-E5D9-13CE10E0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46" y="966267"/>
            <a:ext cx="9955738" cy="58917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C35168-484E-A790-4455-7BA193DA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397782"/>
            <a:ext cx="10515600" cy="1325563"/>
          </a:xfrm>
        </p:spPr>
        <p:txBody>
          <a:bodyPr/>
          <a:lstStyle/>
          <a:p>
            <a:r>
              <a:rPr lang="de-DE" dirty="0" err="1"/>
              <a:t>Result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E2D06E-BE6E-BBD9-9C03-05DE79A4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48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9B2DD-FAB5-EBB1-2D73-0CC4547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B0527E-D80D-DA37-F01E-6805583F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Acidity</a:t>
            </a:r>
            <a:endParaRPr lang="de-DE" dirty="0"/>
          </a:p>
          <a:p>
            <a:pPr lvl="1"/>
            <a:r>
              <a:rPr lang="de-DE" dirty="0" err="1"/>
              <a:t>Acidity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quantity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not fully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r>
              <a:rPr lang="de-DE" dirty="0"/>
              <a:t>Main </a:t>
            </a:r>
            <a:r>
              <a:rPr lang="de-DE" dirty="0" err="1"/>
              <a:t>features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Alcohol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Density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Chlorides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pH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Residual Sugar</a:t>
            </a:r>
          </a:p>
          <a:p>
            <a:endParaRPr lang="de-DE" dirty="0"/>
          </a:p>
          <a:p>
            <a:r>
              <a:rPr lang="de-DE" dirty="0" err="1"/>
              <a:t>Improvements</a:t>
            </a:r>
            <a:endParaRPr lang="de-DE" dirty="0"/>
          </a:p>
          <a:p>
            <a:pPr lvl="1"/>
            <a:r>
              <a:rPr lang="de-DE" dirty="0" err="1"/>
              <a:t>keep</a:t>
            </a:r>
            <a:r>
              <a:rPr lang="de-DE" dirty="0"/>
              <a:t> 5%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 per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quantity</a:t>
            </a:r>
            <a:endParaRPr lang="de-DE" dirty="0"/>
          </a:p>
          <a:p>
            <a:pPr lvl="1"/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 in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quantities</a:t>
            </a:r>
            <a:r>
              <a:rPr lang="de-DE" dirty="0"/>
              <a:t>, e.g. </a:t>
            </a:r>
            <a:r>
              <a:rPr lang="de-DE" dirty="0" err="1"/>
              <a:t>chloride</a:t>
            </a:r>
            <a:endParaRPr lang="de-DE" dirty="0"/>
          </a:p>
          <a:p>
            <a:pPr lvl="1"/>
            <a:r>
              <a:rPr lang="de-DE" dirty="0"/>
              <a:t>Select </a:t>
            </a:r>
            <a:r>
              <a:rPr lang="de-DE" dirty="0" err="1"/>
              <a:t>outliers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carefully</a:t>
            </a:r>
            <a:r>
              <a:rPr lang="de-DE" dirty="0"/>
              <a:t> (e.g.: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 and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Use a different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outliers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9F514F-D3B7-38A4-1077-3CADDFC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789-9CB3-4CDB-BC3F-0E3BA7BB2B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27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Breitbild</PresentationFormat>
  <Paragraphs>83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Clearing of the Vinho Verde Data Set</vt:lpstr>
      <vt:lpstr>Data Cleaning</vt:lpstr>
      <vt:lpstr>Duplicates</vt:lpstr>
      <vt:lpstr>Illegal Stuff</vt:lpstr>
      <vt:lpstr>Outlier Wines</vt:lpstr>
      <vt:lpstr>Outlier Wines</vt:lpstr>
      <vt:lpstr>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Sommer</dc:creator>
  <cp:lastModifiedBy>Oliver Sommer</cp:lastModifiedBy>
  <cp:revision>1</cp:revision>
  <dcterms:created xsi:type="dcterms:W3CDTF">2025-04-25T07:09:54Z</dcterms:created>
  <dcterms:modified xsi:type="dcterms:W3CDTF">2025-04-25T12:45:43Z</dcterms:modified>
</cp:coreProperties>
</file>