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ncia Fernandes" userId="5a67fa43a9a7bf44" providerId="LiveId" clId="{6C7AA61A-EF3A-43DF-8446-C444BFA20DE1}"/>
    <pc:docChg chg="undo custSel modSld">
      <pc:chgData name="Olencia Fernandes" userId="5a67fa43a9a7bf44" providerId="LiveId" clId="{6C7AA61A-EF3A-43DF-8446-C444BFA20DE1}" dt="2025-02-12T17:36:31.431" v="121" actId="478"/>
      <pc:docMkLst>
        <pc:docMk/>
      </pc:docMkLst>
      <pc:sldChg chg="addSp delSp modSp mod modClrScheme chgLayout">
        <pc:chgData name="Olencia Fernandes" userId="5a67fa43a9a7bf44" providerId="LiveId" clId="{6C7AA61A-EF3A-43DF-8446-C444BFA20DE1}" dt="2025-02-12T17:36:31.431" v="121" actId="478"/>
        <pc:sldMkLst>
          <pc:docMk/>
          <pc:sldMk cId="1253288874" sldId="256"/>
        </pc:sldMkLst>
        <pc:spChg chg="add del mod ord">
          <ac:chgData name="Olencia Fernandes" userId="5a67fa43a9a7bf44" providerId="LiveId" clId="{6C7AA61A-EF3A-43DF-8446-C444BFA20DE1}" dt="2025-02-12T17:27:15.463" v="103" actId="478"/>
          <ac:spMkLst>
            <pc:docMk/>
            <pc:sldMk cId="1253288874" sldId="256"/>
            <ac:spMk id="2" creationId="{AACF5C6E-3459-3584-A28F-24239A6EC5FA}"/>
          </ac:spMkLst>
        </pc:spChg>
        <pc:spChg chg="add del mod ord">
          <ac:chgData name="Olencia Fernandes" userId="5a67fa43a9a7bf44" providerId="LiveId" clId="{6C7AA61A-EF3A-43DF-8446-C444BFA20DE1}" dt="2025-02-12T17:25:46.661" v="81" actId="478"/>
          <ac:spMkLst>
            <pc:docMk/>
            <pc:sldMk cId="1253288874" sldId="256"/>
            <ac:spMk id="3" creationId="{E200E8FF-6B6B-2020-AE36-38A37AEDFD39}"/>
          </ac:spMkLst>
        </pc:spChg>
        <pc:spChg chg="del mod">
          <ac:chgData name="Olencia Fernandes" userId="5a67fa43a9a7bf44" providerId="LiveId" clId="{6C7AA61A-EF3A-43DF-8446-C444BFA20DE1}" dt="2025-02-12T17:36:31.431" v="121" actId="478"/>
          <ac:spMkLst>
            <pc:docMk/>
            <pc:sldMk cId="1253288874" sldId="256"/>
            <ac:spMk id="6" creationId="{7E3D34AC-A7FB-FF0C-0780-E8CA26FFF059}"/>
          </ac:spMkLst>
        </pc:spChg>
        <pc:picChg chg="mod ord">
          <ac:chgData name="Olencia Fernandes" userId="5a67fa43a9a7bf44" providerId="LiveId" clId="{6C7AA61A-EF3A-43DF-8446-C444BFA20DE1}" dt="2025-02-12T17:24:59.613" v="76" actId="1076"/>
          <ac:picMkLst>
            <pc:docMk/>
            <pc:sldMk cId="1253288874" sldId="256"/>
            <ac:picMk id="5" creationId="{54F86C04-E915-6FB9-496F-6D8E19383AC3}"/>
          </ac:picMkLst>
        </pc:picChg>
      </pc:sldChg>
      <pc:sldChg chg="addSp delSp modSp mod chgLayout">
        <pc:chgData name="Olencia Fernandes" userId="5a67fa43a9a7bf44" providerId="LiveId" clId="{6C7AA61A-EF3A-43DF-8446-C444BFA20DE1}" dt="2025-02-12T17:27:35.701" v="120" actId="20577"/>
        <pc:sldMkLst>
          <pc:docMk/>
          <pc:sldMk cId="3674317028" sldId="257"/>
        </pc:sldMkLst>
        <pc:spChg chg="del">
          <ac:chgData name="Olencia Fernandes" userId="5a67fa43a9a7bf44" providerId="LiveId" clId="{6C7AA61A-EF3A-43DF-8446-C444BFA20DE1}" dt="2025-02-12T17:27:26.005" v="104" actId="700"/>
          <ac:spMkLst>
            <pc:docMk/>
            <pc:sldMk cId="3674317028" sldId="257"/>
            <ac:spMk id="2" creationId="{26B1AEDC-BC3C-3ABB-271C-08C443552678}"/>
          </ac:spMkLst>
        </pc:spChg>
        <pc:spChg chg="del">
          <ac:chgData name="Olencia Fernandes" userId="5a67fa43a9a7bf44" providerId="LiveId" clId="{6C7AA61A-EF3A-43DF-8446-C444BFA20DE1}" dt="2025-02-12T17:27:26.005" v="104" actId="700"/>
          <ac:spMkLst>
            <pc:docMk/>
            <pc:sldMk cId="3674317028" sldId="257"/>
            <ac:spMk id="3" creationId="{762AFAFE-1BBB-68A9-1B90-6301EA723038}"/>
          </ac:spMkLst>
        </pc:spChg>
        <pc:spChg chg="add mod ord">
          <ac:chgData name="Olencia Fernandes" userId="5a67fa43a9a7bf44" providerId="LiveId" clId="{6C7AA61A-EF3A-43DF-8446-C444BFA20DE1}" dt="2025-02-12T17:27:35.701" v="120" actId="20577"/>
          <ac:spMkLst>
            <pc:docMk/>
            <pc:sldMk cId="3674317028" sldId="257"/>
            <ac:spMk id="4" creationId="{D0B8E84D-4EFB-5DE0-0437-1983F4103B97}"/>
          </ac:spMkLst>
        </pc:spChg>
        <pc:spChg chg="add mod ord">
          <ac:chgData name="Olencia Fernandes" userId="5a67fa43a9a7bf44" providerId="LiveId" clId="{6C7AA61A-EF3A-43DF-8446-C444BFA20DE1}" dt="2025-02-12T17:27:26.005" v="104" actId="700"/>
          <ac:spMkLst>
            <pc:docMk/>
            <pc:sldMk cId="3674317028" sldId="257"/>
            <ac:spMk id="5" creationId="{EF778485-ACCB-1E51-77E0-AA97EDAE93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231E4-BF3C-4D7D-AA15-C1F7F48E15C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7726-3C7F-427B-A3BD-A4E7D6B23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E017-C376-FE5C-DD10-7CC80AA0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2A91C-BBAB-B7DF-809F-AB04A6F37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726C-503F-1C4A-597A-26F07CA4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FFBB-5283-C2D9-E599-B9849451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DDA8-51E4-D158-DDA2-C985064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9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AD9-5802-D2FA-2582-0ACD09E6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1ECCC-B9A2-D8C2-C74E-E302B301B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F698-6DDC-CE68-0740-A221DE22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4255-8E9E-5644-59D9-290632B0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A743-35BB-0E2C-34EC-AE9B2A62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4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C3674-3036-F2B1-DD65-CB7D1750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D9347-BC80-8D9B-EDDF-6470917E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C170-F0B0-79E6-56D8-F22FBA9E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CC65-B1EF-F85D-B937-CD5C8A29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D412-119B-26C4-CB7C-F75096F9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6728-49FF-76E0-D6B7-81F33050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913F-2360-DEF4-A39D-766737C9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02B8-77B0-3674-C59C-DF507916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33C2-9DB5-5147-A268-196FAA8C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36E0-65CE-7A85-FDD5-5DA1A73B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D57E-3B57-A562-E0B3-724E3D2C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AA22-5D9B-F84F-030F-09292C4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D215-4C92-E330-77F5-7EBB354F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CF2F-67AD-B39D-17B4-7DE9EF2A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47A9-4DB7-DBBD-042B-6C4893FD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8B01-3700-FA24-6DDA-F801FBF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4EAB-31CD-A137-E700-8C48C840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636FD-107B-0961-A81E-8AFC47F1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B6AE-2E71-C7FD-13DA-49976A13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F903-69EF-C22D-C304-4EA9A316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87619-1D77-B10D-51DF-1EDD89A5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0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A5B6-C03B-A682-442C-F5D29679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DDBB-2516-2E4E-939A-A837F09C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BF7B-E611-A6A9-3162-C7F7FBEC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9DE6B-EFE9-AFC5-86D3-973D14231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07449-0635-A67D-FCE7-F4087FC2B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7384B-74C4-E96E-B553-131D3AAB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376B8-7F15-E560-D7D7-325F3B93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753D-0798-7803-EA90-2E770EED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1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DCA5-5E2E-D887-50D3-3F9E42CA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CA5D2-1C72-A220-0F86-1B38C9D4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38E1C-69C3-3BEC-D02F-E69DCF7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2B5B2-F893-0AE8-3351-E5BDB9D9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1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0FDE6-72F9-F7E4-474B-49D4CB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DF333-A2DD-F091-D5CC-3063F6FA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D3FA-9193-0EF7-7876-55751CF9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4E8D-BA79-9379-4194-6F83050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4C10-1DA5-E3FC-63B2-E105518B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71FBA-4CF2-6A72-2859-E668A1ED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1E58-67F6-BF66-4AE7-567827BE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F619-5E8A-8A53-1B9D-A49A4745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E5A1-A4A8-FDFF-D2BB-27B49F34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EBD1-4104-E501-49BA-BA02CCF5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173B6-BA17-E01E-157A-0922A6918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3B81-648F-729C-FB28-E6DB82473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6492B-8C9B-FCC2-352D-785FE85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D34A-D414-75D4-2D6B-4848BB12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DE1F-2675-55F3-BF73-C5EAEBCD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C9D12-A889-1CA7-3F6E-DBF028DE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C696-EDA9-67DE-5F56-502F9EDE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E2DA-6575-F94A-91D8-EF927D04A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5672-C87C-4562-8234-F63BDE1266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49FA-3E6C-6A98-17B4-B371F1EBA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1D3B-D9B2-1B60-E32B-FE4B57714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0000-C18C-4474-99F6-216244800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3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86C04-E915-6FB9-496F-6D8E1938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8E84D-4EFB-5DE0-0437-1983F410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78485-ACCB-1E51-77E0-AA97EDAE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Olencia Fernandes</dc:creator>
  <cp:lastModifiedBy>Olencia Fernandes</cp:lastModifiedBy>
  <cp:revision>1</cp:revision>
  <dcterms:created xsi:type="dcterms:W3CDTF">2025-02-12T16:39:14Z</dcterms:created>
  <dcterms:modified xsi:type="dcterms:W3CDTF">2025-02-12T17:36:42Z</dcterms:modified>
</cp:coreProperties>
</file>