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168" r:id="rId3"/>
    <p:sldId id="3432" r:id="rId4"/>
    <p:sldId id="3433" r:id="rId5"/>
    <p:sldId id="3434" r:id="rId6"/>
    <p:sldId id="3435" r:id="rId7"/>
    <p:sldId id="3436" r:id="rId8"/>
    <p:sldId id="3437" r:id="rId9"/>
    <p:sldId id="3430" r:id="rId10"/>
    <p:sldId id="3431" r:id="rId11"/>
    <p:sldId id="58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B0"/>
    <a:srgbClr val="0C2F87"/>
    <a:srgbClr val="A6A6A6"/>
    <a:srgbClr val="EE0118"/>
    <a:srgbClr val="FFFFFF"/>
    <a:srgbClr val="FFD5D5"/>
    <a:srgbClr val="ED7D31"/>
    <a:srgbClr val="2F5597"/>
    <a:srgbClr val="000066"/>
    <a:srgbClr val="D5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6" autoAdjust="0"/>
    <p:restoredTop sz="83515" autoAdjust="0"/>
  </p:normalViewPr>
  <p:slideViewPr>
    <p:cSldViewPr snapToGrid="0">
      <p:cViewPr>
        <p:scale>
          <a:sx n="75" d="100"/>
          <a:sy n="75" d="100"/>
        </p:scale>
        <p:origin x="258" y="-61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815E-7B08-4EDE-A91D-7A7587F5005D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4566-82AA-4BD4-9419-8BAD4BB4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4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36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78AC7-4395-A4F0-B089-8472837B8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4A419321-C792-3264-F715-3B511C1993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5F8AEED7-0F53-FCF7-DD82-B301744C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052317E5-781C-4E99-0C2D-F029E3D2E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8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C07D-118B-F584-8FD8-0F1FA3DB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199887B4-6F00-3707-29CE-ED46D1AA3D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9E2763A7-953A-1F24-634F-DF4B618D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89F9547E-3E45-0862-FBBC-0F15DD7F5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7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7EF9C-E43C-0CD6-E356-13D88A893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8FB033B7-F111-67BD-04BC-8380E926AE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7347EB8D-22B2-D754-B2F2-1A55B0A8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3A9342C3-AC3E-891D-76F3-64ADE9DED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3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A47F-698B-B031-B0D9-2186F8E12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3CE34587-3406-9334-629C-A4057A668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7EF9FBD1-BF81-3BE4-3FAC-18250124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1034BD70-2235-1E98-3BE4-43418BB4A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6171-8EAA-103F-C93F-FC8DF8F51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8CF3446E-A9AF-6880-D78A-CDF5041506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4DCB3C4D-40FA-7F25-DA13-086A4FEC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F92B45B4-B52B-4611-94C6-B86A03256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3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4DB92-E69C-B264-8AEE-6AAA37F8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68926EA2-6D48-E68B-2BF5-79C1D0A710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209B9137-CBFB-1B3C-0F6C-C226D7DC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C558746B-84FC-CA16-020F-DC905F07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8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9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6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2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>
            <a:extLst>
              <a:ext uri="{FF2B5EF4-FFF2-40B4-BE49-F238E27FC236}">
                <a16:creationId xmlns:a16="http://schemas.microsoft.com/office/drawing/2014/main" id="{E1C2204A-DA24-4657-9E71-818DDDFA2B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4034" y="6061075"/>
            <a:ext cx="63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3172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ts val="3997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black">
          <a:xfrm>
            <a:off x="0" y="0"/>
            <a:ext cx="121904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5081" y="3848402"/>
            <a:ext cx="8923352" cy="1044000"/>
          </a:xfrm>
        </p:spPr>
        <p:txBody>
          <a:bodyPr/>
          <a:lstStyle>
            <a:lvl1pPr>
              <a:lnSpc>
                <a:spcPts val="3997"/>
              </a:lnSpc>
              <a:defRPr sz="2999"/>
            </a:lvl1pPr>
          </a:lstStyle>
          <a:p>
            <a:r>
              <a:rPr lang="en-US" noProof="0" dirty="0"/>
              <a:t>Presentation title 30 </a:t>
            </a:r>
            <a:r>
              <a:rPr lang="en-US" noProof="0" dirty="0" err="1"/>
              <a:t>pt</a:t>
            </a:r>
            <a:r>
              <a:rPr lang="en-US" noProof="0" dirty="0"/>
              <a:t> on one line.</a:t>
            </a:r>
            <a:br>
              <a:rPr lang="en-US" noProof="0" dirty="0"/>
            </a:br>
            <a:r>
              <a:rPr lang="en-US" noProof="0" dirty="0"/>
              <a:t>On two lines possible.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794" y="4932000"/>
            <a:ext cx="8923352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15 </a:t>
            </a:r>
            <a:r>
              <a:rPr lang="en-US" noProof="0" dirty="0" err="1"/>
              <a:t>pt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20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192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1511300"/>
            <a:ext cx="11398863" cy="4140000"/>
          </a:xfrm>
        </p:spPr>
        <p:txBody>
          <a:bodyPr numCol="2" spcCol="244765"/>
          <a:lstStyle>
            <a:lvl1pPr marL="431723" indent="-431723">
              <a:buFont typeface="+mj-lt"/>
              <a:buAutoNum type="arabicPeriod"/>
              <a:defRPr baseline="0"/>
            </a:lvl1pPr>
            <a:lvl2pPr marL="863446" indent="-431723">
              <a:buFont typeface="+mj-lt"/>
              <a:buAutoNum type="alphaLcPeriod"/>
              <a:defRPr/>
            </a:lvl2pPr>
            <a:lvl3pPr marL="863446" indent="-431723">
              <a:buFont typeface="+mj-lt"/>
              <a:buAutoNum type="alphaLcPeriod"/>
              <a:defRPr sz="1999"/>
            </a:lvl3pPr>
            <a:lvl4pPr marL="863446" indent="-431723">
              <a:buFont typeface="+mj-lt"/>
              <a:buAutoNum type="alphaLcPeriod"/>
              <a:defRPr sz="1999"/>
            </a:lvl4pPr>
            <a:lvl5pPr marL="863446" indent="-431723">
              <a:buFont typeface="+mj-lt"/>
              <a:buAutoNum type="alphaLcPeriod"/>
              <a:defRPr sz="1999"/>
            </a:lvl5pPr>
            <a:lvl6pPr marL="863446" indent="-431723">
              <a:buFont typeface="+mj-lt"/>
              <a:buAutoNum type="alphaLcPeriod"/>
              <a:defRPr sz="1999"/>
            </a:lvl6pPr>
            <a:lvl7pPr marL="863446" indent="-431723">
              <a:buFont typeface="+mj-lt"/>
              <a:buAutoNum type="alphaLcPeriod"/>
              <a:defRPr sz="1999"/>
            </a:lvl7pPr>
            <a:lvl8pPr marL="863446" indent="-431723">
              <a:buFont typeface="+mj-lt"/>
              <a:buAutoNum type="alphaLcPeriod"/>
              <a:defRPr sz="1999"/>
            </a:lvl8pPr>
            <a:lvl9pPr marL="863446" indent="-431723">
              <a:buFont typeface="+mj-lt"/>
              <a:buAutoNum type="alphaLcPeriod"/>
              <a:defRPr sz="1999"/>
            </a:lvl9pPr>
          </a:lstStyle>
          <a:p>
            <a:pPr lvl="0"/>
            <a:r>
              <a:rPr lang="en-US" noProof="0" dirty="0"/>
              <a:t>Insert agenda point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sub-item: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7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ls Trenn- folie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1511300"/>
            <a:ext cx="11398863" cy="4140000"/>
          </a:xfrm>
        </p:spPr>
        <p:txBody>
          <a:bodyPr numCol="2" spcCol="244765"/>
          <a:lstStyle>
            <a:lvl1pPr marL="431723" marR="0" indent="-431723" algn="l" defTabSz="91381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7"/>
              </a:spcAft>
              <a:buClrTx/>
              <a:buSzTx/>
              <a:buFont typeface="+mj-lt"/>
              <a:buAutoNum type="arabicPeriod"/>
              <a:tabLst/>
              <a:defRPr baseline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863446" indent="-431723">
              <a:buFont typeface="+mj-lt"/>
              <a:buAutoNum type="alphaLcPeriod"/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  <a:lvl6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6pPr>
            <a:lvl7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7pPr>
            <a:lvl8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8pPr>
            <a:lvl9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9pPr>
          </a:lstStyle>
          <a:p>
            <a:pPr marL="431723" marR="0" lvl="0" indent="-431723" algn="l" defTabSz="91381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7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noProof="0" dirty="0"/>
              <a:t>Insert agenda point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sub-item: Home // Paragraph// Increase/Decrease List Level (Highlight in „Pure blue“ (Accent 2))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506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3" y="1511301"/>
            <a:ext cx="11400249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38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1"/>
            <a:ext cx="5577095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18237" y="1511301"/>
            <a:ext cx="5577095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95519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51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1"/>
            <a:ext cx="5577094" cy="49142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7561" y="1512001"/>
            <a:ext cx="5577771" cy="4914201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5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8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3230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57709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18238" y="1511300"/>
            <a:ext cx="557709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8238" y="3502801"/>
            <a:ext cx="5577094" cy="2923400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082" y="3502801"/>
            <a:ext cx="5577094" cy="2923400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6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7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8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1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505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11399538" cy="447622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6030980"/>
            <a:ext cx="11398862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59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954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999588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395081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/>
          </p:cNvSpPr>
          <p:nvPr userDrawn="1">
            <p:ph type="pic" sz="quarter" idx="17" hasCustomPrompt="1"/>
          </p:nvPr>
        </p:nvSpPr>
        <p:spPr bwMode="gray">
          <a:xfrm>
            <a:off x="6131419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 userDrawn="1">
            <p:ph type="pic" sz="quarter" idx="18" hasCustomPrompt="1"/>
          </p:nvPr>
        </p:nvSpPr>
        <p:spPr bwMode="gray">
          <a:xfrm>
            <a:off x="3263250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0" name="Bildplatzhalter 8"/>
          <p:cNvSpPr>
            <a:spLocks noGrp="1"/>
          </p:cNvSpPr>
          <p:nvPr userDrawn="1">
            <p:ph type="pic" sz="quarter" idx="29" hasCustomPrompt="1"/>
          </p:nvPr>
        </p:nvSpPr>
        <p:spPr bwMode="gray">
          <a:xfrm>
            <a:off x="8999588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95081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6131419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3263250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9" name="Bildplatzhalter 8"/>
          <p:cNvSpPr>
            <a:spLocks noGrp="1"/>
          </p:cNvSpPr>
          <p:nvPr userDrawn="1">
            <p:ph type="pic" sz="quarter" idx="28" hasCustomPrompt="1"/>
          </p:nvPr>
        </p:nvSpPr>
        <p:spPr bwMode="gray">
          <a:xfrm>
            <a:off x="8999588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5082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6" name="Textplatzhalter 3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263250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7" name="Textplatzhalter 3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31418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41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999588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4" name="Textplatzhalter 3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95082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8" name="Textplatzhalter 3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263250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9" name="Textplatzhalter 3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131418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4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45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8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5103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82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0378" y="52526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3945" y="27584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5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3945" y="15113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4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3945" y="40055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4476843" y="1512000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6843" y="2758867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6843" y="4005734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6843" y="52526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5794" y="1512000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5794" y="5252601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5794" y="4005734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5794" y="2758867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62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9996268" y="15113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9996268" y="52526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9996268" y="40055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9996268" y="27584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9" name="Bildplatzhalter 8"/>
          <p:cNvSpPr>
            <a:spLocks noGrp="1" noChangeAspect="1"/>
          </p:cNvSpPr>
          <p:nvPr userDrawn="1">
            <p:ph type="pic" sz="quarter" idx="11" hasCustomPrompt="1"/>
          </p:nvPr>
        </p:nvSpPr>
        <p:spPr bwMode="gray">
          <a:xfrm>
            <a:off x="8194404" y="15113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 noChangeAspect="1"/>
          </p:cNvSpPr>
          <p:nvPr userDrawn="1">
            <p:ph type="pic" sz="quarter" idx="17" hasCustomPrompt="1"/>
          </p:nvPr>
        </p:nvSpPr>
        <p:spPr bwMode="gray">
          <a:xfrm>
            <a:off x="8194404" y="40055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 noChangeAspect="1"/>
          </p:cNvSpPr>
          <p:nvPr userDrawn="1">
            <p:ph type="pic" sz="quarter" idx="18" hasCustomPrompt="1"/>
          </p:nvPr>
        </p:nvSpPr>
        <p:spPr bwMode="gray">
          <a:xfrm>
            <a:off x="8194404" y="27584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0" name="Bildplatzhalter 8"/>
          <p:cNvSpPr>
            <a:spLocks noGrp="1" noChangeAspect="1"/>
          </p:cNvSpPr>
          <p:nvPr userDrawn="1">
            <p:ph type="pic" sz="quarter" idx="29" hasCustomPrompt="1"/>
          </p:nvPr>
        </p:nvSpPr>
        <p:spPr bwMode="gray">
          <a:xfrm>
            <a:off x="8194404" y="52526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Bildplatzhalter 8"/>
          <p:cNvSpPr>
            <a:spLocks noGrp="1" noChangeAspect="1"/>
          </p:cNvSpPr>
          <p:nvPr userDrawn="1">
            <p:ph type="pic" sz="quarter" idx="10" hasCustomPrompt="1"/>
          </p:nvPr>
        </p:nvSpPr>
        <p:spPr bwMode="gray">
          <a:xfrm>
            <a:off x="2302801" y="1512000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 noChangeAspect="1"/>
          </p:cNvSpPr>
          <p:nvPr userDrawn="1">
            <p:ph type="pic" sz="quarter" idx="12" hasCustomPrompt="1"/>
          </p:nvPr>
        </p:nvSpPr>
        <p:spPr bwMode="gray">
          <a:xfrm>
            <a:off x="2302801" y="4005734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 noChangeAspect="1"/>
          </p:cNvSpPr>
          <p:nvPr userDrawn="1">
            <p:ph type="pic" sz="quarter" idx="14" hasCustomPrompt="1"/>
          </p:nvPr>
        </p:nvSpPr>
        <p:spPr bwMode="gray">
          <a:xfrm>
            <a:off x="2302801" y="2758867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9" name="Bildplatzhalter 8"/>
          <p:cNvSpPr>
            <a:spLocks noGrp="1" noChangeAspect="1"/>
          </p:cNvSpPr>
          <p:nvPr userDrawn="1">
            <p:ph type="pic" sz="quarter" idx="28" hasCustomPrompt="1"/>
          </p:nvPr>
        </p:nvSpPr>
        <p:spPr bwMode="gray">
          <a:xfrm>
            <a:off x="2302801" y="52526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cxnSp>
        <p:nvCxnSpPr>
          <p:cNvPr id="54" name="Gerade Verbindung 53"/>
          <p:cNvCxnSpPr>
            <a:stCxn id="7" idx="3"/>
            <a:endCxn id="4" idx="1"/>
          </p:cNvCxnSpPr>
          <p:nvPr/>
        </p:nvCxnSpPr>
        <p:spPr bwMode="white">
          <a:xfrm>
            <a:off x="3993925" y="2098800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12" idx="3"/>
            <a:endCxn id="79" idx="1"/>
          </p:cNvCxnSpPr>
          <p:nvPr/>
        </p:nvCxnSpPr>
        <p:spPr bwMode="white">
          <a:xfrm>
            <a:off x="3993925" y="3345667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9" idx="1"/>
            <a:endCxn id="85" idx="3"/>
          </p:cNvCxnSpPr>
          <p:nvPr/>
        </p:nvCxnSpPr>
        <p:spPr bwMode="white">
          <a:xfrm flipH="1">
            <a:off x="7715158" y="20981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83" idx="3"/>
            <a:endCxn id="13" idx="1"/>
          </p:cNvCxnSpPr>
          <p:nvPr/>
        </p:nvCxnSpPr>
        <p:spPr bwMode="white">
          <a:xfrm>
            <a:off x="7715158" y="33452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84" idx="3"/>
            <a:endCxn id="11" idx="1"/>
          </p:cNvCxnSpPr>
          <p:nvPr/>
        </p:nvCxnSpPr>
        <p:spPr bwMode="white">
          <a:xfrm>
            <a:off x="7715158" y="45923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2" idx="3"/>
            <a:endCxn id="40" idx="1"/>
          </p:cNvCxnSpPr>
          <p:nvPr/>
        </p:nvCxnSpPr>
        <p:spPr bwMode="white">
          <a:xfrm>
            <a:off x="7711590" y="5839401"/>
            <a:ext cx="482813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9" idx="3"/>
            <a:endCxn id="81" idx="1"/>
          </p:cNvCxnSpPr>
          <p:nvPr/>
        </p:nvCxnSpPr>
        <p:spPr bwMode="white">
          <a:xfrm>
            <a:off x="3993925" y="5839401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10" idx="3"/>
            <a:endCxn id="80" idx="1"/>
          </p:cNvCxnSpPr>
          <p:nvPr/>
        </p:nvCxnSpPr>
        <p:spPr bwMode="white">
          <a:xfrm>
            <a:off x="3993925" y="4592534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4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65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66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69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5410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022763" y="2757600"/>
            <a:ext cx="6145599" cy="2421734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3" name="Textplatzhalter 3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424429" y="5284428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1" name="Textplatzhalter 3"/>
          <p:cNvSpPr>
            <a:spLocks noGrp="1" noChangeAspect="1"/>
          </p:cNvSpPr>
          <p:nvPr>
            <p:ph type="body" sz="quarter" idx="56" hasCustomPrompt="1"/>
          </p:nvPr>
        </p:nvSpPr>
        <p:spPr>
          <a:xfrm rot="17090839">
            <a:off x="7960224" y="280891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2" name="Textplatzhalter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087015" y="2581077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3" name="Textplatzhalter 3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81761" y="3144224"/>
            <a:ext cx="2202979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4" name="Textplatzhalter 3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2607142" y="4603313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5" name="Textplatzhalter 3"/>
          <p:cNvSpPr>
            <a:spLocks noGrp="1" noChangeAspect="1"/>
          </p:cNvSpPr>
          <p:nvPr>
            <p:ph type="body" sz="quarter" idx="60" hasCustomPrompt="1"/>
          </p:nvPr>
        </p:nvSpPr>
        <p:spPr>
          <a:xfrm rot="3540000">
            <a:off x="5858041" y="4897334"/>
            <a:ext cx="1909937" cy="9152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6" name="Textplatzhalter 3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200101" y="2579450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7" name="Textplatzhalter 3"/>
          <p:cNvSpPr>
            <a:spLocks noGrp="1" noChangeAspect="1"/>
          </p:cNvSpPr>
          <p:nvPr>
            <p:ph type="body" sz="quarter" idx="62" hasCustomPrompt="1"/>
          </p:nvPr>
        </p:nvSpPr>
        <p:spPr>
          <a:xfrm rot="13889278">
            <a:off x="4705918" y="252069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8" name="Textplatzhalter 3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4886" y="538223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9" name="Textplatzhalter 3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82861" y="4580694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20" name="Textplatzhalter 3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8606062" y="3345727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22" name="Textplatzhalter 3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694401" y="4854488"/>
            <a:ext cx="3267222" cy="7929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5794" y="5252601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0828" y="5252601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1658" y="5252601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395794" y="1512000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5794" y="2758867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5794" y="4005735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3" name="Textplatzhalter 3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8042485" y="1512000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0661" y="2758867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0661" y="4005735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1658" y="1512000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2485" y="5252601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0828" y="1512000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6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8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49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50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53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90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 //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4220602" y="1836000"/>
            <a:ext cx="3752845" cy="10800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4220602" y="151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4220602" y="5346001"/>
            <a:ext cx="3752845" cy="10802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4220602" y="502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395794" y="1836001"/>
            <a:ext cx="3752845" cy="20880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5794" y="151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395794" y="4320000"/>
            <a:ext cx="3752845" cy="21062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395794" y="3996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0602" y="2988100"/>
            <a:ext cx="3752845" cy="19620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8042487" y="4950100"/>
            <a:ext cx="3752845" cy="14761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042487" y="46261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8042487" y="1836000"/>
            <a:ext cx="3752845" cy="11521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8042487" y="151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8042487" y="3384001"/>
            <a:ext cx="3752845" cy="11700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8042487" y="3060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81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38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39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40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6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7468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5794" y="3851886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5794" y="3383769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395794" y="151130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5794" y="198000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5794" y="291565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5794" y="4320000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5794" y="2447534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0602" y="1511300"/>
            <a:ext cx="7574730" cy="3204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7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8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9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5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975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1944000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2487" y="4044227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1944000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19140" y="4044227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3501248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3501248"/>
            <a:ext cx="3752845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3501248"/>
            <a:ext cx="3752845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19141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2487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35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36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37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0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2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75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2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25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8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2866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6" y="1512000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6" y="4044227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6" y="3501248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6" y="6030980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883" y="1511300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883" y="4043527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883" y="3500548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883" y="6030280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5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26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27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7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0927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4" y="35012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655" y="15113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655" y="40435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655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657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3725" y="15113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3725" y="40435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3725" y="3500548"/>
            <a:ext cx="2795744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3726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999588" y="15113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999588" y="40435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999588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8999588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3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3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34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4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699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9"/>
            <a:ext cx="1841293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7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2307265" y="2502758"/>
            <a:ext cx="1841462" cy="921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2307265" y="3495677"/>
            <a:ext cx="1839421" cy="91906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9" name="Bildplatzhalter 8"/>
          <p:cNvSpPr>
            <a:spLocks noGrp="1"/>
          </p:cNvSpPr>
          <p:nvPr userDrawn="1">
            <p:ph type="pic" sz="quarter" idx="17" hasCustomPrompt="1"/>
          </p:nvPr>
        </p:nvSpPr>
        <p:spPr bwMode="gray">
          <a:xfrm>
            <a:off x="396678" y="4486748"/>
            <a:ext cx="2795407" cy="920062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0" name="Bildplatzhalter 8"/>
          <p:cNvSpPr>
            <a:spLocks noGrp="1"/>
          </p:cNvSpPr>
          <p:nvPr userDrawn="1">
            <p:ph type="pic" sz="quarter" idx="18" hasCustomPrompt="1"/>
          </p:nvPr>
        </p:nvSpPr>
        <p:spPr bwMode="gray">
          <a:xfrm>
            <a:off x="3263418" y="4486748"/>
            <a:ext cx="885307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1" name="Bildplatzhalter 8"/>
          <p:cNvSpPr>
            <a:spLocks noGrp="1"/>
          </p:cNvSpPr>
          <p:nvPr userDrawn="1">
            <p:ph type="pic" sz="quarter" idx="19" hasCustomPrompt="1"/>
          </p:nvPr>
        </p:nvSpPr>
        <p:spPr bwMode="gray">
          <a:xfrm>
            <a:off x="396678" y="3495678"/>
            <a:ext cx="883715" cy="919069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2" name="Bildplatzhalter 8"/>
          <p:cNvSpPr>
            <a:spLocks noGrp="1"/>
          </p:cNvSpPr>
          <p:nvPr userDrawn="1">
            <p:ph type="pic" sz="quarter" idx="20" hasCustomPrompt="1"/>
          </p:nvPr>
        </p:nvSpPr>
        <p:spPr bwMode="gray">
          <a:xfrm>
            <a:off x="1352354" y="3495678"/>
            <a:ext cx="882169" cy="919069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4" y="3495679"/>
            <a:ext cx="1838642" cy="91906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6" name="Bildplatzhalter 8"/>
          <p:cNvSpPr>
            <a:spLocks noGrp="1"/>
          </p:cNvSpPr>
          <p:nvPr userDrawn="1">
            <p:ph type="pic" sz="quarter" idx="24" hasCustomPrompt="1"/>
          </p:nvPr>
        </p:nvSpPr>
        <p:spPr bwMode="gray">
          <a:xfrm>
            <a:off x="5175740" y="1511769"/>
            <a:ext cx="2795268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7" name="Bildplatzhalter 8"/>
          <p:cNvSpPr>
            <a:spLocks noGrp="1"/>
          </p:cNvSpPr>
          <p:nvPr userDrawn="1">
            <p:ph type="pic" sz="quarter" idx="25" hasCustomPrompt="1"/>
          </p:nvPr>
        </p:nvSpPr>
        <p:spPr bwMode="gray">
          <a:xfrm>
            <a:off x="6130958" y="2503830"/>
            <a:ext cx="1840052" cy="920529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Bildplatzhalter 8"/>
          <p:cNvSpPr>
            <a:spLocks noGrp="1"/>
          </p:cNvSpPr>
          <p:nvPr userDrawn="1">
            <p:ph type="pic" sz="quarter" idx="26" hasCustomPrompt="1"/>
          </p:nvPr>
        </p:nvSpPr>
        <p:spPr bwMode="gray">
          <a:xfrm>
            <a:off x="6130957" y="3495679"/>
            <a:ext cx="1840052" cy="91906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7087434" y="4486748"/>
            <a:ext cx="883575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Bildplatzhalter 8"/>
          <p:cNvSpPr>
            <a:spLocks noGrp="1"/>
          </p:cNvSpPr>
          <p:nvPr userDrawn="1">
            <p:ph type="pic" sz="quarter" idx="28" hasCustomPrompt="1"/>
          </p:nvPr>
        </p:nvSpPr>
        <p:spPr bwMode="gray">
          <a:xfrm>
            <a:off x="5175741" y="4486748"/>
            <a:ext cx="1839731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 userDrawn="1">
            <p:ph type="pic" sz="quarter" idx="29" hasCustomPrompt="1"/>
          </p:nvPr>
        </p:nvSpPr>
        <p:spPr bwMode="gray">
          <a:xfrm>
            <a:off x="4220205" y="4486748"/>
            <a:ext cx="883574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2" name="Bildplatzhalter 8"/>
          <p:cNvSpPr>
            <a:spLocks noGrp="1"/>
          </p:cNvSpPr>
          <p:nvPr userDrawn="1">
            <p:ph type="pic" sz="quarter" idx="30" hasCustomPrompt="1"/>
          </p:nvPr>
        </p:nvSpPr>
        <p:spPr bwMode="gray">
          <a:xfrm>
            <a:off x="4220205" y="1511767"/>
            <a:ext cx="883574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4" name="Bildplatzhalter 8"/>
          <p:cNvSpPr>
            <a:spLocks noGrp="1"/>
          </p:cNvSpPr>
          <p:nvPr userDrawn="1">
            <p:ph type="pic" sz="quarter" idx="32" hasCustomPrompt="1"/>
          </p:nvPr>
        </p:nvSpPr>
        <p:spPr bwMode="gray">
          <a:xfrm>
            <a:off x="5175740" y="2503829"/>
            <a:ext cx="883106" cy="92052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2796369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10910819" y="1511768"/>
            <a:ext cx="884513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4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97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00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01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04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236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9"/>
            <a:ext cx="1841293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7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2307265" y="2502758"/>
            <a:ext cx="1841462" cy="921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3" y="3495678"/>
            <a:ext cx="3751603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5" y="2503829"/>
            <a:ext cx="2795267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7" name="Bildplatzhalter 8"/>
          <p:cNvSpPr>
            <a:spLocks noGrp="1"/>
          </p:cNvSpPr>
          <p:nvPr userDrawn="1">
            <p:ph type="pic" sz="quarter" idx="25" hasCustomPrompt="1"/>
          </p:nvPr>
        </p:nvSpPr>
        <p:spPr bwMode="gray">
          <a:xfrm>
            <a:off x="7087435" y="2503830"/>
            <a:ext cx="883576" cy="920529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Bildplatzhalter 8"/>
          <p:cNvSpPr>
            <a:spLocks noGrp="1"/>
          </p:cNvSpPr>
          <p:nvPr userDrawn="1">
            <p:ph type="pic" sz="quarter" idx="26" hasCustomPrompt="1"/>
          </p:nvPr>
        </p:nvSpPr>
        <p:spPr bwMode="gray">
          <a:xfrm>
            <a:off x="7087433" y="3495679"/>
            <a:ext cx="883576" cy="91906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4486748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4486748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8" y="1511768"/>
            <a:ext cx="1841461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38642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0691" y="1511769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4" y="1511769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2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7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79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80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83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428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8"/>
            <a:ext cx="1841293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3" y="3495678"/>
            <a:ext cx="3751603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4" y="2503829"/>
            <a:ext cx="3750539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4486748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4486748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8" y="1511768"/>
            <a:ext cx="1841461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38642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0691" y="1511769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4" y="1511769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7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7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77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81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3870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8"/>
            <a:ext cx="1841293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3" y="3495678"/>
            <a:ext cx="3751603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3495678"/>
            <a:ext cx="1840052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3495678"/>
            <a:ext cx="1838642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8" y="1511768"/>
            <a:ext cx="1841461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38642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3" y="1511768"/>
            <a:ext cx="3750706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7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7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74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80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97381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70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15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111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112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4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4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6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0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3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3" name="Textplatzhalter 3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799887" y="4585642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4" name="Textplatzhalter 3"/>
          <p:cNvSpPr>
            <a:spLocks noGrp="1" noChangeAspect="1"/>
          </p:cNvSpPr>
          <p:nvPr>
            <p:ph type="body" sz="quarter" idx="56" hasCustomPrompt="1"/>
          </p:nvPr>
        </p:nvSpPr>
        <p:spPr>
          <a:xfrm rot="19732274">
            <a:off x="7732373" y="2229088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5" name="Textplatzhalter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286672" y="1023608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6" name="Textplatzhalter 3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32286" y="2044006"/>
            <a:ext cx="2202979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7" name="Textplatzhalter 3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984753" y="5929819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9" name="Textplatzhalter 3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020175" y="1163907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0" name="Textplatzhalter 3"/>
          <p:cNvSpPr>
            <a:spLocks noGrp="1" noChangeAspect="1"/>
          </p:cNvSpPr>
          <p:nvPr>
            <p:ph type="body" sz="quarter" idx="62" hasCustomPrompt="1"/>
          </p:nvPr>
        </p:nvSpPr>
        <p:spPr>
          <a:xfrm rot="11425296">
            <a:off x="3305709" y="3447990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1" name="Textplatzhalter 3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4886" y="5510582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2" name="Textplatzhalter 3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70811" y="4464855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3" name="Textplatzhalter 3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7809525" y="3424709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4" name="Textplatzhalter 3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565640" y="4964651"/>
            <a:ext cx="3267222" cy="7929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8" name="Textplatzhalter 3"/>
          <p:cNvSpPr>
            <a:spLocks noGrp="1" noChangeAspect="1"/>
          </p:cNvSpPr>
          <p:nvPr>
            <p:ph type="body" sz="quarter" idx="60" hasCustomPrompt="1"/>
          </p:nvPr>
        </p:nvSpPr>
        <p:spPr>
          <a:xfrm rot="20824625">
            <a:off x="8643411" y="765257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6573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5795" y="1786681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5795" y="462604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5795" y="3206363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5795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6573" y="6043658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5795" y="6045725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846408" y="178616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846408" y="462449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846408" y="320532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846408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846408" y="6043658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85" name="Gruppieren 84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86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87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781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grpSp>
        <p:nvGrpSpPr>
          <p:cNvPr id="67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8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94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90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91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7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7" name="Entwurfsvorlagen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9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3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6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4619701"/>
            <a:ext cx="6059761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-824"/>
            <a:ext cx="2993642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0"/>
            <a:ext cx="2994158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1982" y="1155600"/>
            <a:ext cx="2994158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1982" y="4619700"/>
            <a:ext cx="29939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5505133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endParaRPr lang="en-US" dirty="0"/>
          </a:p>
        </p:txBody>
      </p:sp>
      <p:sp>
        <p:nvSpPr>
          <p:cNvPr id="62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083" y="1512001"/>
            <a:ext cx="5505133" cy="2949301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0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0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05" name="Einpass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Bildtools // Format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08" name="Beispielbild"/>
            <p:cNvPicPr>
              <a:picLocks noChangeAspect="1" noChangeArrowheads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Zuschneiden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uppieren 95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97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98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4422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6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93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89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90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6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6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8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2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5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0"/>
            <a:ext cx="6059762" cy="4548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4619701"/>
            <a:ext cx="6059761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-824"/>
            <a:ext cx="2993642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0"/>
            <a:ext cx="2994158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1982" y="1155600"/>
            <a:ext cx="2994158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1982" y="4619700"/>
            <a:ext cx="29939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95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96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97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00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221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150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3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08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88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89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5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5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7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1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4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6131983" y="0"/>
            <a:ext cx="6060019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6132758" y="4619700"/>
            <a:ext cx="605924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-1"/>
            <a:ext cx="2993899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066120" y="0"/>
            <a:ext cx="2993899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65861" y="1155601"/>
            <a:ext cx="299338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065861" y="4619700"/>
            <a:ext cx="2993383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10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11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12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5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uppieren 116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118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19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697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3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08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88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89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5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5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7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1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4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2310301"/>
            <a:ext cx="6059244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0"/>
            <a:ext cx="605924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1"/>
            <a:ext cx="2993642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5774400"/>
            <a:ext cx="2994158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1982" y="2309400"/>
            <a:ext cx="2994158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1982" y="0"/>
            <a:ext cx="2994158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10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11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12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5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uppieren 116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118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19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773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5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09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90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91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7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7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9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3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6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-1"/>
            <a:ext cx="6059244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0"/>
            <a:ext cx="2993642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2757" y="5774400"/>
            <a:ext cx="2993383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2757" y="2309400"/>
            <a:ext cx="299338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2757" y="0"/>
            <a:ext cx="2993125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198361" y="1155600"/>
            <a:ext cx="2993640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198361" y="4619700"/>
            <a:ext cx="299364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11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1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13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6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8" name="Gruppieren 117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119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20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8003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32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77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73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74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70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36" name="Entwurfsvorlagen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38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66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69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540000"/>
          </a:xfrm>
        </p:spPr>
        <p:txBody>
          <a:bodyPr/>
          <a:lstStyle>
            <a:lvl1pPr>
              <a:defRPr sz="2999" baseline="0"/>
            </a:lvl1pPr>
          </a:lstStyle>
          <a:p>
            <a:r>
              <a:rPr lang="en-US" noProof="0" dirty="0"/>
              <a:t>Optional headline on one line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42" name="Gruppieren 41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43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44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5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7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1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oleObject" Target="../embeddings/oleObject1.bin"/><Relationship Id="rId38" Type="http://schemas.openxmlformats.org/officeDocument/2006/relationships/image" Target="../media/image5.emf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tags" Target="../tags/tag2.xml"/><Relationship Id="rId37" Type="http://schemas.openxmlformats.org/officeDocument/2006/relationships/image" Target="../media/image4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theme" Target="../theme/theme2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A5DF-A2AF-4AEF-9549-2DAC498859B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3" r:id="rId12"/>
    <p:sldLayoutId id="2147483694" r:id="rId13"/>
    <p:sldLayoutId id="214748369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216" imgH="216" progId="TCLayout.ActiveDocument.1">
                  <p:embed/>
                </p:oleObj>
              </mc:Choice>
              <mc:Fallback>
                <p:oleObj name="think-cell Slide" r:id="rId33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grpSp>
        <p:nvGrpSpPr>
          <p:cNvPr id="31" name="Regieanweisungen"/>
          <p:cNvGrpSpPr/>
          <p:nvPr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32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53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49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50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46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36" name="Entwurfsvorlagen"/>
              <p:cNvPicPr>
                <a:picLocks noChangeAspect="1" noChangeArrowheads="1"/>
              </p:cNvPicPr>
              <p:nvPr userDrawn="1"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38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42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45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395084" y="368300"/>
            <a:ext cx="11400249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white">
          <a:xfrm>
            <a:off x="395082" y="1511300"/>
            <a:ext cx="11400250" cy="49965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66" name="Wortmarke Mercedes-Benz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5" y="6620400"/>
            <a:ext cx="1187382" cy="136800"/>
          </a:xfrm>
          <a:prstGeom prst="rect">
            <a:avLst/>
          </a:prstGeom>
        </p:spPr>
      </p:pic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 bwMode="white">
          <a:xfrm>
            <a:off x="3576537" y="6552000"/>
            <a:ext cx="7843915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999"/>
            </a:lvl2pPr>
            <a:lvl3pPr marL="0" indent="0" algn="r">
              <a:spcBef>
                <a:spcPts val="0"/>
              </a:spcBef>
              <a:defRPr sz="999"/>
            </a:lvl3pPr>
            <a:lvl4pPr marL="0" indent="0" algn="r">
              <a:spcBef>
                <a:spcPts val="0"/>
              </a:spcBef>
              <a:defRPr sz="999"/>
            </a:lvl4pPr>
            <a:lvl5pPr marL="0" indent="0" algn="r">
              <a:spcBef>
                <a:spcPts val="0"/>
              </a:spcBef>
              <a:defRPr sz="999"/>
            </a:lvl5pPr>
            <a:lvl6pPr marL="0" indent="0" algn="r">
              <a:spcBef>
                <a:spcPts val="0"/>
              </a:spcBef>
              <a:defRPr sz="999"/>
            </a:lvl6pPr>
            <a:lvl7pPr marL="0" indent="0" algn="r">
              <a:spcBef>
                <a:spcPts val="0"/>
              </a:spcBef>
              <a:defRPr sz="999"/>
            </a:lvl7pPr>
            <a:lvl8pPr marL="0" indent="0" algn="r">
              <a:spcBef>
                <a:spcPts val="0"/>
              </a:spcBef>
              <a:defRPr sz="999"/>
            </a:lvl8pPr>
            <a:lvl9pPr marL="0" indent="0" algn="r">
              <a:spcBef>
                <a:spcPts val="0"/>
              </a:spcBef>
              <a:defRPr sz="999"/>
            </a:lvl9pPr>
          </a:lstStyle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 bwMode="white">
          <a:xfrm>
            <a:off x="11794659" y="6552000"/>
            <a:ext cx="32383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999"/>
            </a:lvl2pPr>
            <a:lvl3pPr marL="0" indent="0" algn="l">
              <a:spcBef>
                <a:spcPts val="0"/>
              </a:spcBef>
              <a:defRPr sz="999"/>
            </a:lvl3pPr>
            <a:lvl4pPr marL="0" indent="0" algn="l">
              <a:spcBef>
                <a:spcPts val="0"/>
              </a:spcBef>
              <a:defRPr sz="999"/>
            </a:lvl4pPr>
            <a:lvl5pPr marL="0" indent="0" algn="l">
              <a:spcBef>
                <a:spcPts val="0"/>
              </a:spcBef>
              <a:defRPr sz="999"/>
            </a:lvl5pPr>
            <a:lvl6pPr marL="0" indent="0" algn="l">
              <a:spcBef>
                <a:spcPts val="0"/>
              </a:spcBef>
              <a:defRPr sz="999"/>
            </a:lvl6pPr>
            <a:lvl7pPr marL="0" indent="0" algn="l">
              <a:spcBef>
                <a:spcPts val="0"/>
              </a:spcBef>
              <a:defRPr sz="999"/>
            </a:lvl7pPr>
            <a:lvl8pPr marL="0" indent="0" algn="l">
              <a:spcBef>
                <a:spcPts val="0"/>
              </a:spcBef>
              <a:defRPr sz="999"/>
            </a:lvl8pPr>
            <a:lvl9pPr marL="0" indent="0" algn="l">
              <a:spcBef>
                <a:spcPts val="0"/>
              </a:spcBef>
              <a:defRPr sz="999"/>
            </a:lvl9pPr>
          </a:lstStyle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56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57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71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dt="0"/>
  <p:txStyles>
    <p:titleStyle>
      <a:lvl1pPr marL="0" indent="0" algn="l" defTabSz="913814" rtl="0" eaLnBrk="1" latinLnBrk="0" hangingPunct="1">
        <a:spcBef>
          <a:spcPts val="0"/>
        </a:spcBef>
        <a:buFont typeface="+mj-lt"/>
        <a:buNone/>
        <a:defRPr sz="2999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+mj-lt"/>
        <a:buNone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781" indent="-341781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14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28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5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3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349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25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KennethanCeyer/tutorial-git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D293409-640A-0BB6-36D5-2189A5A1053F}"/>
              </a:ext>
            </a:extLst>
          </p:cNvPr>
          <p:cNvSpPr/>
          <p:nvPr/>
        </p:nvSpPr>
        <p:spPr>
          <a:xfrm>
            <a:off x="707571" y="1545771"/>
            <a:ext cx="10868591" cy="17354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Box 177"/>
          <p:cNvSpPr txBox="1">
            <a:spLocks noChangeArrowheads="1"/>
          </p:cNvSpPr>
          <p:nvPr/>
        </p:nvSpPr>
        <p:spPr bwMode="auto">
          <a:xfrm>
            <a:off x="615837" y="1301655"/>
            <a:ext cx="10960325" cy="197961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49846" rIns="49846" anchor="ctr" anchorCtr="1"/>
          <a:lstStyle>
            <a:defPPr>
              <a:defRPr lang="en-US"/>
            </a:defPPr>
            <a:lvl1pPr marL="0" algn="ctr" defTabSz="914400"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kumimoji="0" sz="20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</a:defRPr>
            </a:lvl5pPr>
            <a:lvl6pPr latinLnBrk="0">
              <a:defRPr sz="1800">
                <a:latin typeface="+mn-lt"/>
                <a:ea typeface="+mn-ea"/>
              </a:defRPr>
            </a:lvl6pPr>
            <a:lvl7pPr latinLnBrk="0">
              <a:defRPr sz="1800">
                <a:latin typeface="+mn-lt"/>
                <a:ea typeface="+mn-ea"/>
              </a:defRPr>
            </a:lvl7pPr>
            <a:lvl8pPr latinLnBrk="0">
              <a:defRPr sz="1800">
                <a:latin typeface="+mn-lt"/>
                <a:ea typeface="+mn-ea"/>
              </a:defRPr>
            </a:lvl8pPr>
            <a:lvl9pPr latinLnBrk="0"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rgbClr val="333399"/>
              </a:buClr>
              <a:defRPr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&amp; GitHub</a:t>
            </a:r>
          </a:p>
        </p:txBody>
      </p:sp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10DAD68B-8A8F-4058-A859-91B3F3837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66" y="6339028"/>
            <a:ext cx="2293257" cy="569452"/>
          </a:xfrm>
          <a:prstGeom prst="rect">
            <a:avLst/>
          </a:prstGeom>
        </p:spPr>
      </p:pic>
      <p:pic>
        <p:nvPicPr>
          <p:cNvPr id="5" name="그림 4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BF25EF7C-F4E7-8DF0-1188-F6DA67400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20" y="6339028"/>
            <a:ext cx="1370580" cy="611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CB912-0A39-D29C-9887-194E5ED848AA}"/>
              </a:ext>
            </a:extLst>
          </p:cNvPr>
          <p:cNvSpPr txBox="1"/>
          <p:nvPr/>
        </p:nvSpPr>
        <p:spPr>
          <a:xfrm>
            <a:off x="8333475" y="2829116"/>
            <a:ext cx="180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noto"/>
              </a:rPr>
              <a:t>2024.02.020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05257-E777-BEB8-9512-63E6650DB70F}"/>
              </a:ext>
            </a:extLst>
          </p:cNvPr>
          <p:cNvSpPr txBox="1"/>
          <p:nvPr/>
        </p:nvSpPr>
        <p:spPr>
          <a:xfrm>
            <a:off x="10134600" y="2973491"/>
            <a:ext cx="2324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5"/>
              </a:rPr>
              <a:t>학습 참고 자료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1EF71-8F50-40BC-B75D-B9594849A691}"/>
              </a:ext>
            </a:extLst>
          </p:cNvPr>
          <p:cNvSpPr txBox="1"/>
          <p:nvPr/>
        </p:nvSpPr>
        <p:spPr>
          <a:xfrm>
            <a:off x="2470150" y="2767280"/>
            <a:ext cx="7251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kern="1200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Thank you</a:t>
            </a:r>
          </a:p>
        </p:txBody>
      </p:sp>
      <p:pic>
        <p:nvPicPr>
          <p:cNvPr id="4" name="그림 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15A4B942-BE15-4F5C-889B-849089A72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DE233-E0D1-1BEF-FD25-0893A2ED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>
            <a:extLst>
              <a:ext uri="{FF2B5EF4-FFF2-40B4-BE49-F238E27FC236}">
                <a16:creationId xmlns:a16="http://schemas.microsoft.com/office/drawing/2014/main" id="{6A2ECF14-FE03-E348-6DB7-9181F720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067B239F-F781-A870-6A28-5C345D1CA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A3EFAB-A6B0-DB22-F1EE-54BBD5754897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E7C8EB-3720-EA83-6957-1E28F4353BE5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1A53C-03A6-33FD-03A3-CABF19B94FF6}"/>
              </a:ext>
            </a:extLst>
          </p:cNvPr>
          <p:cNvSpPr txBox="1"/>
          <p:nvPr/>
        </p:nvSpPr>
        <p:spPr>
          <a:xfrm>
            <a:off x="939980" y="1406241"/>
            <a:ext cx="525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은 초기에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init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작업을 진행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A453D-2F10-6566-C033-914A80CA8975}"/>
              </a:ext>
            </a:extLst>
          </p:cNvPr>
          <p:cNvSpPr txBox="1"/>
          <p:nvPr/>
        </p:nvSpPr>
        <p:spPr>
          <a:xfrm>
            <a:off x="1532261" y="1850345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remote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설정 가능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git remote</a:t>
            </a:r>
            <a:r>
              <a:rPr lang="ko-KR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란</a:t>
            </a:r>
            <a:r>
              <a:rPr lang="en-US" altLang="ko-K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?  </a:t>
            </a:r>
            <a:r>
              <a:rPr lang="en-US" altLang="ko-K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git</a:t>
            </a:r>
            <a:r>
              <a:rPr lang="ko-KR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을 원격저장소에 저장하는 </a:t>
            </a:r>
            <a:r>
              <a:rPr lang="ko-KR" altLang="en-US" sz="14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앤드포인트를</a:t>
            </a:r>
            <a:r>
              <a:rPr lang="ko-KR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의미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56955B0-7F33-2F93-5603-5FA0DE81069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267689" y="1775573"/>
            <a:ext cx="264572" cy="259438"/>
          </a:xfrm>
          <a:prstGeom prst="bentConnector3">
            <a:avLst>
              <a:gd name="adj1" fmla="val -402"/>
            </a:avLst>
          </a:prstGeom>
          <a:ln w="12700">
            <a:solidFill>
              <a:srgbClr val="002A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79CA46-0B52-AD73-D1A2-9B431DB0963F}"/>
              </a:ext>
            </a:extLst>
          </p:cNvPr>
          <p:cNvSpPr txBox="1"/>
          <p:nvPr/>
        </p:nvSpPr>
        <p:spPr>
          <a:xfrm>
            <a:off x="1532261" y="2335740"/>
            <a:ext cx="8131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URL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이용하여 원격저장소에 저장된 파일을 컴퓨터로 복사해올 수 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695713-116D-584F-623E-567A742B8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266" y="2739544"/>
            <a:ext cx="7763958" cy="4096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450074E-A69E-08BE-D2D9-6664FA17B283}"/>
              </a:ext>
            </a:extLst>
          </p:cNvPr>
          <p:cNvSpPr txBox="1"/>
          <p:nvPr/>
        </p:nvSpPr>
        <p:spPr>
          <a:xfrm>
            <a:off x="1532261" y="3211438"/>
            <a:ext cx="8131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clone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명령어를 사용해 복사를 시작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7C4F738-7D79-B8D5-EBEA-7AFBB5561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66" y="3580998"/>
            <a:ext cx="7687748" cy="37152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D2221-26E3-4D85-0CA6-4FF183726FE1}"/>
              </a:ext>
            </a:extLst>
          </p:cNvPr>
          <p:cNvCxnSpPr/>
          <p:nvPr/>
        </p:nvCxnSpPr>
        <p:spPr>
          <a:xfrm>
            <a:off x="5560140" y="4200525"/>
            <a:ext cx="0" cy="495300"/>
          </a:xfrm>
          <a:prstGeom prst="straightConnector1">
            <a:avLst/>
          </a:prstGeom>
          <a:ln w="28575">
            <a:solidFill>
              <a:srgbClr val="002A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CD8E56-168B-FAEA-1DEE-1D7C5372757B}"/>
              </a:ext>
            </a:extLst>
          </p:cNvPr>
          <p:cNvSpPr txBox="1"/>
          <p:nvPr/>
        </p:nvSpPr>
        <p:spPr>
          <a:xfrm>
            <a:off x="662594" y="4822990"/>
            <a:ext cx="9795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clone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통해 원격 파일을 복사해오면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origin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에는 기본적으로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clone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해온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remote URL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저장되있다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DA075-16CC-316F-8C23-DAD567F1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>
            <a:extLst>
              <a:ext uri="{FF2B5EF4-FFF2-40B4-BE49-F238E27FC236}">
                <a16:creationId xmlns:a16="http://schemas.microsoft.com/office/drawing/2014/main" id="{8B422C50-A4C4-27FC-DD5C-6FCFFBC1B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8118A14-8E27-187F-3522-7656D8EE4F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71678A3-11AA-987A-66D1-BAA65F850AD1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5972B5-841F-1A39-CECA-890CFCCF0DF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SSH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2CD711-F73D-3887-069C-A5F74CDCE5D6}"/>
              </a:ext>
            </a:extLst>
          </p:cNvPr>
          <p:cNvSpPr txBox="1"/>
          <p:nvPr/>
        </p:nvSpPr>
        <p:spPr>
          <a:xfrm>
            <a:off x="543850" y="1213915"/>
            <a:ext cx="525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Git </a:t>
            </a:r>
            <a:r>
              <a:rPr lang="ko-KR" altLang="en-US" sz="1400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연결을 안전하고 빠르게 하기 위해 권장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7AD98-B12C-3F6E-44BE-E4B238228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857" y="2726430"/>
            <a:ext cx="3725548" cy="36987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105A2F-2542-7159-7895-355DAD00CE7C}"/>
              </a:ext>
            </a:extLst>
          </p:cNvPr>
          <p:cNvSpPr txBox="1"/>
          <p:nvPr/>
        </p:nvSpPr>
        <p:spPr>
          <a:xfrm>
            <a:off x="882738" y="1581796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ssh-keygen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명령러를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이용해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SSH Key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생성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D9747B-85F9-AEE3-4EA4-66001FE7B5D3}"/>
              </a:ext>
            </a:extLst>
          </p:cNvPr>
          <p:cNvSpPr txBox="1"/>
          <p:nvPr/>
        </p:nvSpPr>
        <p:spPr>
          <a:xfrm>
            <a:off x="882738" y="2226339"/>
            <a:ext cx="436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~/[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사용자 폴더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]/.ssh/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에 파일이 생성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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ED33C3-76D5-C9FF-6176-FAA67548E66E}"/>
              </a:ext>
            </a:extLst>
          </p:cNvPr>
          <p:cNvSpPr txBox="1"/>
          <p:nvPr/>
        </p:nvSpPr>
        <p:spPr>
          <a:xfrm>
            <a:off x="5126271" y="2226339"/>
            <a:ext cx="6180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생성된 키 중에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en-US" altLang="ko-KR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id_rsa.pub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GitHub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등록해야 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34E7E-FBCB-1390-ADD2-11A1EEF34129}"/>
              </a:ext>
            </a:extLst>
          </p:cNvPr>
          <p:cNvSpPr txBox="1"/>
          <p:nvPr/>
        </p:nvSpPr>
        <p:spPr>
          <a:xfrm>
            <a:off x="150584" y="5942029"/>
            <a:ext cx="90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  <a:hlinkClick r:id="rId5"/>
              </a:rPr>
              <a:t>GitHub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  <a:hlinkClick r:id="rId5"/>
              </a:rPr>
              <a:t>링크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C7AD9-BCC1-3420-384A-1B0B4E54E0DE}"/>
              </a:ext>
            </a:extLst>
          </p:cNvPr>
          <p:cNvSpPr txBox="1"/>
          <p:nvPr/>
        </p:nvSpPr>
        <p:spPr>
          <a:xfrm>
            <a:off x="882738" y="2870882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아래의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GitHub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링크를 통해 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5C0CB2-255C-BD63-CD18-D4BD4CA3DEA5}"/>
              </a:ext>
            </a:extLst>
          </p:cNvPr>
          <p:cNvSpPr/>
          <p:nvPr/>
        </p:nvSpPr>
        <p:spPr>
          <a:xfrm>
            <a:off x="6810277" y="5486400"/>
            <a:ext cx="1800224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98ED9D-D564-EF3B-B59F-DAA29A4B8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597" y="2751830"/>
            <a:ext cx="2586497" cy="3823517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E10A671-7B96-AE2F-546A-946601974F6E}"/>
              </a:ext>
            </a:extLst>
          </p:cNvPr>
          <p:cNvCxnSpPr>
            <a:stCxn id="9" idx="3"/>
          </p:cNvCxnSpPr>
          <p:nvPr/>
        </p:nvCxnSpPr>
        <p:spPr>
          <a:xfrm flipV="1">
            <a:off x="8610501" y="5384800"/>
            <a:ext cx="482699" cy="18732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757B4C-001F-FB67-EC99-DC9366C7EA71}"/>
              </a:ext>
            </a:extLst>
          </p:cNvPr>
          <p:cNvSpPr/>
          <p:nvPr/>
        </p:nvSpPr>
        <p:spPr>
          <a:xfrm>
            <a:off x="9096277" y="5308600"/>
            <a:ext cx="1800224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6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8479-DB14-C259-2C35-9038E5883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0E58F21-455D-9D1B-8694-AF2CAB77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38" y="2011232"/>
            <a:ext cx="9402487" cy="1476581"/>
          </a:xfrm>
          <a:prstGeom prst="rect">
            <a:avLst/>
          </a:prstGeom>
        </p:spPr>
      </p:pic>
      <p:sp>
        <p:nvSpPr>
          <p:cNvPr id="39939" name="Text Box 2">
            <a:extLst>
              <a:ext uri="{FF2B5EF4-FFF2-40B4-BE49-F238E27FC236}">
                <a16:creationId xmlns:a16="http://schemas.microsoft.com/office/drawing/2014/main" id="{7BCA2438-59ED-519E-1121-4355491C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DB91FC06-5F1D-E834-DCD5-3283A7A01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CA6C608-B721-7C3E-BF42-88C9495AB9BA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0C4C9E-A37D-49B1-317D-5D1A3DBBA530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SSH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4A65E-382A-5E6D-A5E7-3E39BDF3BF98}"/>
              </a:ext>
            </a:extLst>
          </p:cNvPr>
          <p:cNvSpPr txBox="1"/>
          <p:nvPr/>
        </p:nvSpPr>
        <p:spPr>
          <a:xfrm>
            <a:off x="543850" y="1213915"/>
            <a:ext cx="525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Git </a:t>
            </a:r>
            <a:r>
              <a:rPr lang="ko-KR" altLang="en-US" sz="1400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연결을 안전하고 빠르게 하기 위해 권장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18407-1FD2-82D7-3AAB-17559657EEE9}"/>
              </a:ext>
            </a:extLst>
          </p:cNvPr>
          <p:cNvSpPr txBox="1"/>
          <p:nvPr/>
        </p:nvSpPr>
        <p:spPr>
          <a:xfrm>
            <a:off x="882738" y="1581796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ssh-keygen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명령러를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이용해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SSH Key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647C6-A465-785F-AB46-22DE0457ECA1}"/>
              </a:ext>
            </a:extLst>
          </p:cNvPr>
          <p:cNvSpPr/>
          <p:nvPr/>
        </p:nvSpPr>
        <p:spPr>
          <a:xfrm>
            <a:off x="8699379" y="2221020"/>
            <a:ext cx="1800224" cy="5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FF2B84-C775-BC6E-D8B2-85560C001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69" y="3544946"/>
            <a:ext cx="5677531" cy="2930914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2D0FB7A-AB24-C01F-4940-BBDD9297DD36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rot="10800000" flipV="1">
            <a:off x="6756401" y="2507509"/>
            <a:ext cx="1942979" cy="250289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E0E60A-7731-AAB3-F9A3-12CCCF527AF5}"/>
              </a:ext>
            </a:extLst>
          </p:cNvPr>
          <p:cNvSpPr/>
          <p:nvPr/>
        </p:nvSpPr>
        <p:spPr>
          <a:xfrm>
            <a:off x="1038992" y="3758955"/>
            <a:ext cx="2974207" cy="5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59AF79-0C3E-9532-7245-73F3C21FD148}"/>
              </a:ext>
            </a:extLst>
          </p:cNvPr>
          <p:cNvSpPr txBox="1"/>
          <p:nvPr/>
        </p:nvSpPr>
        <p:spPr>
          <a:xfrm>
            <a:off x="6931222" y="5895863"/>
            <a:ext cx="670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 화면에 </a:t>
            </a:r>
            <a:r>
              <a:rPr lang="en-US" altLang="ko-KR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id_rsa.pub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입력한다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7D8FCF-9CBF-D9CD-A182-2DC4D59AA221}"/>
              </a:ext>
            </a:extLst>
          </p:cNvPr>
          <p:cNvSpPr/>
          <p:nvPr/>
        </p:nvSpPr>
        <p:spPr>
          <a:xfrm>
            <a:off x="1038992" y="4774955"/>
            <a:ext cx="5717408" cy="1460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8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3DE2-E9A5-999D-B95A-80A7AF7EB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>
            <a:extLst>
              <a:ext uri="{FF2B5EF4-FFF2-40B4-BE49-F238E27FC236}">
                <a16:creationId xmlns:a16="http://schemas.microsoft.com/office/drawing/2014/main" id="{26395471-3AE4-F7D5-41EA-150E42F6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FE009B0C-93CC-58AD-041A-5E0CEE244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CCCAF3-0915-3CB3-6E64-575BF1509CD0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EBD3C1-F3EE-B3BC-4CCB-96C220D41114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소스 기록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CCD769-6AB8-A4D5-A84A-C3147EB09C2C}"/>
              </a:ext>
            </a:extLst>
          </p:cNvPr>
          <p:cNvSpPr txBox="1"/>
          <p:nvPr/>
        </p:nvSpPr>
        <p:spPr>
          <a:xfrm>
            <a:off x="768354" y="1256098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소스를 업로드 하기 위해서는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명령어를 이용한다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7EF2E6-FB5E-585A-5E30-6B67E7BF8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15" y="1628256"/>
            <a:ext cx="6207685" cy="50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98FDE-338B-8658-4092-97EB36D6F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>
            <a:extLst>
              <a:ext uri="{FF2B5EF4-FFF2-40B4-BE49-F238E27FC236}">
                <a16:creationId xmlns:a16="http://schemas.microsoft.com/office/drawing/2014/main" id="{ACBB0136-1462-B474-2343-2AA60C2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D69739D2-95ED-EC40-997D-84A841E1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E0A61C-81F7-E04F-47C8-B47CEFB1D5CC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6218D4-98E0-3C1B-758B-91777497B682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소스 </a:t>
            </a:r>
            <a:r>
              <a:rPr lang="ko-KR" altLang="en-US" b="1" dirty="0" err="1"/>
              <a:t>커밋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C07A8-A302-0028-3329-B05B642ECBE3}"/>
              </a:ext>
            </a:extLst>
          </p:cNvPr>
          <p:cNvSpPr txBox="1"/>
          <p:nvPr/>
        </p:nvSpPr>
        <p:spPr>
          <a:xfrm>
            <a:off x="768354" y="1256098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소스를 커밋하면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staged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상태의 파일이 히스토리로 기록되고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적대된다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B986A-0E4C-FD61-CAA7-C0C9ED7F48CB}"/>
              </a:ext>
            </a:extLst>
          </p:cNvPr>
          <p:cNvSpPr txBox="1"/>
          <p:nvPr/>
        </p:nvSpPr>
        <p:spPr>
          <a:xfrm>
            <a:off x="768354" y="1734725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파일 추적 상태의 경우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git status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명령을 이용해서 확인한다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FB340C-E23F-EA4A-AB96-DF7A262C2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47" y="2197342"/>
            <a:ext cx="7744906" cy="28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FA15D9-316E-06ED-5682-C8983AD2251C}"/>
              </a:ext>
            </a:extLst>
          </p:cNvPr>
          <p:cNvSpPr txBox="1"/>
          <p:nvPr/>
        </p:nvSpPr>
        <p:spPr>
          <a:xfrm>
            <a:off x="768354" y="2697166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Add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status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하면 아래와 같은 화면이 나온다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611D5C-1BC2-F7D4-0FB4-DD1AA5CC5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47" y="3076241"/>
            <a:ext cx="4316916" cy="23780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6FD1CE-9BAB-BFDF-6629-B2AD2828B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00" y="3791503"/>
            <a:ext cx="495369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041F-677A-6043-3023-BC952947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>
            <a:extLst>
              <a:ext uri="{FF2B5EF4-FFF2-40B4-BE49-F238E27FC236}">
                <a16:creationId xmlns:a16="http://schemas.microsoft.com/office/drawing/2014/main" id="{61FBC584-E6A7-069E-1165-3A592227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6E840DC7-7C44-0B9B-7188-6D6C95F570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7EB3180-AB39-5679-870C-6F09E3D211CA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0E6FC6-8B43-1FC1-A794-32A0680004F5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소스 </a:t>
            </a:r>
            <a:r>
              <a:rPr lang="ko-KR" altLang="en-US" b="1" dirty="0" err="1"/>
              <a:t>커밋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9E3C3-DF6F-559E-BF44-548FD0383F66}"/>
              </a:ext>
            </a:extLst>
          </p:cNvPr>
          <p:cNvSpPr txBox="1"/>
          <p:nvPr/>
        </p:nvSpPr>
        <p:spPr>
          <a:xfrm>
            <a:off x="768354" y="1256098"/>
            <a:ext cx="100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소스를 커밋하면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staged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상태의 파일이 히스토리로 기록되고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적대된다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383EB-6A83-94F0-A83F-EFD9AA60B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232"/>
          <a:stretch/>
        </p:blipFill>
        <p:spPr>
          <a:xfrm>
            <a:off x="279279" y="1848212"/>
            <a:ext cx="3011716" cy="25996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215C78-2581-B81A-69B7-A26271BC5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078" y="2085853"/>
            <a:ext cx="797353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기본 명령어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6243D9-7178-F21B-2041-9A0D6D298059}"/>
              </a:ext>
            </a:extLst>
          </p:cNvPr>
          <p:cNvSpPr/>
          <p:nvPr/>
        </p:nvSpPr>
        <p:spPr>
          <a:xfrm>
            <a:off x="588968" y="1176439"/>
            <a:ext cx="5434296" cy="53906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613302-E5ED-4539-4C0D-2CB890654C41}"/>
              </a:ext>
            </a:extLst>
          </p:cNvPr>
          <p:cNvSpPr/>
          <p:nvPr/>
        </p:nvSpPr>
        <p:spPr>
          <a:xfrm>
            <a:off x="6253586" y="1176438"/>
            <a:ext cx="5434296" cy="539061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C7DEC6-4A23-257B-D4AD-08C22DF1C694}"/>
              </a:ext>
            </a:extLst>
          </p:cNvPr>
          <p:cNvSpPr/>
          <p:nvPr/>
        </p:nvSpPr>
        <p:spPr>
          <a:xfrm>
            <a:off x="5628549" y="1392379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6002D9-AF70-16BB-927B-6185B223773E}"/>
              </a:ext>
            </a:extLst>
          </p:cNvPr>
          <p:cNvSpPr/>
          <p:nvPr/>
        </p:nvSpPr>
        <p:spPr>
          <a:xfrm>
            <a:off x="5628549" y="2433393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F5D7E5-B3F9-0256-8D93-8209B64C375B}"/>
              </a:ext>
            </a:extLst>
          </p:cNvPr>
          <p:cNvSpPr/>
          <p:nvPr/>
        </p:nvSpPr>
        <p:spPr>
          <a:xfrm>
            <a:off x="5628549" y="3474407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F1F74E-E2D3-5D49-7BF7-EBEA85C779E8}"/>
              </a:ext>
            </a:extLst>
          </p:cNvPr>
          <p:cNvSpPr/>
          <p:nvPr/>
        </p:nvSpPr>
        <p:spPr>
          <a:xfrm>
            <a:off x="5621691" y="4637190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100E39F-9699-C5CA-5C67-D10776684C69}"/>
              </a:ext>
            </a:extLst>
          </p:cNvPr>
          <p:cNvSpPr/>
          <p:nvPr/>
        </p:nvSpPr>
        <p:spPr>
          <a:xfrm>
            <a:off x="5621691" y="5799974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D6BEBCF-9D61-6031-8559-0163E53FD9C0}"/>
              </a:ext>
            </a:extLst>
          </p:cNvPr>
          <p:cNvSpPr/>
          <p:nvPr/>
        </p:nvSpPr>
        <p:spPr>
          <a:xfrm>
            <a:off x="6369843" y="1392379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A373E1-5308-E605-86F6-06B5E96876D3}"/>
              </a:ext>
            </a:extLst>
          </p:cNvPr>
          <p:cNvSpPr/>
          <p:nvPr/>
        </p:nvSpPr>
        <p:spPr>
          <a:xfrm>
            <a:off x="6369843" y="2433393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FA72ED-7E79-5733-4822-4C7E23C90F95}"/>
              </a:ext>
            </a:extLst>
          </p:cNvPr>
          <p:cNvSpPr/>
          <p:nvPr/>
        </p:nvSpPr>
        <p:spPr>
          <a:xfrm>
            <a:off x="6369843" y="3474407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FAD1B4-0619-64C8-3C5C-54345F3F9007}"/>
              </a:ext>
            </a:extLst>
          </p:cNvPr>
          <p:cNvSpPr/>
          <p:nvPr/>
        </p:nvSpPr>
        <p:spPr>
          <a:xfrm>
            <a:off x="6362985" y="4637190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188E08-8FEC-9CD2-72F3-367DDF267334}"/>
              </a:ext>
            </a:extLst>
          </p:cNvPr>
          <p:cNvSpPr/>
          <p:nvPr/>
        </p:nvSpPr>
        <p:spPr>
          <a:xfrm>
            <a:off x="6362985" y="5799974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93AD10B3-653A-0327-7453-985B79101076}"/>
              </a:ext>
            </a:extLst>
          </p:cNvPr>
          <p:cNvSpPr/>
          <p:nvPr/>
        </p:nvSpPr>
        <p:spPr>
          <a:xfrm>
            <a:off x="5788167" y="1443864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막힌 원호 21">
            <a:extLst>
              <a:ext uri="{FF2B5EF4-FFF2-40B4-BE49-F238E27FC236}">
                <a16:creationId xmlns:a16="http://schemas.microsoft.com/office/drawing/2014/main" id="{43EDBE10-F98F-902A-6FF8-B7C84AA0BC2F}"/>
              </a:ext>
            </a:extLst>
          </p:cNvPr>
          <p:cNvSpPr/>
          <p:nvPr/>
        </p:nvSpPr>
        <p:spPr>
          <a:xfrm>
            <a:off x="5786054" y="2486228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E0E248A9-8A8D-F9C7-0543-956B2C1B4864}"/>
              </a:ext>
            </a:extLst>
          </p:cNvPr>
          <p:cNvSpPr/>
          <p:nvPr/>
        </p:nvSpPr>
        <p:spPr>
          <a:xfrm>
            <a:off x="5755057" y="3521926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FF09521C-9283-A485-78F3-07160260C23E}"/>
              </a:ext>
            </a:extLst>
          </p:cNvPr>
          <p:cNvSpPr/>
          <p:nvPr/>
        </p:nvSpPr>
        <p:spPr>
          <a:xfrm>
            <a:off x="5753246" y="4680808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막힌 원호 24">
            <a:extLst>
              <a:ext uri="{FF2B5EF4-FFF2-40B4-BE49-F238E27FC236}">
                <a16:creationId xmlns:a16="http://schemas.microsoft.com/office/drawing/2014/main" id="{062D0861-A60E-CB44-5829-5FDE3044964A}"/>
              </a:ext>
            </a:extLst>
          </p:cNvPr>
          <p:cNvSpPr/>
          <p:nvPr/>
        </p:nvSpPr>
        <p:spPr>
          <a:xfrm>
            <a:off x="5788383" y="5840999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9CB6F7A-BDC9-A3C3-57A2-5B37DE6A7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4" y="1223280"/>
            <a:ext cx="2976693" cy="52525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649566C-F974-3413-8D15-86140E90B5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439"/>
          <a:stretch/>
        </p:blipFill>
        <p:spPr>
          <a:xfrm>
            <a:off x="6783904" y="1236515"/>
            <a:ext cx="3036813" cy="523934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0A985F7-A205-F872-322B-7B91C8F76F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104"/>
          <a:stretch/>
        </p:blipFill>
        <p:spPr>
          <a:xfrm>
            <a:off x="8117943" y="4442400"/>
            <a:ext cx="3036813" cy="9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1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기본 명령어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6243D9-7178-F21B-2041-9A0D6D298059}"/>
              </a:ext>
            </a:extLst>
          </p:cNvPr>
          <p:cNvSpPr/>
          <p:nvPr/>
        </p:nvSpPr>
        <p:spPr>
          <a:xfrm>
            <a:off x="588968" y="1176439"/>
            <a:ext cx="5434296" cy="53906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613302-E5ED-4539-4C0D-2CB890654C41}"/>
              </a:ext>
            </a:extLst>
          </p:cNvPr>
          <p:cNvSpPr/>
          <p:nvPr/>
        </p:nvSpPr>
        <p:spPr>
          <a:xfrm>
            <a:off x="6253586" y="1176438"/>
            <a:ext cx="5434296" cy="539061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C7DEC6-4A23-257B-D4AD-08C22DF1C694}"/>
              </a:ext>
            </a:extLst>
          </p:cNvPr>
          <p:cNvSpPr/>
          <p:nvPr/>
        </p:nvSpPr>
        <p:spPr>
          <a:xfrm>
            <a:off x="5628549" y="1392379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6002D9-AF70-16BB-927B-6185B223773E}"/>
              </a:ext>
            </a:extLst>
          </p:cNvPr>
          <p:cNvSpPr/>
          <p:nvPr/>
        </p:nvSpPr>
        <p:spPr>
          <a:xfrm>
            <a:off x="5628549" y="2433393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F5D7E5-B3F9-0256-8D93-8209B64C375B}"/>
              </a:ext>
            </a:extLst>
          </p:cNvPr>
          <p:cNvSpPr/>
          <p:nvPr/>
        </p:nvSpPr>
        <p:spPr>
          <a:xfrm>
            <a:off x="5628549" y="3474407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F1F74E-E2D3-5D49-7BF7-EBEA85C779E8}"/>
              </a:ext>
            </a:extLst>
          </p:cNvPr>
          <p:cNvSpPr/>
          <p:nvPr/>
        </p:nvSpPr>
        <p:spPr>
          <a:xfrm>
            <a:off x="5621691" y="4637190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100E39F-9699-C5CA-5C67-D10776684C69}"/>
              </a:ext>
            </a:extLst>
          </p:cNvPr>
          <p:cNvSpPr/>
          <p:nvPr/>
        </p:nvSpPr>
        <p:spPr>
          <a:xfrm>
            <a:off x="5621691" y="5799974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D6BEBCF-9D61-6031-8559-0163E53FD9C0}"/>
              </a:ext>
            </a:extLst>
          </p:cNvPr>
          <p:cNvSpPr/>
          <p:nvPr/>
        </p:nvSpPr>
        <p:spPr>
          <a:xfrm>
            <a:off x="6369843" y="1392379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A373E1-5308-E605-86F6-06B5E96876D3}"/>
              </a:ext>
            </a:extLst>
          </p:cNvPr>
          <p:cNvSpPr/>
          <p:nvPr/>
        </p:nvSpPr>
        <p:spPr>
          <a:xfrm>
            <a:off x="6369843" y="2433393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FA72ED-7E79-5733-4822-4C7E23C90F95}"/>
              </a:ext>
            </a:extLst>
          </p:cNvPr>
          <p:cNvSpPr/>
          <p:nvPr/>
        </p:nvSpPr>
        <p:spPr>
          <a:xfrm>
            <a:off x="6369843" y="3474407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FAD1B4-0619-64C8-3C5C-54345F3F9007}"/>
              </a:ext>
            </a:extLst>
          </p:cNvPr>
          <p:cNvSpPr/>
          <p:nvPr/>
        </p:nvSpPr>
        <p:spPr>
          <a:xfrm>
            <a:off x="6362985" y="4637190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188E08-8FEC-9CD2-72F3-367DDF267334}"/>
              </a:ext>
            </a:extLst>
          </p:cNvPr>
          <p:cNvSpPr/>
          <p:nvPr/>
        </p:nvSpPr>
        <p:spPr>
          <a:xfrm>
            <a:off x="6362985" y="5799974"/>
            <a:ext cx="304662" cy="280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93AD10B3-653A-0327-7453-985B79101076}"/>
              </a:ext>
            </a:extLst>
          </p:cNvPr>
          <p:cNvSpPr/>
          <p:nvPr/>
        </p:nvSpPr>
        <p:spPr>
          <a:xfrm>
            <a:off x="5788167" y="1443864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막힌 원호 21">
            <a:extLst>
              <a:ext uri="{FF2B5EF4-FFF2-40B4-BE49-F238E27FC236}">
                <a16:creationId xmlns:a16="http://schemas.microsoft.com/office/drawing/2014/main" id="{43EDBE10-F98F-902A-6FF8-B7C84AA0BC2F}"/>
              </a:ext>
            </a:extLst>
          </p:cNvPr>
          <p:cNvSpPr/>
          <p:nvPr/>
        </p:nvSpPr>
        <p:spPr>
          <a:xfrm>
            <a:off x="5786054" y="2486228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E0E248A9-8A8D-F9C7-0543-956B2C1B4864}"/>
              </a:ext>
            </a:extLst>
          </p:cNvPr>
          <p:cNvSpPr/>
          <p:nvPr/>
        </p:nvSpPr>
        <p:spPr>
          <a:xfrm>
            <a:off x="5755057" y="3521926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FF09521C-9283-A485-78F3-07160260C23E}"/>
              </a:ext>
            </a:extLst>
          </p:cNvPr>
          <p:cNvSpPr/>
          <p:nvPr/>
        </p:nvSpPr>
        <p:spPr>
          <a:xfrm>
            <a:off x="5753246" y="4680808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막힌 원호 24">
            <a:extLst>
              <a:ext uri="{FF2B5EF4-FFF2-40B4-BE49-F238E27FC236}">
                <a16:creationId xmlns:a16="http://schemas.microsoft.com/office/drawing/2014/main" id="{062D0861-A60E-CB44-5829-5FDE3044964A}"/>
              </a:ext>
            </a:extLst>
          </p:cNvPr>
          <p:cNvSpPr/>
          <p:nvPr/>
        </p:nvSpPr>
        <p:spPr>
          <a:xfrm>
            <a:off x="5788383" y="5840999"/>
            <a:ext cx="768928" cy="457200"/>
          </a:xfrm>
          <a:prstGeom prst="blockArc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rgbClr val="0C2F8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59364-5790-0230-BBCF-768AB86FE1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9312" b="14744"/>
          <a:stretch/>
        </p:blipFill>
        <p:spPr>
          <a:xfrm>
            <a:off x="737095" y="1308249"/>
            <a:ext cx="3440050" cy="2166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28243A-77E6-CE62-7C32-9AABC12D3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28" t="76338" b="13397"/>
          <a:stretch/>
        </p:blipFill>
        <p:spPr>
          <a:xfrm>
            <a:off x="737097" y="3484271"/>
            <a:ext cx="3343947" cy="2608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4E53D9-5A27-F128-9B34-16608B68E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29" r="60373"/>
          <a:stretch/>
        </p:blipFill>
        <p:spPr>
          <a:xfrm>
            <a:off x="737095" y="3745097"/>
            <a:ext cx="2689356" cy="3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8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nhe2z_RyaotCM6A3Ryc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nQUkrYRpW1VjTBn_pB3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O.Lx9eT4uGfcE9Iue8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Rex3IbQEqqLYiYZi9a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nPiE5yQzmFx9bC5ltL1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8AFR2QS4mAAreO8iy0T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1QVEWHRtW5jkU02xK1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3KHBdNS2yd5U4ImHcl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abFrBZRSmxVTcWS_Um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ZiujeMQ2Od7enQBMGzL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8JXg4PQhWOHrVkAXKq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R_HWYPQkCFzhSX0cPQh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33MGWVSoOVL217rxoqT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rFS93STJqxohIYblbPs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i7p.jkTEqT9E0mjZeeZ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rnBioaQDyT8bWj2gAu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q87f.IzQQe5FTCiL1tr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h2FnDwQ9mi9Q.CXF75O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ydmYlJQWSXkQFIJDsn_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wmhqRoSM.uTi0JaDBNG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t9UrxFRyWWjPdB7PJkO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rwKJZKSB.M4EbG5NC6S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9UkTj8ShqleMOe6kwM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S4KULMR.mKCmMDu58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0UOcCHT7SLSuVt3kJo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 Master // Mercedes-Benz // 16x9 // schwarz">
  <a:themeElements>
    <a:clrScheme name="Mercedes-Benz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-Benz alte Schriften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t" anchorCtr="0"/>
      <a:lstStyle>
        <a:defPPr algn="l">
          <a:lnSpc>
            <a:spcPct val="108000"/>
          </a:lnSpc>
          <a:spcAft>
            <a:spcPts val="1008"/>
          </a:spcAft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108000"/>
          </a:lnSpc>
          <a:spcAft>
            <a:spcPts val="1008"/>
          </a:spcAft>
          <a:defRPr sz="20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_MB_PC_presentation_EN_16_9 (1).potx [Read-Only]" id="{959A5932-109C-4127-8C7D-4860A7CADCC2}" vid="{AEF4A8A2-4C81-4868-A8FB-CE2ABB072A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20822</TotalTime>
  <Words>236</Words>
  <Application>Microsoft Office PowerPoint</Application>
  <PresentationFormat>와이드스크린</PresentationFormat>
  <Paragraphs>47</Paragraphs>
  <Slides>10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-apple-system</vt:lpstr>
      <vt:lpstr>CorpoA</vt:lpstr>
      <vt:lpstr>CorpoS</vt:lpstr>
      <vt:lpstr>HY헤드라인M</vt:lpstr>
      <vt:lpstr>noto</vt:lpstr>
      <vt:lpstr>맑은 고딕</vt:lpstr>
      <vt:lpstr>현대하모니 L</vt:lpstr>
      <vt:lpstr>휴먼모음T</vt:lpstr>
      <vt:lpstr>Arial</vt:lpstr>
      <vt:lpstr>Symbol</vt:lpstr>
      <vt:lpstr>Times New Roman</vt:lpstr>
      <vt:lpstr>Wingdings</vt:lpstr>
      <vt:lpstr>Office Theme</vt:lpstr>
      <vt:lpstr>PPT Master // Mercedes-Benz // 16x9 // schwarz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 2주차 진행보고</dc:title>
  <dc:creator>Subin Yi</dc:creator>
  <cp:lastModifiedBy>이수천</cp:lastModifiedBy>
  <cp:revision>438</cp:revision>
  <dcterms:created xsi:type="dcterms:W3CDTF">2019-12-03T05:31:16Z</dcterms:created>
  <dcterms:modified xsi:type="dcterms:W3CDTF">2024-02-20T04:34:49Z</dcterms:modified>
</cp:coreProperties>
</file>