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600200"/>
            <a:ext cx="4572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800600" y="1600200"/>
            <a:ext cx="0" cy="45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2514600" y="3886200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1600200"/>
            <a:ext cx="4572000" cy="45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4" idx="2"/>
          </p:cNvCxnSpPr>
          <p:nvPr/>
        </p:nvCxnSpPr>
        <p:spPr>
          <a:xfrm>
            <a:off x="2514600" y="3886200"/>
            <a:ext cx="228600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4" idx="3"/>
          </p:cNvCxnSpPr>
          <p:nvPr/>
        </p:nvCxnSpPr>
        <p:spPr>
          <a:xfrm>
            <a:off x="4800600" y="1600200"/>
            <a:ext cx="228600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902" y="83820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6375" y="838200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228600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4768211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182880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7</a:t>
            </a:r>
            <a:endParaRPr 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265979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7</a:t>
            </a:r>
            <a:endParaRPr lang="en-US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041" y="182418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10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09123" y="273858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9907" y="411480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2954989" y="502920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10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8775" y="419820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3857" y="511260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501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unmul user</dc:creator>
  <cp:lastModifiedBy>unmul user</cp:lastModifiedBy>
  <cp:revision>5</cp:revision>
  <dcterms:created xsi:type="dcterms:W3CDTF">2011-09-06T17:25:23Z</dcterms:created>
  <dcterms:modified xsi:type="dcterms:W3CDTF">2011-09-06T18:42:21Z</dcterms:modified>
</cp:coreProperties>
</file>