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67D4-FF48-447B-9DB9-858742D691FC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357B-4C21-44B0-98CD-1548C9C68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2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67D4-FF48-447B-9DB9-858742D691FC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357B-4C21-44B0-98CD-1548C9C68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5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67D4-FF48-447B-9DB9-858742D691FC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357B-4C21-44B0-98CD-1548C9C68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4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67D4-FF48-447B-9DB9-858742D691FC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357B-4C21-44B0-98CD-1548C9C68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3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67D4-FF48-447B-9DB9-858742D691FC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357B-4C21-44B0-98CD-1548C9C68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9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67D4-FF48-447B-9DB9-858742D691FC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357B-4C21-44B0-98CD-1548C9C68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6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67D4-FF48-447B-9DB9-858742D691FC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357B-4C21-44B0-98CD-1548C9C68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8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67D4-FF48-447B-9DB9-858742D691FC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357B-4C21-44B0-98CD-1548C9C68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4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67D4-FF48-447B-9DB9-858742D691FC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357B-4C21-44B0-98CD-1548C9C68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8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67D4-FF48-447B-9DB9-858742D691FC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357B-4C21-44B0-98CD-1548C9C68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4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67D4-FF48-447B-9DB9-858742D691FC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357B-4C21-44B0-98CD-1548C9C68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0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967D4-FF48-447B-9DB9-858742D691FC}" type="datetimeFigureOut">
              <a:rPr lang="en-US" smtClean="0"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8357B-4C21-44B0-98CD-1548C9C68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5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49322" y="495472"/>
            <a:ext cx="5036642" cy="5040115"/>
            <a:chOff x="1135558" y="217055"/>
            <a:chExt cx="5951042" cy="5955145"/>
          </a:xfrm>
        </p:grpSpPr>
        <p:sp>
          <p:nvSpPr>
            <p:cNvPr id="4" name="Rectangle 3"/>
            <p:cNvSpPr/>
            <p:nvPr/>
          </p:nvSpPr>
          <p:spPr>
            <a:xfrm>
              <a:off x="2514600" y="1600200"/>
              <a:ext cx="4572000" cy="45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6" name="Straight Connector 5"/>
            <p:cNvCxnSpPr>
              <a:stCxn id="4" idx="0"/>
              <a:endCxn id="4" idx="2"/>
            </p:cNvCxnSpPr>
            <p:nvPr/>
          </p:nvCxnSpPr>
          <p:spPr>
            <a:xfrm>
              <a:off x="4800600" y="1600200"/>
              <a:ext cx="0" cy="457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" idx="1"/>
              <a:endCxn id="4" idx="3"/>
            </p:cNvCxnSpPr>
            <p:nvPr/>
          </p:nvCxnSpPr>
          <p:spPr>
            <a:xfrm>
              <a:off x="2514600" y="3886200"/>
              <a:ext cx="4572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514600" y="1600200"/>
              <a:ext cx="4572000" cy="457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1"/>
              <a:endCxn id="4" idx="2"/>
            </p:cNvCxnSpPr>
            <p:nvPr/>
          </p:nvCxnSpPr>
          <p:spPr>
            <a:xfrm>
              <a:off x="2514600" y="3886200"/>
              <a:ext cx="2286000" cy="228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0"/>
              <a:endCxn id="4" idx="3"/>
            </p:cNvCxnSpPr>
            <p:nvPr/>
          </p:nvCxnSpPr>
          <p:spPr>
            <a:xfrm>
              <a:off x="4800600" y="1600200"/>
              <a:ext cx="2286000" cy="228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387132" y="752904"/>
              <a:ext cx="486030" cy="769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accent5">
                      <a:lumMod val="75000"/>
                    </a:schemeClr>
                  </a:solidFill>
                </a:rPr>
                <a:t>C</a:t>
              </a:r>
              <a:endParaRPr lang="en-US" sz="4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72609" y="752904"/>
              <a:ext cx="532518" cy="769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accent5">
                      <a:lumMod val="75000"/>
                    </a:schemeClr>
                  </a:solidFill>
                </a:rPr>
                <a:t>D</a:t>
              </a:r>
              <a:endParaRPr lang="en-US" sz="4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42426" y="2262841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US" sz="4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44029" y="4613702"/>
              <a:ext cx="5325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accent2">
                      <a:lumMod val="75000"/>
                    </a:schemeClr>
                  </a:solidFill>
                </a:rPr>
                <a:t>D</a:t>
              </a:r>
              <a:endParaRPr lang="en-US" sz="4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046761" y="1826491"/>
              <a:ext cx="1166772" cy="1642140"/>
              <a:chOff x="3124907" y="1826491"/>
              <a:chExt cx="1166772" cy="164214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3821679" y="1826491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5">
                        <a:lumMod val="75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124907" y="2699190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2">
                        <a:lumMod val="75000"/>
                      </a:schemeClr>
                    </a:solidFill>
                  </a:rPr>
                  <a:t>7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5260116" y="1826491"/>
              <a:ext cx="1543878" cy="1642140"/>
              <a:chOff x="5260116" y="1826491"/>
              <a:chExt cx="1543878" cy="164214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6048659" y="1826491"/>
                <a:ext cx="75533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10</a:t>
                </a:r>
                <a:endParaRPr lang="en-US" sz="44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260116" y="2699190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0</a:t>
                </a:r>
                <a:endParaRPr lang="en-US" sz="4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2982240" y="4156502"/>
              <a:ext cx="1309439" cy="1683841"/>
              <a:chOff x="2982240" y="4156502"/>
              <a:chExt cx="1309439" cy="168384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3821679" y="4156502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0</a:t>
                </a:r>
                <a:endParaRPr lang="en-US" sz="44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982240" y="5070902"/>
                <a:ext cx="75533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10</a:t>
                </a:r>
                <a:endParaRPr lang="en-US" sz="4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338262" y="4156502"/>
              <a:ext cx="1401210" cy="1683841"/>
              <a:chOff x="5260116" y="4156502"/>
              <a:chExt cx="1401210" cy="1683841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6191326" y="4156502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5">
                        <a:lumMod val="7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260116" y="5070902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955463" y="217055"/>
              <a:ext cx="18376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5">
                      <a:lumMod val="75000"/>
                    </a:schemeClr>
                  </a:solidFill>
                </a:rPr>
                <a:t>Player 1</a:t>
              </a:r>
              <a:endParaRPr lang="en-US" sz="4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570691" y="3474810"/>
              <a:ext cx="18376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2">
                      <a:lumMod val="75000"/>
                    </a:schemeClr>
                  </a:solidFill>
                </a:rPr>
                <a:t>Player 2</a:t>
              </a:r>
              <a:endParaRPr lang="en-US" sz="4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501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200" y="2286000"/>
            <a:ext cx="369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 of payoff </a:t>
            </a:r>
            <a:r>
              <a:rPr lang="en-US" dirty="0" err="1" smtClean="0"/>
              <a:t>vs</a:t>
            </a:r>
            <a:r>
              <a:rPr lang="en-US" dirty="0" smtClean="0"/>
              <a:t> strategy 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06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22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unmul user</dc:creator>
  <cp:lastModifiedBy>unmul user</cp:lastModifiedBy>
  <cp:revision>11</cp:revision>
  <dcterms:created xsi:type="dcterms:W3CDTF">2011-09-06T17:25:23Z</dcterms:created>
  <dcterms:modified xsi:type="dcterms:W3CDTF">2011-09-06T23:00:56Z</dcterms:modified>
</cp:coreProperties>
</file>