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1" r:id="rId3"/>
    <p:sldId id="266" r:id="rId4"/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06A1-7275-D744-84CA-DB79EFF4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3C235-015B-DB4A-92A7-A0982C198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5045-0647-7740-A520-78CC629C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537A-260F-5C48-8FE5-3A18D6F3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8A46-634E-614A-AE47-E98E6E77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FA05-0709-3C4F-801E-83B2B8CD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F746F-907E-A649-AC8D-AE8608466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2928-282B-AC41-BEA5-DE5975A7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557B-DFED-B14E-9620-D772C35B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FE57-40F8-734A-A5B1-13E6468E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597D2-8A32-B549-9482-6DCED757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6511F-A760-A24A-AFD9-C39C57096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E289-7A23-A74D-B681-4B07BF0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18AF-03CD-B247-9C7A-A29F8071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CE47-9855-EB43-AAC4-A37EECA6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119B-56C5-4F42-BAB9-F191BA36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CCFE-B885-AE49-AF5F-EBBDB6DB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6CCE-90C1-4641-869F-8D8DA987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D92D-3DCD-294E-96C0-87A6387F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A402-0576-E042-A913-5AC0597D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957-F5E2-2147-BEAD-6FDBEF10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9896-D83D-2F4A-90F1-9EA807D3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2FD0-482B-3B48-B5D7-8F2331F2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424F-B0A5-2842-ACE6-634C05DD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A765-DC22-024C-AFAF-F64C884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41AA-5545-D044-A9F2-29281DE0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77EB-14B3-7C4C-A7BF-9D341EB3E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F2B7-3921-7146-B373-E350F008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5A3A8-0567-544A-913A-66A768EE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5CCA9-C73C-E84A-8AF6-15D18630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8528-D2FD-4743-A4E3-14675B75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1C77-8CB2-A341-90F0-A2B8DFD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30F5-4305-DC49-9FD4-DA9C02E6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2E938-3AD7-E940-A044-FDF4CC00D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F8418-9FB9-9C42-ACCE-72B4F621D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61351-31D1-164D-A4F1-1A2C7E948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40621-9307-444F-90D6-BD561537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E4A12-D415-244A-AC01-B0DE12B6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B4BAE-6857-0742-8316-460CC7F6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4AD8-0019-724A-B9D1-226CFB67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468A5-9139-9B4E-A29F-4BF2BA13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27254-6751-D642-9E87-9E0917C8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CC3FE-6625-0241-96D9-62773997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42B3F-BF62-2343-B083-90F4F8AE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3B21B-6A22-C94F-A7E6-D232D377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61FC-6464-EA42-84E8-FABE504A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895D-5F90-C041-B868-C0B8C716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A845-6B17-B94A-A18B-482DFFFC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1A519-2478-CA42-84C4-98A8B582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9C04-9449-7E4E-A70F-06E42706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33AD7-1056-CB43-9C6B-FAFCAB94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FEA11-4D0E-F645-B372-F562DBE1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7843-496B-BE46-A569-0B8E173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15307-31AD-3A45-B969-69DD82016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18CC1-0160-2F47-B318-436E6791E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3633-006C-7545-93A5-44C4C60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4D6A-6AEC-1F44-8B75-2619EEF2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CDEB2-5039-4C45-AEC7-7D85667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79A7A-D425-8241-B25E-BF03597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BA79-0A79-5B46-93E0-8BD83977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99B4-518E-E345-8CE3-9C9D70CA3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717D-712B-B445-9325-BB050EAE766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869F-6849-C84B-87EF-C819DFE27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4719-4157-7444-9022-5D2D4595A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F430-DADB-2141-91C6-2B6763C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104CF0-07FB-0640-A425-A67196869418}"/>
              </a:ext>
            </a:extLst>
          </p:cNvPr>
          <p:cNvSpPr txBox="1"/>
          <p:nvPr/>
        </p:nvSpPr>
        <p:spPr>
          <a:xfrm>
            <a:off x="-1" y="-1"/>
            <a:ext cx="129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7_17_14</a:t>
            </a:r>
            <a:r>
              <a:rPr lang="en-US" dirty="0"/>
              <a:t>, 8_20_16, </a:t>
            </a:r>
            <a:r>
              <a:rPr lang="en-US" b="1" dirty="0"/>
              <a:t>9_31_20</a:t>
            </a:r>
            <a:r>
              <a:rPr lang="en-US" dirty="0"/>
              <a:t>, 10_32_10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36CEE-A6D2-F040-A205-974B96D4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6" y="26383"/>
            <a:ext cx="8852367" cy="68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6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104CF0-07FB-0640-A425-A67196869418}"/>
              </a:ext>
            </a:extLst>
          </p:cNvPr>
          <p:cNvSpPr txBox="1"/>
          <p:nvPr/>
        </p:nvSpPr>
        <p:spPr>
          <a:xfrm>
            <a:off x="-1" y="-1"/>
            <a:ext cx="1648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7_17_14, 8_20_16, 9_31_20, 10_32_10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68060-A78D-A64D-9151-9351AC9D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49" y="369332"/>
            <a:ext cx="8416780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D43D43-EF3F-6340-8849-A7C20306558A}"/>
              </a:ext>
            </a:extLst>
          </p:cNvPr>
          <p:cNvSpPr txBox="1"/>
          <p:nvPr/>
        </p:nvSpPr>
        <p:spPr>
          <a:xfrm>
            <a:off x="0" y="0"/>
            <a:ext cx="111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7_17_14</a:t>
            </a:r>
          </a:p>
          <a:p>
            <a:r>
              <a:rPr lang="en-US" dirty="0"/>
              <a:t>8_20_16</a:t>
            </a:r>
          </a:p>
          <a:p>
            <a:r>
              <a:rPr lang="en-US" dirty="0"/>
              <a:t>9_31_20</a:t>
            </a:r>
          </a:p>
          <a:p>
            <a:r>
              <a:rPr lang="en-US" dirty="0"/>
              <a:t>10_32_10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7C053-20F1-3B4E-8F94-8B685628C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59" b="75632"/>
          <a:stretch/>
        </p:blipFill>
        <p:spPr>
          <a:xfrm>
            <a:off x="2330119" y="2543"/>
            <a:ext cx="7027901" cy="338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0C1766-2990-084A-A919-895BA5657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67" r="38" b="75632"/>
          <a:stretch/>
        </p:blipFill>
        <p:spPr>
          <a:xfrm>
            <a:off x="2487777" y="3445412"/>
            <a:ext cx="6917542" cy="34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F7B64C-A9E8-3E43-B866-5C06F1969DC1}"/>
              </a:ext>
            </a:extLst>
          </p:cNvPr>
          <p:cNvSpPr txBox="1"/>
          <p:nvPr/>
        </p:nvSpPr>
        <p:spPr>
          <a:xfrm>
            <a:off x="0" y="0"/>
            <a:ext cx="111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7_17_14</a:t>
            </a:r>
          </a:p>
          <a:p>
            <a:r>
              <a:rPr lang="en-US" dirty="0"/>
              <a:t>8_20_16</a:t>
            </a:r>
          </a:p>
          <a:p>
            <a:r>
              <a:rPr lang="en-US" dirty="0"/>
              <a:t>9_31_20</a:t>
            </a:r>
          </a:p>
          <a:p>
            <a:r>
              <a:rPr lang="en-US" dirty="0"/>
              <a:t>10_32_10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B31C3-CB31-BD4C-AC42-30A41C93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92" y="0"/>
            <a:ext cx="920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1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104CF0-07FB-0640-A425-A67196869418}"/>
              </a:ext>
            </a:extLst>
          </p:cNvPr>
          <p:cNvSpPr txBox="1"/>
          <p:nvPr/>
        </p:nvSpPr>
        <p:spPr>
          <a:xfrm>
            <a:off x="-1" y="0"/>
            <a:ext cx="461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7_17_14, 8_20_16, 9_31_20, 10_32_10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CA293C-26EB-464A-AAA0-C4C0CD28F00D}"/>
              </a:ext>
            </a:extLst>
          </p:cNvPr>
          <p:cNvSpPr/>
          <p:nvPr/>
        </p:nvSpPr>
        <p:spPr>
          <a:xfrm>
            <a:off x="1125068" y="463462"/>
            <a:ext cx="959223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7_17_14_N1	Q7_4…  I am satisfied with the process for storing my data during the life of the project (short-term)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7_17_14_N2	Q7_5…  I am satisfied with the process for storing my data beyond the life of the project (long-term)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7_17_14_N3	Q7_9…  I am satisfied with the tools for preparing metadata.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8_20_16_N1	Q8_1   My organization or project has a formal established process for managing data during the life of the project (short-term).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8_20_16_N2	Q8_2   My organization or project has a formal established process for storing data beyond the life of the project (long-term).</a:t>
            </a:r>
          </a:p>
          <a:p>
            <a:endParaRPr lang="en-US" sz="1200" dirty="0"/>
          </a:p>
          <a:p>
            <a:r>
              <a:rPr lang="en-US" sz="1200" dirty="0"/>
              <a:t>9_31_20_N1	Q9_1 Lack of access to data generated by other researchers or institutions is a major impediment to progress in science.</a:t>
            </a:r>
          </a:p>
          <a:p>
            <a:endParaRPr lang="en-US" sz="1200" dirty="0"/>
          </a:p>
          <a:p>
            <a:r>
              <a:rPr lang="en-US" sz="1200" dirty="0"/>
              <a:t>9_31_20_N2	Q9_2 Lack of access to data generated by other researchers or institutions has restricted my ability to answer scientific questions.</a:t>
            </a:r>
          </a:p>
          <a:p>
            <a:endParaRPr lang="en-US" sz="1200" dirty="0"/>
          </a:p>
          <a:p>
            <a:r>
              <a:rPr lang="en-US" sz="1200" dirty="0"/>
              <a:t>9_31_20_N3	Q9_3 Data may be misinterpreted due to complexity of the data.</a:t>
            </a:r>
          </a:p>
          <a:p>
            <a:endParaRPr lang="en-US" sz="1200" dirty="0"/>
          </a:p>
          <a:p>
            <a:r>
              <a:rPr lang="en-US" sz="1200" dirty="0"/>
              <a:t>9_31_20_N4	Q9_4 Data may be misinterpreted due to poor quality of the data.</a:t>
            </a:r>
          </a:p>
          <a:p>
            <a:endParaRPr lang="en-US" sz="1200" dirty="0"/>
          </a:p>
          <a:p>
            <a:r>
              <a:rPr lang="en-US" sz="1200" dirty="0"/>
              <a:t>9_31_20_N5	Q9_5 Data may be used in other ways than intended.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B60B2-6565-334D-A03D-10DAA94A514E}"/>
              </a:ext>
            </a:extLst>
          </p:cNvPr>
          <p:cNvSpPr/>
          <p:nvPr/>
        </p:nvSpPr>
        <p:spPr>
          <a:xfrm>
            <a:off x="1125068" y="4089808"/>
            <a:ext cx="843578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10_32_19_N1	Q10_1   I would use other researchers' datasets if their datasets were easily accessible.</a:t>
            </a:r>
          </a:p>
          <a:p>
            <a:endParaRPr lang="en-US" sz="1200" dirty="0"/>
          </a:p>
          <a:p>
            <a:r>
              <a:rPr lang="en-US" sz="1200" dirty="0"/>
              <a:t>10_32_19_N2	Q10_2   I would be willing to place at least some of my data into a central data repository with no restrictions.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10_32_19_N3	Q10_3   I would be willing to place all of my data into a central data repository with no restrictions.</a:t>
            </a:r>
          </a:p>
          <a:p>
            <a:endParaRPr lang="en-US" sz="1200" dirty="0"/>
          </a:p>
          <a:p>
            <a:r>
              <a:rPr lang="en-US" sz="1200" dirty="0"/>
              <a:t>10_32_19_N4	Q10_4   I would be more likely to make my data available if I could place conditions on access.</a:t>
            </a:r>
          </a:p>
          <a:p>
            <a:endParaRPr lang="en-US" sz="1200" dirty="0"/>
          </a:p>
          <a:p>
            <a:r>
              <a:rPr lang="en-US" sz="1200" dirty="0"/>
              <a:t>10_32_19_N5	Q10_5   I am satisfied with my ability to integrate data from disparate sources to address research questions.</a:t>
            </a:r>
          </a:p>
          <a:p>
            <a:endParaRPr lang="en-US" sz="1200" dirty="0"/>
          </a:p>
          <a:p>
            <a:r>
              <a:rPr lang="en-US" sz="1200" dirty="0"/>
              <a:t>10_32_19_N6	Q10_6   I would be willing to share data across a broad group of researchers who use data in different ways.</a:t>
            </a:r>
          </a:p>
          <a:p>
            <a:endParaRPr lang="en-US" sz="1200" dirty="0"/>
          </a:p>
          <a:p>
            <a:r>
              <a:rPr lang="en-US" sz="1200" dirty="0"/>
              <a:t>10_32_19_N7	Q10_7   It is important that my data are cited when used by other researchers.</a:t>
            </a:r>
          </a:p>
        </p:txBody>
      </p:sp>
    </p:spTree>
    <p:extLst>
      <p:ext uri="{BB962C8B-B14F-4D97-AF65-F5344CB8AC3E}">
        <p14:creationId xmlns:p14="http://schemas.microsoft.com/office/powerpoint/2010/main" val="94640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35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Borycz, Joshua D</dc:creator>
  <cp:lastModifiedBy>Borycz, Joshua D</cp:lastModifiedBy>
  <cp:revision>36</cp:revision>
  <dcterms:created xsi:type="dcterms:W3CDTF">2019-08-21T16:50:17Z</dcterms:created>
  <dcterms:modified xsi:type="dcterms:W3CDTF">2019-08-23T16:36:13Z</dcterms:modified>
</cp:coreProperties>
</file>