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57" r:id="rId3"/>
    <p:sldId id="258" r:id="rId4"/>
    <p:sldId id="262" r:id="rId5"/>
    <p:sldId id="263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817DDD-9851-5F4A-AB58-8EF0347430C3}" type="datetimeFigureOut">
              <a:rPr lang="en-US" smtClean="0"/>
              <a:t>14/11/13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E681C8A-0862-6745-BDC6-72F99ED549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00596"/>
          </a:xfrm>
        </p:spPr>
        <p:txBody>
          <a:bodyPr/>
          <a:lstStyle/>
          <a:p>
            <a:r>
              <a:rPr lang="en-US" dirty="0" smtClean="0"/>
              <a:t>CG 3207</a:t>
            </a:r>
            <a:br>
              <a:rPr lang="en-US" dirty="0" smtClean="0"/>
            </a:br>
            <a:r>
              <a:rPr lang="en-US" sz="4000" b="1" dirty="0" smtClean="0"/>
              <a:t>Design of a MIPS processor 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942511"/>
            <a:ext cx="8229600" cy="3183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Group 42:</a:t>
            </a:r>
          </a:p>
          <a:p>
            <a:pPr marL="0" indent="0">
              <a:buNone/>
            </a:pPr>
            <a:r>
              <a:rPr lang="en-US" dirty="0" smtClean="0"/>
              <a:t> Haider Hayee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Hunar</a:t>
            </a:r>
            <a:r>
              <a:rPr lang="en-US" dirty="0" smtClean="0"/>
              <a:t> </a:t>
            </a:r>
            <a:r>
              <a:rPr lang="en-US" dirty="0" err="1" smtClean="0"/>
              <a:t>Khanna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Omer </a:t>
            </a:r>
            <a:r>
              <a:rPr lang="en-US" dirty="0" err="1" smtClean="0"/>
              <a:t>Iqbal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99103"/>
              </p:ext>
            </p:extLst>
          </p:nvPr>
        </p:nvGraphicFramePr>
        <p:xfrm>
          <a:off x="687582" y="1717853"/>
          <a:ext cx="7789694" cy="4298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847"/>
                <a:gridCol w="3894847"/>
              </a:tblGrid>
              <a:tr h="40614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ADD, ADDI, SUB</a:t>
                      </a:r>
                      <a:endParaRPr lang="en-US" b="0" dirty="0"/>
                    </a:p>
                  </a:txBody>
                  <a:tcPr/>
                </a:tc>
              </a:tr>
              <a:tr h="7107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Div</a:t>
                      </a:r>
                      <a:r>
                        <a:rPr lang="en-US" dirty="0" smtClean="0"/>
                        <a:t> related Operations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DIV, </a:t>
                      </a:r>
                      <a:r>
                        <a:rPr lang="en-US" b="0" dirty="0" smtClean="0"/>
                        <a:t>DIVU,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MULT, </a:t>
                      </a:r>
                      <a:r>
                        <a:rPr lang="en-US" b="0" dirty="0" smtClean="0"/>
                        <a:t>MULTU</a:t>
                      </a:r>
                      <a:r>
                        <a:rPr lang="en-US" b="0" dirty="0" smtClean="0"/>
                        <a:t>, MFHI, MFLO</a:t>
                      </a:r>
                      <a:endParaRPr lang="en-US" b="0" dirty="0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Logic Operations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AND, NOR, OR, ORI, XOR</a:t>
                      </a:r>
                      <a:endParaRPr lang="en-US" b="0" dirty="0"/>
                    </a:p>
                  </a:txBody>
                  <a:tcPr/>
                </a:tc>
              </a:tr>
              <a:tr h="710747">
                <a:tc>
                  <a:txBody>
                    <a:bodyPr/>
                    <a:lstStyle/>
                    <a:p>
                      <a:r>
                        <a:rPr lang="en-US" dirty="0" smtClean="0"/>
                        <a:t>Shift Operations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SLL, SRA, SRL, SLLV, SRAV, SRLV</a:t>
                      </a:r>
                      <a:endParaRPr lang="en-US" b="0" dirty="0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Instructions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SLT, SLTI</a:t>
                      </a:r>
                      <a:endParaRPr lang="en-US" b="0" dirty="0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Load/Store Instructions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LUI, LW, SW</a:t>
                      </a:r>
                      <a:endParaRPr lang="en-US" b="0" dirty="0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Instructions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BEQ, BGEZ, BGEZAL</a:t>
                      </a:r>
                      <a:endParaRPr lang="en-US" b="0" dirty="0"/>
                    </a:p>
                  </a:txBody>
                  <a:tcPr/>
                </a:tc>
              </a:tr>
              <a:tr h="411782">
                <a:tc>
                  <a:txBody>
                    <a:bodyPr/>
                    <a:lstStyle/>
                    <a:p>
                      <a:r>
                        <a:rPr lang="en-US" dirty="0" smtClean="0"/>
                        <a:t>Jump Instructions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1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Pipelining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Hazard detection and forwarding in hardware</a:t>
            </a:r>
          </a:p>
          <a:p>
            <a:r>
              <a:rPr lang="en-US" dirty="0" smtClean="0"/>
              <a:t>Resources optimization</a:t>
            </a:r>
          </a:p>
          <a:p>
            <a:r>
              <a:rPr lang="en-US" dirty="0" smtClean="0"/>
              <a:t>Exhaustive unit and integration testing</a:t>
            </a:r>
          </a:p>
          <a:p>
            <a:r>
              <a:rPr lang="en-US" dirty="0" smtClean="0"/>
              <a:t>Synthesizes on FPGA ;)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5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RAM </a:t>
            </a:r>
            <a:r>
              <a:rPr lang="en-US" dirty="0" smtClean="0"/>
              <a:t>Size : 16 words</a:t>
            </a:r>
            <a:endParaRPr lang="en-US" dirty="0" smtClean="0"/>
          </a:p>
          <a:p>
            <a:r>
              <a:rPr lang="en-US" dirty="0" smtClean="0"/>
              <a:t>ROM </a:t>
            </a:r>
            <a:r>
              <a:rPr lang="en-US" dirty="0" smtClean="0"/>
              <a:t>Size </a:t>
            </a:r>
            <a:r>
              <a:rPr lang="en-US" dirty="0" smtClean="0"/>
              <a:t>: 64 words</a:t>
            </a:r>
            <a:endParaRPr lang="en-US" dirty="0" smtClean="0"/>
          </a:p>
          <a:p>
            <a:r>
              <a:rPr lang="en-US" dirty="0" smtClean="0"/>
              <a:t>FPGA utilization </a:t>
            </a:r>
            <a:r>
              <a:rPr lang="en-US" dirty="0" smtClean="0"/>
              <a:t>Percentage : 91 % slices used</a:t>
            </a:r>
          </a:p>
          <a:p>
            <a:r>
              <a:rPr lang="en-US" dirty="0" smtClean="0"/>
              <a:t>Clock Max frequency: 21.7 MHz</a:t>
            </a:r>
          </a:p>
          <a:p>
            <a:r>
              <a:rPr lang="en-US" dirty="0" smtClean="0"/>
              <a:t>All instructions take 5 clock cycles except </a:t>
            </a:r>
            <a:r>
              <a:rPr lang="en-US" dirty="0" err="1" smtClean="0"/>
              <a:t>Div</a:t>
            </a:r>
            <a:r>
              <a:rPr lang="en-US" dirty="0" smtClean="0"/>
              <a:t> family which takes 32 clock cycles, however due to pipelining, it averages to 1 clock cycle per instruction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memory units (Register File, ROM, RAM) are synthesized as RAMS on the FPGA. </a:t>
            </a:r>
            <a:endParaRPr lang="en-US" dirty="0" smtClean="0"/>
          </a:p>
          <a:p>
            <a:r>
              <a:rPr lang="en-US" dirty="0" smtClean="0"/>
              <a:t>RAM is implemented as 4 separate 8 bit columns, allowing byte level access if needed. </a:t>
            </a:r>
          </a:p>
          <a:p>
            <a:r>
              <a:rPr lang="en-US" dirty="0" smtClean="0"/>
              <a:t>Division clock cycles increased to synthesize fewer resources.</a:t>
            </a:r>
          </a:p>
          <a:p>
            <a:r>
              <a:rPr lang="en-US" dirty="0" smtClean="0"/>
              <a:t>Data Hazard Logic re-implemented THREE times to reduce utilization.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Unit testing each module</a:t>
            </a:r>
          </a:p>
          <a:p>
            <a:r>
              <a:rPr lang="en-US" dirty="0" smtClean="0"/>
              <a:t>Special programs implemented for integration and black box testing, like 16 bit calculator for R-type instructions, a comparator for Branch instructions etc.</a:t>
            </a:r>
          </a:p>
          <a:p>
            <a:r>
              <a:rPr lang="en-US" dirty="0" smtClean="0"/>
              <a:t>Python script for automatic generation of VHDL code for ROM Data from Hex dumps.</a:t>
            </a:r>
          </a:p>
          <a:p>
            <a:r>
              <a:rPr lang="en-US" dirty="0" smtClean="0"/>
              <a:t>EXTENSIVE usage of version control (</a:t>
            </a:r>
            <a:r>
              <a:rPr lang="en-US" dirty="0" err="1" smtClean="0"/>
              <a:t>git</a:t>
            </a:r>
            <a:r>
              <a:rPr lang="en-US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89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Hardware hazard </a:t>
            </a:r>
            <a:r>
              <a:rPr lang="en-US" dirty="0"/>
              <a:t>d</a:t>
            </a:r>
            <a:r>
              <a:rPr lang="en-US" dirty="0" smtClean="0"/>
              <a:t>etection for BEQ, JR &amp; friends not implemented due to time constraints </a:t>
            </a:r>
            <a:r>
              <a:rPr lang="en-US" dirty="0" smtClean="0">
                <a:sym typeface="Wingdings"/>
              </a:rPr>
              <a:t>. These instructions require ASM code to insert appropriate NOPs</a:t>
            </a:r>
            <a:endParaRPr lang="en-US" dirty="0"/>
          </a:p>
          <a:p>
            <a:r>
              <a:rPr lang="en-US" dirty="0" smtClean="0"/>
              <a:t>Exception </a:t>
            </a:r>
            <a:r>
              <a:rPr lang="en-US" dirty="0" smtClean="0"/>
              <a:t>handling.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Everything :D</a:t>
            </a:r>
          </a:p>
          <a:p>
            <a:r>
              <a:rPr lang="en-US" dirty="0" smtClean="0"/>
              <a:t>Thinking like hardware</a:t>
            </a:r>
          </a:p>
          <a:p>
            <a:r>
              <a:rPr lang="en-US" dirty="0" smtClean="0"/>
              <a:t>Optimization strategies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7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351</TotalTime>
  <Words>324</Words>
  <Application>Microsoft Macintosh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CG 3207 Design of a MIPS processor </vt:lpstr>
      <vt:lpstr>FEATURES</vt:lpstr>
      <vt:lpstr>SPECIAL FEATURES</vt:lpstr>
      <vt:lpstr>Specifications</vt:lpstr>
      <vt:lpstr>Optimizing Utilization</vt:lpstr>
      <vt:lpstr>TESTING</vt:lpstr>
      <vt:lpstr>NOT WORKING</vt:lpstr>
      <vt:lpstr>Lessons Learnt</vt:lpstr>
    </vt:vector>
  </TitlesOfParts>
  <Company>haider.hayee@gmail.com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Hayee</dc:creator>
  <cp:lastModifiedBy>Haider Hayee</cp:lastModifiedBy>
  <cp:revision>15</cp:revision>
  <dcterms:created xsi:type="dcterms:W3CDTF">2013-11-13T18:44:32Z</dcterms:created>
  <dcterms:modified xsi:type="dcterms:W3CDTF">2013-11-14T01:45:59Z</dcterms:modified>
</cp:coreProperties>
</file>