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95C5713-0A31-4E6F-B306-FD2D9331364E}" type="slidenum">
              <a:rPr lang="en-US" sz="1400" b="0" strike="noStrike" spc="-1">
                <a:latin typeface="Times New Roman"/>
              </a:rPr>
              <a:t>‹№›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8120" y="1823266"/>
            <a:ext cx="9071640" cy="1231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uk-UA" dirty="0"/>
              <a:t>Олена </a:t>
            </a:r>
            <a:r>
              <a:rPr lang="uk-UA" dirty="0" err="1"/>
              <a:t>Карандюк</a:t>
            </a:r>
            <a:br>
              <a:rPr dirty="0"/>
            </a:br>
            <a:br>
              <a:rPr dirty="0"/>
            </a:b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895680" y="634320"/>
            <a:ext cx="8323560" cy="111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6. Система Вступительная Компания. Студент регистрируется на сдачу</a:t>
            </a:r>
          </a:p>
          <a:p>
            <a:r>
              <a:rPr lang="en-US" sz="1800" b="0" strike="noStrike" spc="-1">
                <a:latin typeface="Arial"/>
              </a:rPr>
              <a:t>предметов. Администратор выставляет оценки за предметы. Студент</a:t>
            </a:r>
          </a:p>
          <a:p>
            <a:r>
              <a:rPr lang="en-US" sz="1800" b="0" strike="noStrike" spc="-1">
                <a:latin typeface="Arial"/>
              </a:rPr>
              <a:t>выбирает специальность в университете. Формируются рейтинговые списки</a:t>
            </a:r>
          </a:p>
          <a:p>
            <a:r>
              <a:rPr lang="en-US" sz="1800" b="0" strike="noStrike" spc="-1">
                <a:latin typeface="Arial"/>
              </a:rPr>
              <a:t>поступивших, студентам приходит уведомление о поступлении.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463040" y="457200"/>
            <a:ext cx="6976800" cy="547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000" b="0" strike="noStrike" spc="-1">
                <a:latin typeface="Arial"/>
              </a:rPr>
              <a:t>Общие требования</a:t>
            </a:r>
          </a:p>
          <a:p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Arial"/>
              </a:rPr>
              <a:t>Необходимо построить веб-приложение, поддерживающую следующую</a:t>
            </a:r>
          </a:p>
          <a:p>
            <a:r>
              <a:rPr lang="en-US" sz="1000" b="0" strike="noStrike" spc="-1">
                <a:latin typeface="Arial"/>
              </a:rPr>
              <a:t>функциональность:</a:t>
            </a:r>
          </a:p>
          <a:p>
            <a:r>
              <a:rPr lang="en-US" sz="1000" b="0" strike="noStrike" spc="-1">
                <a:latin typeface="Arial"/>
              </a:rPr>
              <a:t>1. На основе сущностей предметной области создать классы их</a:t>
            </a:r>
          </a:p>
          <a:p>
            <a:r>
              <a:rPr lang="en-US" sz="1000" b="0" strike="noStrike" spc="-1">
                <a:latin typeface="Arial"/>
              </a:rPr>
              <a:t>описывающие.</a:t>
            </a:r>
          </a:p>
          <a:p>
            <a:r>
              <a:rPr lang="en-US" sz="1000" b="0" strike="noStrike" spc="-1">
                <a:latin typeface="Arial"/>
              </a:rPr>
              <a:t>2. Классы и методы должны иметь отражающую их функциональность</a:t>
            </a:r>
          </a:p>
          <a:p>
            <a:r>
              <a:rPr lang="en-US" sz="1000" b="0" strike="noStrike" spc="-1">
                <a:latin typeface="Arial"/>
              </a:rPr>
              <a:t>названия и должны быть грамотно структурированы по пакетам</a:t>
            </a:r>
          </a:p>
          <a:p>
            <a:r>
              <a:rPr lang="en-US" sz="1000" b="0" strike="noStrike" spc="-1">
                <a:latin typeface="Arial"/>
              </a:rPr>
              <a:t>3. Информацию о предметной области хранить в БД, для доступа</a:t>
            </a:r>
          </a:p>
          <a:p>
            <a:r>
              <a:rPr lang="en-US" sz="1000" b="0" strike="noStrike" spc="-1">
                <a:latin typeface="Arial"/>
              </a:rPr>
              <a:t>использовать API JDBC с использованием пула соединений,</a:t>
            </a:r>
          </a:p>
          <a:p>
            <a:r>
              <a:rPr lang="en-US" sz="1000" b="0" strike="noStrike" spc="-1">
                <a:latin typeface="Arial"/>
              </a:rPr>
              <a:t>стандартного или разработанного самостоятельно. В качестве СУБД</a:t>
            </a:r>
          </a:p>
          <a:p>
            <a:r>
              <a:rPr lang="en-US" sz="1000" b="0" strike="noStrike" spc="-1">
                <a:latin typeface="Arial"/>
              </a:rPr>
              <a:t>рекомендуется MySQL.</a:t>
            </a:r>
          </a:p>
          <a:p>
            <a:r>
              <a:rPr lang="en-US" sz="1000" b="0" strike="noStrike" spc="-1">
                <a:latin typeface="Arial"/>
              </a:rPr>
              <a:t>4. Приложение должно поддерживать работу с кириллицей (быть</a:t>
            </a:r>
          </a:p>
          <a:p>
            <a:r>
              <a:rPr lang="en-US" sz="1000" b="0" strike="noStrike" spc="-1">
                <a:latin typeface="Arial"/>
              </a:rPr>
              <a:t>многоязычной), в том числе и при хранении информации в БД.</a:t>
            </a:r>
          </a:p>
          <a:p>
            <a:r>
              <a:rPr lang="en-US" sz="1000" b="0" strike="noStrike" spc="-1">
                <a:latin typeface="Arial"/>
              </a:rPr>
              <a:t>5. Код должен быть документирован.</a:t>
            </a:r>
          </a:p>
          <a:p>
            <a:r>
              <a:rPr lang="en-US" sz="1000" b="0" strike="noStrike" spc="-1">
                <a:latin typeface="Arial"/>
              </a:rPr>
              <a:t>6. Приложение должно быть покрыто Юнит-тестами</a:t>
            </a:r>
          </a:p>
          <a:p>
            <a:r>
              <a:rPr lang="en-US" sz="1000" b="0" strike="noStrike" spc="-1">
                <a:latin typeface="Arial"/>
              </a:rPr>
              <a:t>7. При разработке бизнес логики использовать сессии и фильтры, и</a:t>
            </a:r>
          </a:p>
          <a:p>
            <a:r>
              <a:rPr lang="en-US" sz="1000" b="0" strike="noStrike" spc="-1">
                <a:latin typeface="Arial"/>
              </a:rPr>
              <a:t>события в системе обрабатывать с помощью Log4j.</a:t>
            </a:r>
          </a:p>
          <a:p>
            <a:r>
              <a:rPr lang="en-US" sz="1000" b="0" strike="noStrike" spc="-1">
                <a:latin typeface="Arial"/>
              </a:rPr>
              <a:t>8. В приложении необходимо реализовать Pagination, Transaction в</a:t>
            </a:r>
          </a:p>
          <a:p>
            <a:r>
              <a:rPr lang="en-US" sz="1000" b="0" strike="noStrike" spc="-1">
                <a:latin typeface="Arial"/>
              </a:rPr>
              <a:t>зависимости от Вашего проекта</a:t>
            </a:r>
          </a:p>
          <a:p>
            <a:r>
              <a:rPr lang="en-US" sz="1000" b="0" strike="noStrike" spc="-1">
                <a:latin typeface="Arial"/>
              </a:rPr>
              <a:t>9. Используя сервлеты и JSP, реализовать функциональности,</a:t>
            </a:r>
          </a:p>
          <a:p>
            <a:r>
              <a:rPr lang="en-US" sz="1000" b="0" strike="noStrike" spc="-1">
                <a:latin typeface="Arial"/>
              </a:rPr>
              <a:t>предложенные в постановке конкретной задачи.</a:t>
            </a:r>
          </a:p>
          <a:p>
            <a:r>
              <a:rPr lang="en-US" sz="1000" b="0" strike="noStrike" spc="-1">
                <a:latin typeface="Arial"/>
              </a:rPr>
              <a:t>10 . В страницах JSP применять библиотеку JSTL</a:t>
            </a:r>
          </a:p>
          <a:p>
            <a:r>
              <a:rPr lang="en-US" sz="1000" b="0" strike="noStrike" spc="-1">
                <a:latin typeface="Arial"/>
              </a:rPr>
              <a:t>11 . Приложение должно корректно реагировать на ошибки и исключения</a:t>
            </a:r>
          </a:p>
          <a:p>
            <a:r>
              <a:rPr lang="en-US" sz="1000" b="0" strike="noStrike" spc="-1">
                <a:latin typeface="Arial"/>
              </a:rPr>
              <a:t>разного рода (Пользователь никогда не должен видеть stack-trace на</a:t>
            </a:r>
          </a:p>
          <a:p>
            <a:r>
              <a:rPr lang="en-US" sz="1000" b="0" strike="noStrike" spc="-1">
                <a:latin typeface="Arial"/>
              </a:rPr>
              <a:t>стороне front-end).</a:t>
            </a:r>
          </a:p>
          <a:p>
            <a:r>
              <a:rPr lang="en-US" sz="1000" b="0" strike="noStrike" spc="-1">
                <a:latin typeface="Arial"/>
              </a:rPr>
              <a:t>12 . В приложении должна быть реализована система Авторизации и</a:t>
            </a:r>
          </a:p>
          <a:p>
            <a:r>
              <a:rPr lang="en-US" sz="1000" b="0" strike="noStrike" spc="-1">
                <a:latin typeface="Arial"/>
              </a:rPr>
              <a:t>Аутентификации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480040" y="335880"/>
            <a:ext cx="53838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>
                <a:latin typeface="Arial"/>
              </a:rPr>
              <a:t>Архитектура проекта (что отвечает за M, V, C).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48640" y="1097280"/>
            <a:ext cx="4015080" cy="6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>
                <a:latin typeface="Arial"/>
              </a:rPr>
              <a:t>Модель содержит в себе всю логику приложения. Сущности , Dao , Service , Connection Pool , Исключения.</a:t>
            </a:r>
          </a:p>
        </p:txBody>
      </p:sp>
      <p:sp>
        <p:nvSpPr>
          <p:cNvPr id="46" name="TextShape 3"/>
          <p:cNvSpPr txBox="1"/>
          <p:nvPr/>
        </p:nvSpPr>
        <p:spPr>
          <a:xfrm>
            <a:off x="560160" y="1966320"/>
            <a:ext cx="4194720" cy="16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>
                <a:latin typeface="Arial"/>
              </a:rPr>
              <a:t>Контроллер отвечает за выполнение запросов, пришедших от пользователя.Он разбирает параметры запросов и обращаться к модели для получения или изменения информации.Осуществляет валидность входящих данных.Содержит в себе Сервлет, фильтры,слушатели, реализацию паттерна Команда.</a:t>
            </a:r>
          </a:p>
        </p:txBody>
      </p:sp>
      <p:sp>
        <p:nvSpPr>
          <p:cNvPr id="47" name="TextShape 4"/>
          <p:cNvSpPr txBox="1"/>
          <p:nvPr/>
        </p:nvSpPr>
        <p:spPr>
          <a:xfrm>
            <a:off x="586080" y="3978000"/>
            <a:ext cx="5266080" cy="88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>
                <a:latin typeface="Arial"/>
              </a:rPr>
              <a:t>Представление отображает данные, которые ему передали. Код который отвечает за отображении информации в браузере, которая передается из контроллера в JSP страницу.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/>
          <p:cNvPicPr/>
          <p:nvPr/>
        </p:nvPicPr>
        <p:blipFill>
          <a:blip r:embed="rId2"/>
          <a:stretch/>
        </p:blipFill>
        <p:spPr>
          <a:xfrm>
            <a:off x="2468880" y="0"/>
            <a:ext cx="5120640" cy="567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334</Words>
  <Application>Microsoft Office PowerPoint</Application>
  <PresentationFormat>Довільний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subject/>
  <dc:creator/>
  <dc:description/>
  <cp:lastModifiedBy>Olena</cp:lastModifiedBy>
  <cp:revision>2</cp:revision>
  <dcterms:created xsi:type="dcterms:W3CDTF">2017-10-20T23:41:18Z</dcterms:created>
  <dcterms:modified xsi:type="dcterms:W3CDTF">2019-06-03T22:43:29Z</dcterms:modified>
  <dc:language>ru-RU</dc:language>
</cp:coreProperties>
</file>