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36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22BAA-BAAC-41B5-9205-5E0E5876B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E0004-97A6-4109-9280-AEDD29275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69559-102C-438A-873D-97AD140247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B9FA4-C961-475D-84E4-A86E88A8D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3FC27-0E14-4B8A-8447-E3C43E0BA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78BAD-0A2C-4F73-B8B3-C35BFC1B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1830D-D3A9-4837-9BD1-AC5F4FDB9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2B76-85CE-459A-B0B6-082E13FF95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384C-47A6-4A81-816A-CF11326CE3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94B85-32A5-4103-8698-8183F9A85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250F8-8791-4128-8625-08654BD97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6351587-90B0-4E72-9F01-787F4C1FE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 Title Here</a:t>
            </a:r>
          </a:p>
        </p:txBody>
      </p:sp>
      <p:sp>
        <p:nvSpPr>
          <p:cNvPr id="215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18288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2400" smtClean="0">
                <a:solidFill>
                  <a:schemeClr val="folHlink"/>
                </a:solidFill>
              </a:rPr>
              <a:t>Text 1</a:t>
            </a:r>
          </a:p>
          <a:p>
            <a:pPr eaLnBrk="1" hangingPunct="1"/>
            <a:r>
              <a:rPr lang="en-US" sz="2400" smtClean="0">
                <a:solidFill>
                  <a:schemeClr val="folHlink"/>
                </a:solidFill>
              </a:rPr>
              <a:t>Insert Text 2 Here</a:t>
            </a:r>
          </a:p>
          <a:p>
            <a:pPr eaLnBrk="1" hangingPunct="1"/>
            <a:r>
              <a:rPr lang="en-US" sz="2400" smtClean="0">
                <a:solidFill>
                  <a:schemeClr val="folHlink"/>
                </a:solidFill>
              </a:rPr>
              <a:t>Text 3</a:t>
            </a:r>
          </a:p>
        </p:txBody>
      </p:sp>
      <p:sp>
        <p:nvSpPr>
          <p:cNvPr id="2153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2438400"/>
            <a:ext cx="3581400" cy="21336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Test</a:t>
            </a:r>
          </a:p>
          <a:p>
            <a:pPr lvl="1" eaLnBrk="1" hangingPunct="1"/>
            <a:r>
              <a:rPr lang="en-US" sz="2000" smtClean="0"/>
              <a:t>Something Insert something here</a:t>
            </a:r>
          </a:p>
        </p:txBody>
      </p:sp>
      <p:graphicFrame>
        <p:nvGraphicFramePr>
          <p:cNvPr id="2085" name="Group 37"/>
          <p:cNvGraphicFramePr>
            <a:graphicFrameLocks noGrp="1"/>
          </p:cNvGraphicFramePr>
          <p:nvPr/>
        </p:nvGraphicFramePr>
        <p:xfrm>
          <a:off x="457200" y="3657600"/>
          <a:ext cx="3962400" cy="1752600"/>
        </p:xfrm>
        <a:graphic>
          <a:graphicData uri="http://schemas.openxmlformats.org/drawingml/2006/table">
            <a:tbl>
              <a:tblPr/>
              <a:tblGrid>
                <a:gridCol w="1320800"/>
                <a:gridCol w="1346200"/>
                <a:gridCol w="12954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Insert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       -3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Insert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68" name="Group 101"/>
          <p:cNvGraphicFramePr>
            <a:graphicFrameLocks noGrp="1"/>
          </p:cNvGraphicFramePr>
          <p:nvPr/>
        </p:nvGraphicFramePr>
        <p:xfrm>
          <a:off x="5105400" y="4648200"/>
          <a:ext cx="3581400" cy="1600200"/>
        </p:xfrm>
        <a:graphic>
          <a:graphicData uri="http://schemas.openxmlformats.org/drawingml/2006/table">
            <a:tbl>
              <a:tblPr/>
              <a:tblGrid>
                <a:gridCol w="1216025"/>
                <a:gridCol w="1087438"/>
                <a:gridCol w="127793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1-Jan-16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 Insert A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1-Jan-17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79" name="Rectangle 131"/>
          <p:cNvSpPr>
            <a:spLocks noChangeArrowheads="1"/>
          </p:cNvSpPr>
          <p:nvPr/>
        </p:nvSpPr>
        <p:spPr bwMode="auto">
          <a:xfrm>
            <a:off x="457200" y="5638800"/>
            <a:ext cx="3962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36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Insert Title Here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 Here</dc:title>
  <dc:creator>olenoble@hotmail.com</dc:creator>
  <cp:lastModifiedBy>olenoble@hotmail.com</cp:lastModifiedBy>
  <cp:revision>14</cp:revision>
  <dcterms:created xsi:type="dcterms:W3CDTF">2016-09-28T19:05:41Z</dcterms:created>
  <dcterms:modified xsi:type="dcterms:W3CDTF">2016-09-28T22:09:03Z</dcterms:modified>
</cp:coreProperties>
</file>