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Учетная запись Майкрософт" initials="УзМ" lastIdx="1" clrIdx="0">
    <p:extLst>
      <p:ext uri="{19B8F6BF-5375-455C-9EA6-DF929625EA0E}">
        <p15:presenceInfo xmlns:p15="http://schemas.microsoft.com/office/powerpoint/2012/main" userId="a0c5d3c6a56b9d8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2T14:19:21.018" idx="1">
    <p:pos x="6376" y="1434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C5E5D5-94CC-49BC-B4F2-F647A1ECD812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DEF3E-E74E-4BF4-996E-9A69B05AC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0704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EF3E-E74E-4BF4-996E-9A69B05ACA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4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1DEF3E-E74E-4BF4-996E-9A69B05ACA7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176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31594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70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70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72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0171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44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68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015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164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2630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6882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D00A531-A2CA-4692-9451-A5E0C014FC0B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B396162F-D887-49D3-89E5-5678049704B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41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1368">
          <p15:clr>
            <a:srgbClr val="F26B43"/>
          </p15:clr>
        </p15:guide>
        <p15:guide id="4294967295" orient="horz" pos="1440">
          <p15:clr>
            <a:srgbClr val="F26B43"/>
          </p15:clr>
        </p15:guide>
        <p15:guide id="4294967295" orient="horz" pos="3696">
          <p15:clr>
            <a:srgbClr val="F26B43"/>
          </p15:clr>
        </p15:guide>
        <p15:guide id="4294967295" orient="horz" pos="432">
          <p15:clr>
            <a:srgbClr val="F26B43"/>
          </p15:clr>
        </p15:guide>
        <p15:guide id="4294967295" orient="horz" pos="1512">
          <p15:clr>
            <a:srgbClr val="F26B43"/>
          </p15:clr>
        </p15:guide>
        <p15:guide id="4294967295" pos="6912">
          <p15:clr>
            <a:srgbClr val="F26B43"/>
          </p15:clr>
        </p15:guide>
        <p15:guide id="4294967295" pos="936">
          <p15:clr>
            <a:srgbClr val="F26B43"/>
          </p15:clr>
        </p15:guide>
        <p15:guide id="4294967295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Проект </a:t>
            </a:r>
            <a:r>
              <a:rPr lang="en-US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471" y="3824403"/>
            <a:ext cx="2304434" cy="186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38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7432" y="489284"/>
            <a:ext cx="61681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этом проекте я реализовала игру «Змейка». Для управления телом змейки нужно использовать клавиши стрелочек.</a:t>
            </a:r>
          </a:p>
          <a:p>
            <a:r>
              <a:rPr lang="ru-RU" dirty="0" smtClean="0"/>
              <a:t>1 станица окна </a:t>
            </a:r>
            <a:r>
              <a:rPr lang="en-US" dirty="0" err="1" smtClean="0"/>
              <a:t>Qt</a:t>
            </a:r>
            <a:r>
              <a:rPr lang="ru-RU" dirty="0" smtClean="0"/>
              <a:t> нужна для регистрации или входа</a:t>
            </a:r>
            <a:r>
              <a:rPr lang="en-US" dirty="0" smtClean="0"/>
              <a:t>;</a:t>
            </a:r>
            <a:r>
              <a:rPr lang="ru-RU" dirty="0" smtClean="0"/>
              <a:t> 2 – пользователь выбирает уровень сложности, а сверху показывает имя, рекорд и количество яблочек съеденных за всё время</a:t>
            </a:r>
            <a:r>
              <a:rPr lang="en-US" dirty="0" smtClean="0"/>
              <a:t>;</a:t>
            </a:r>
            <a:r>
              <a:rPr lang="ru-RU" dirty="0" smtClean="0"/>
              <a:t> </a:t>
            </a:r>
            <a:r>
              <a:rPr lang="en-US" dirty="0" smtClean="0"/>
              <a:t>3 – </a:t>
            </a:r>
            <a:r>
              <a:rPr lang="ru-RU" dirty="0" smtClean="0"/>
              <a:t>показывает количество съеденных яблочек за уровень, в это время открывается окно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ru-RU" dirty="0" smtClean="0"/>
              <a:t>при съедении яблочка в центре появляются звездочки</a:t>
            </a:r>
            <a:r>
              <a:rPr lang="en-US" dirty="0" smtClean="0"/>
              <a:t>; </a:t>
            </a:r>
            <a:r>
              <a:rPr lang="ru-RU" dirty="0" smtClean="0"/>
              <a:t>4 – показывает количество очков и кнопка «</a:t>
            </a:r>
            <a:r>
              <a:rPr lang="en-US" dirty="0" smtClean="0"/>
              <a:t>menu</a:t>
            </a:r>
            <a:r>
              <a:rPr lang="ru-RU" dirty="0" smtClean="0"/>
              <a:t>», ведущая на 2 страницу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0" y="105581"/>
            <a:ext cx="3357814" cy="276773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523" y="2938794"/>
            <a:ext cx="3357814" cy="27476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730" y="3846507"/>
            <a:ext cx="3521718" cy="285056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526" y="3846507"/>
            <a:ext cx="3962400" cy="28089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10588" y="195667"/>
            <a:ext cx="1327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1 </a:t>
            </a:r>
            <a:r>
              <a:rPr lang="ru-RU" dirty="0" smtClean="0">
                <a:solidFill>
                  <a:srgbClr val="00B0F0"/>
                </a:solidFill>
              </a:rPr>
              <a:t>страница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47747" y="5801592"/>
            <a:ext cx="251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2 страница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73053" y="3352800"/>
            <a:ext cx="297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3 страница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13562" y="3477175"/>
            <a:ext cx="273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4 страница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25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58" y="304800"/>
            <a:ext cx="49730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Меня очень заинтересовал проект, </a:t>
            </a:r>
            <a:r>
              <a:rPr lang="ru-RU" dirty="0"/>
              <a:t>п</a:t>
            </a:r>
            <a:r>
              <a:rPr lang="ru-RU" dirty="0" smtClean="0"/>
              <a:t>оказанный в классе, а именно совмещение </a:t>
            </a:r>
            <a:r>
              <a:rPr lang="en-US" dirty="0" err="1" smtClean="0"/>
              <a:t>PyQt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pygame</a:t>
            </a:r>
            <a:r>
              <a:rPr lang="en-US" dirty="0" smtClean="0"/>
              <a:t>. </a:t>
            </a:r>
            <a:r>
              <a:rPr lang="ru-RU" dirty="0" smtClean="0"/>
              <a:t>В самом начале я и не подозревала, что это не так просто… Так как</a:t>
            </a:r>
            <a:r>
              <a:rPr lang="en-US" dirty="0" smtClean="0"/>
              <a:t> </a:t>
            </a:r>
            <a:r>
              <a:rPr lang="en-US" dirty="0" err="1" smtClean="0"/>
              <a:t>PyQt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pygame</a:t>
            </a:r>
            <a:r>
              <a:rPr lang="ru-RU" dirty="0" smtClean="0"/>
              <a:t> не могут вместе полноценно существовать. Что бы решить эту проблему я искала много информации в интернете, потому что не хотела отступать от своей идеи. Что бы совместить эти 2 библиотеке я реализовала методы, принудительно начинающие и заканчивающие игру и отдельные методы для работы с окном </a:t>
            </a:r>
            <a:r>
              <a:rPr lang="en-US" dirty="0" err="1" smtClean="0"/>
              <a:t>Qt</a:t>
            </a:r>
            <a:r>
              <a:rPr lang="en-US" dirty="0" smtClean="0"/>
              <a:t> (</a:t>
            </a:r>
            <a:r>
              <a:rPr lang="ru-RU" dirty="0" smtClean="0"/>
              <a:t>я использовала «</a:t>
            </a:r>
            <a:r>
              <a:rPr lang="en-US" dirty="0" smtClean="0"/>
              <a:t>stacked Widget</a:t>
            </a:r>
            <a:r>
              <a:rPr lang="ru-RU" dirty="0" smtClean="0"/>
              <a:t>». В нём можно перелистывать страница с интерфейсами</a:t>
            </a:r>
            <a:r>
              <a:rPr lang="en-US" dirty="0" smtClean="0"/>
              <a:t>)</a:t>
            </a:r>
            <a:r>
              <a:rPr lang="ru-RU" dirty="0" smtClean="0"/>
              <a:t>.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758" y="4072741"/>
            <a:ext cx="5770646" cy="24774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811" y="761999"/>
            <a:ext cx="5597016" cy="26108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221" y="4622658"/>
            <a:ext cx="5045244" cy="103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1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3263" y="417095"/>
            <a:ext cx="4323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этом проекте я снова реализовала класс базы данных. С этого я начала в первую очередь. Там есть методы такие как добавление пользователя в </a:t>
            </a:r>
            <a:r>
              <a:rPr lang="ru-RU" dirty="0" err="1" smtClean="0"/>
              <a:t>бд</a:t>
            </a:r>
            <a:r>
              <a:rPr lang="ru-RU" dirty="0" smtClean="0"/>
              <a:t>, получение всей информации о пользователе по имени и </a:t>
            </a:r>
            <a:r>
              <a:rPr lang="ru-RU" dirty="0" err="1" smtClean="0"/>
              <a:t>тд</a:t>
            </a:r>
            <a:r>
              <a:rPr lang="ru-RU" dirty="0" smtClean="0"/>
              <a:t>. (Небольшая часть кода представлена ниже)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642275"/>
            <a:ext cx="7425489" cy="389262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1389" y="80211"/>
            <a:ext cx="3118311" cy="392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807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590" y="2275982"/>
            <a:ext cx="7135980" cy="4280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5791" y="818148"/>
            <a:ext cx="8365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/>
              <a:t>Спасибо за внимание!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134030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162</TotalTime>
  <Words>249</Words>
  <Application>Microsoft Office PowerPoint</Application>
  <PresentationFormat>Широкоэкранный</PresentationFormat>
  <Paragraphs>12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Calibri</vt:lpstr>
      <vt:lpstr>Franklin Gothic Book</vt:lpstr>
      <vt:lpstr>Crop</vt:lpstr>
      <vt:lpstr>Проект pygame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pygame</dc:title>
  <dc:creator>Учетная запись Майкрософт</dc:creator>
  <cp:lastModifiedBy>Учетная запись Майкрософт</cp:lastModifiedBy>
  <cp:revision>9</cp:revision>
  <dcterms:created xsi:type="dcterms:W3CDTF">2025-02-22T08:38:08Z</dcterms:created>
  <dcterms:modified xsi:type="dcterms:W3CDTF">2025-02-22T11:20:16Z</dcterms:modified>
</cp:coreProperties>
</file>