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24cb7fe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24cb7fe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24cb7fe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24cb7fe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24cb7fe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24cb7fe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24cb7fe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24cb7fe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24cb7fe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24cb7fe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24cb7fe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24cb7fe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24cb7fe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24cb7fe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24cb7fe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24cb7fe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24cb7f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24cb7f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tlouis-mo.gov/data/datasets/distribution.cfm?id=156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- Final Project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Saumin and Olesia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Key Learnings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your data really well before modeling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pre-processing techniques and tuning the model, as they can significantly improve the accuracy of your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your data to understand and model it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your data for underfitting and overfitting to make sure your model’s predictions are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your code as you’re working on it - it’ll help </a:t>
            </a:r>
            <a:r>
              <a:rPr lang="en"/>
              <a:t>understand</a:t>
            </a:r>
            <a:r>
              <a:rPr lang="en"/>
              <a:t> what each line of code does in the future and it’ll also make it easy for others to interpret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modeling this dataset, we can predict the future data(covid-19 test </a:t>
            </a:r>
            <a:r>
              <a:rPr lang="en"/>
              <a:t>positivity</a:t>
            </a:r>
            <a:r>
              <a:rPr lang="en"/>
              <a:t> rate) with 80% or more accuracy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data analysis we’ve used Saint Louis city databases library and selected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Covid-19 test results dataset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325" y="2237475"/>
            <a:ext cx="6787824" cy="25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sure all the features have the </a:t>
            </a:r>
            <a:r>
              <a:rPr b="1" lang="en"/>
              <a:t>correct data types;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down the “date” column  to create </a:t>
            </a:r>
            <a:r>
              <a:rPr b="1" lang="en"/>
              <a:t>2 new separate columns “month” and “year”</a:t>
            </a:r>
            <a:r>
              <a:rPr lang="en"/>
              <a:t> to help us better analyze data;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the </a:t>
            </a:r>
            <a:r>
              <a:rPr b="1" lang="en"/>
              <a:t>feature selection with RFE method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</a:t>
            </a:r>
            <a:r>
              <a:rPr b="1" lang="en"/>
              <a:t>box plot to check the outlier</a:t>
            </a:r>
            <a:r>
              <a:rPr lang="en"/>
              <a:t> and removed the outliers;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checked the variance and </a:t>
            </a:r>
            <a:r>
              <a:rPr b="1" lang="en"/>
              <a:t>scaled the data</a:t>
            </a:r>
            <a:r>
              <a:rPr lang="en"/>
              <a:t> using standard scaler method;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modeling the data, we </a:t>
            </a:r>
            <a:r>
              <a:rPr b="1" lang="en"/>
              <a:t>visualized the data with a scatter plot.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 Data: Scatterplot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1152425"/>
            <a:ext cx="679806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3 total models, 2 of which are supervised and one of them is unsupervised, specifically: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Models: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50" y="1642475"/>
            <a:ext cx="7784700" cy="25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Models: Random Forest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0" y="1266325"/>
            <a:ext cx="7473648" cy="3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 Model: K-Means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5" y="1307263"/>
            <a:ext cx="4313650" cy="3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25" y="1307287"/>
            <a:ext cx="4530551" cy="3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 Model: K-Means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the K-Means model based on the optimal number of clusters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Dendrogram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5" y="2035800"/>
            <a:ext cx="4541151" cy="250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575" y="1625625"/>
            <a:ext cx="4403852" cy="292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