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9906000" cy="6858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65" autoAdjust="0"/>
    <p:restoredTop sz="94660"/>
  </p:normalViewPr>
  <p:slideViewPr>
    <p:cSldViewPr snapToGrid="0">
      <p:cViewPr>
        <p:scale>
          <a:sx n="150" d="100"/>
          <a:sy n="150" d="100"/>
        </p:scale>
        <p:origin x="-120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4A6-9429-4598-BF88-8DA59111AE34}" type="datetimeFigureOut">
              <a:rPr lang="en-US" smtClean="0"/>
              <a:t>25.10.23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AFF-8127-4C02-9A6F-45E6CA1B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4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4A6-9429-4598-BF88-8DA59111AE34}" type="datetimeFigureOut">
              <a:rPr lang="en-US" smtClean="0"/>
              <a:t>25.10.23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AFF-8127-4C02-9A6F-45E6CA1B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7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4A6-9429-4598-BF88-8DA59111AE34}" type="datetimeFigureOut">
              <a:rPr lang="en-US" smtClean="0"/>
              <a:t>25.10.23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AFF-8127-4C02-9A6F-45E6CA1B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2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4A6-9429-4598-BF88-8DA59111AE34}" type="datetimeFigureOut">
              <a:rPr lang="en-US" smtClean="0"/>
              <a:t>25.10.23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AFF-8127-4C02-9A6F-45E6CA1B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8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4A6-9429-4598-BF88-8DA59111AE34}" type="datetimeFigureOut">
              <a:rPr lang="en-US" smtClean="0"/>
              <a:t>25.10.23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AFF-8127-4C02-9A6F-45E6CA1B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4A6-9429-4598-BF88-8DA59111AE34}" type="datetimeFigureOut">
              <a:rPr lang="en-US" smtClean="0"/>
              <a:t>25.10.23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AFF-8127-4C02-9A6F-45E6CA1B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4A6-9429-4598-BF88-8DA59111AE34}" type="datetimeFigureOut">
              <a:rPr lang="en-US" smtClean="0"/>
              <a:t>25.10.23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AFF-8127-4C02-9A6F-45E6CA1B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4A6-9429-4598-BF88-8DA59111AE34}" type="datetimeFigureOut">
              <a:rPr lang="en-US" smtClean="0"/>
              <a:t>25.10.23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AFF-8127-4C02-9A6F-45E6CA1B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3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4A6-9429-4598-BF88-8DA59111AE34}" type="datetimeFigureOut">
              <a:rPr lang="en-US" smtClean="0"/>
              <a:t>25.10.23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AFF-8127-4C02-9A6F-45E6CA1B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3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4A6-9429-4598-BF88-8DA59111AE34}" type="datetimeFigureOut">
              <a:rPr lang="en-US" smtClean="0"/>
              <a:t>25.10.23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AFF-8127-4C02-9A6F-45E6CA1B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34A6-9429-4598-BF88-8DA59111AE34}" type="datetimeFigureOut">
              <a:rPr lang="en-US" smtClean="0"/>
              <a:t>25.10.23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1FAFF-8127-4C02-9A6F-45E6CA1B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8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34A6-9429-4598-BF88-8DA59111AE34}" type="datetimeFigureOut">
              <a:rPr lang="en-US" smtClean="0"/>
              <a:t>25.10.23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1FAFF-8127-4C02-9A6F-45E6CA1BD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0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73CD7FB2-5DED-BAE7-EC5A-CA060CCF136D}"/>
              </a:ext>
            </a:extLst>
          </p:cNvPr>
          <p:cNvSpPr/>
          <p:nvPr/>
        </p:nvSpPr>
        <p:spPr>
          <a:xfrm>
            <a:off x="182676" y="4508500"/>
            <a:ext cx="4539664" cy="17208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i="1" dirty="0">
                <a:solidFill>
                  <a:schemeClr val="bg2">
                    <a:lumMod val="75000"/>
                  </a:schemeClr>
                </a:solidFill>
              </a:rPr>
              <a:t>ships.py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7A38C5-6816-13AC-94F9-76A8770BA9D7}"/>
              </a:ext>
            </a:extLst>
          </p:cNvPr>
          <p:cNvGrpSpPr/>
          <p:nvPr/>
        </p:nvGrpSpPr>
        <p:grpSpPr>
          <a:xfrm>
            <a:off x="2512321" y="731243"/>
            <a:ext cx="918201" cy="1553664"/>
            <a:chOff x="15766181" y="15850401"/>
            <a:chExt cx="6097606" cy="1108348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B77A4E-480D-F36A-1827-8F95F79274A9}"/>
                </a:ext>
              </a:extLst>
            </p:cNvPr>
            <p:cNvSpPr/>
            <p:nvPr/>
          </p:nvSpPr>
          <p:spPr>
            <a:xfrm>
              <a:off x="15766181" y="15850401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GameObject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1A2DF8-D0EF-0BF9-A86C-91FCCCE8FC16}"/>
                </a:ext>
              </a:extLst>
            </p:cNvPr>
            <p:cNvSpPr/>
            <p:nvPr/>
          </p:nvSpPr>
          <p:spPr>
            <a:xfrm>
              <a:off x="15766181" y="17433759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500" noProof="1">
                  <a:solidFill>
                    <a:schemeClr val="tx1"/>
                  </a:solidFill>
                </a:rPr>
                <a:t>attr</a:t>
              </a:r>
              <a:r>
                <a:rPr lang="en-US" sz="500" b="1" noProof="1">
                  <a:solidFill>
                    <a:schemeClr val="tx1"/>
                  </a:solidFill>
                </a:rPr>
                <a:t>.GameObjectAttributes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D91492-C121-3713-4F86-FE7A7D67D76E}"/>
                </a:ext>
              </a:extLst>
            </p:cNvPr>
            <p:cNvSpPr/>
            <p:nvPr/>
          </p:nvSpPr>
          <p:spPr>
            <a:xfrm>
              <a:off x="15766181" y="22183824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accelerate()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spin()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fire()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i="1" noProof="1">
                  <a:solidFill>
                    <a:schemeClr val="tx1"/>
                  </a:solidFill>
                </a:rPr>
                <a:t>update()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i="1" noProof="1">
                  <a:solidFill>
                    <a:schemeClr val="tx1"/>
                  </a:solidFill>
                </a:rPr>
                <a:t>draw()</a:t>
              </a:r>
              <a:endParaRPr lang="en-US" sz="300" i="1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337BFB-F5FA-A4E7-4312-D3FE884717BD}"/>
              </a:ext>
            </a:extLst>
          </p:cNvPr>
          <p:cNvGrpSpPr/>
          <p:nvPr/>
        </p:nvGrpSpPr>
        <p:grpSpPr>
          <a:xfrm>
            <a:off x="318265" y="731243"/>
            <a:ext cx="918201" cy="1553664"/>
            <a:chOff x="7893197" y="15850401"/>
            <a:chExt cx="6097606" cy="63334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2D64F3-FB4A-A0CD-A773-D672143FE97D}"/>
                </a:ext>
              </a:extLst>
            </p:cNvPr>
            <p:cNvSpPr/>
            <p:nvPr/>
          </p:nvSpPr>
          <p:spPr>
            <a:xfrm>
              <a:off x="7893197" y="15850401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GameObjectAttributes</a:t>
              </a:r>
              <a:br>
                <a:rPr lang="en-US" sz="600" b="1" noProof="1"/>
              </a:br>
              <a:r>
                <a:rPr lang="en-US" sz="600" b="1" noProof="1"/>
                <a:t>(dataclass)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68A8A4-F98E-F7A2-4692-DAD638474264}"/>
                </a:ext>
              </a:extLst>
            </p:cNvPr>
            <p:cNvSpPr/>
            <p:nvPr/>
          </p:nvSpPr>
          <p:spPr>
            <a:xfrm>
              <a:off x="7893197" y="17433759"/>
              <a:ext cx="6097606" cy="47500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x_pos: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y_pos: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health: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shield: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direction: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velocity: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heading: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max_velocity: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alive: bool = False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firing: bool = False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shielded:bool: False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exploding: bool: False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400" noProof="1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2312EB-FEEA-887E-EBF7-1B13B6D902F1}"/>
              </a:ext>
            </a:extLst>
          </p:cNvPr>
          <p:cNvCxnSpPr>
            <a:cxnSpLocks/>
          </p:cNvCxnSpPr>
          <p:nvPr/>
        </p:nvCxnSpPr>
        <p:spPr>
          <a:xfrm>
            <a:off x="1236465" y="1286121"/>
            <a:ext cx="12758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DB47DC-55F3-1D8B-BED3-C46037B2CC64}"/>
              </a:ext>
            </a:extLst>
          </p:cNvPr>
          <p:cNvGrpSpPr/>
          <p:nvPr/>
        </p:nvGrpSpPr>
        <p:grpSpPr>
          <a:xfrm>
            <a:off x="1415292" y="2624021"/>
            <a:ext cx="918201" cy="1553664"/>
            <a:chOff x="7893197" y="28597250"/>
            <a:chExt cx="6097606" cy="110834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5323F1-797E-D6AE-79EB-A4FF30FF0B89}"/>
                </a:ext>
              </a:extLst>
            </p:cNvPr>
            <p:cNvSpPr/>
            <p:nvPr/>
          </p:nvSpPr>
          <p:spPr>
            <a:xfrm>
              <a:off x="7893197" y="28597250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Ship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4567A1-8250-A77D-A677-C94E18DE7C8D}"/>
                </a:ext>
              </a:extLst>
            </p:cNvPr>
            <p:cNvSpPr/>
            <p:nvPr/>
          </p:nvSpPr>
          <p:spPr>
            <a:xfrm>
              <a:off x="7893197" y="30180608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name: str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lives: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D63F31-D2D2-C158-1752-1ACEA3181C23}"/>
                </a:ext>
              </a:extLst>
            </p:cNvPr>
            <p:cNvSpPr/>
            <p:nvPr/>
          </p:nvSpPr>
          <p:spPr>
            <a:xfrm>
              <a:off x="7893197" y="34930673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fire()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trigger_shield()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3CADE9-774D-C737-0437-79304AD9D085}"/>
              </a:ext>
            </a:extLst>
          </p:cNvPr>
          <p:cNvCxnSpPr>
            <a:cxnSpLocks/>
            <a:stCxn id="22" idx="0"/>
            <a:endCxn id="6" idx="2"/>
          </p:cNvCxnSpPr>
          <p:nvPr/>
        </p:nvCxnSpPr>
        <p:spPr>
          <a:xfrm flipV="1">
            <a:off x="2971422" y="2284907"/>
            <a:ext cx="0" cy="33911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B519F8-0B41-B94A-4833-FBBDFD8EB0CB}"/>
              </a:ext>
            </a:extLst>
          </p:cNvPr>
          <p:cNvGrpSpPr/>
          <p:nvPr/>
        </p:nvGrpSpPr>
        <p:grpSpPr>
          <a:xfrm>
            <a:off x="2512321" y="2624021"/>
            <a:ext cx="918201" cy="1553664"/>
            <a:chOff x="15766181" y="28597250"/>
            <a:chExt cx="6097606" cy="1108348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463E80-6580-6AC1-7EFB-232DD44BFA72}"/>
                </a:ext>
              </a:extLst>
            </p:cNvPr>
            <p:cNvSpPr/>
            <p:nvPr/>
          </p:nvSpPr>
          <p:spPr>
            <a:xfrm>
              <a:off x="15766181" y="28597250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Obstacle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708D4B-23ED-E906-49F7-2F2CA34F6495}"/>
                </a:ext>
              </a:extLst>
            </p:cNvPr>
            <p:cNvSpPr/>
            <p:nvPr/>
          </p:nvSpPr>
          <p:spPr>
            <a:xfrm>
              <a:off x="15766181" y="30180608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destructible: bool</a:t>
              </a: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0F31CA-19B2-A7A8-B94F-5EBFFAE2234B}"/>
                </a:ext>
              </a:extLst>
            </p:cNvPr>
            <p:cNvSpPr/>
            <p:nvPr/>
          </p:nvSpPr>
          <p:spPr>
            <a:xfrm>
              <a:off x="15766181" y="34930673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1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1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100" noProof="1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1BEAFC7-CA01-4A1A-028B-0E0A72D26735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5400000" flipH="1" flipV="1">
            <a:off x="2253350" y="1905950"/>
            <a:ext cx="339114" cy="109702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99ACAD-520E-8C47-3CB4-47F754D97CE6}"/>
              </a:ext>
            </a:extLst>
          </p:cNvPr>
          <p:cNvGrpSpPr/>
          <p:nvPr/>
        </p:nvGrpSpPr>
        <p:grpSpPr>
          <a:xfrm>
            <a:off x="3609349" y="2624021"/>
            <a:ext cx="918201" cy="1553664"/>
            <a:chOff x="15766181" y="28597250"/>
            <a:chExt cx="6097606" cy="1108348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B64B77-7174-74B0-A577-D2D6F370EFB8}"/>
                </a:ext>
              </a:extLst>
            </p:cNvPr>
            <p:cNvSpPr/>
            <p:nvPr/>
          </p:nvSpPr>
          <p:spPr>
            <a:xfrm>
              <a:off x="15766181" y="28597250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Projectile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31C1228-C590-F993-F12F-BD9F43C2CCCA}"/>
                </a:ext>
              </a:extLst>
            </p:cNvPr>
            <p:cNvSpPr/>
            <p:nvPr/>
          </p:nvSpPr>
          <p:spPr>
            <a:xfrm>
              <a:off x="15766181" y="30180608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expiry_time: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explode: bool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explosion_size: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845491-6D34-7A47-9513-65E5E514000C}"/>
                </a:ext>
              </a:extLst>
            </p:cNvPr>
            <p:cNvSpPr/>
            <p:nvPr/>
          </p:nvSpPr>
          <p:spPr>
            <a:xfrm>
              <a:off x="15766181" y="34930673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27BF46C-9A50-9FD7-6107-AA1CEF805F6A}"/>
              </a:ext>
            </a:extLst>
          </p:cNvPr>
          <p:cNvCxnSpPr>
            <a:cxnSpLocks/>
            <a:stCxn id="35" idx="0"/>
            <a:endCxn id="6" idx="2"/>
          </p:cNvCxnSpPr>
          <p:nvPr/>
        </p:nvCxnSpPr>
        <p:spPr>
          <a:xfrm rot="16200000" flipV="1">
            <a:off x="3350379" y="1905950"/>
            <a:ext cx="339114" cy="109702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54C0B3-8597-C866-7FC6-D996C9B9A44D}"/>
              </a:ext>
            </a:extLst>
          </p:cNvPr>
          <p:cNvGrpSpPr/>
          <p:nvPr/>
        </p:nvGrpSpPr>
        <p:grpSpPr>
          <a:xfrm>
            <a:off x="319887" y="4566907"/>
            <a:ext cx="918201" cy="1553664"/>
            <a:chOff x="7893197" y="28597250"/>
            <a:chExt cx="6097606" cy="1108348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3DCF02D-5635-1B13-5736-8BF34C375E54}"/>
                </a:ext>
              </a:extLst>
            </p:cNvPr>
            <p:cNvSpPr/>
            <p:nvPr/>
          </p:nvSpPr>
          <p:spPr>
            <a:xfrm>
              <a:off x="7893197" y="28597250"/>
              <a:ext cx="6097606" cy="1583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Player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881F15E-0DD2-F8E1-86D2-A47736311F27}"/>
                </a:ext>
              </a:extLst>
            </p:cNvPr>
            <p:cNvSpPr/>
            <p:nvPr/>
          </p:nvSpPr>
          <p:spPr>
            <a:xfrm>
              <a:off x="7893197" y="30180608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2603208-73D1-58AF-0B11-7D5745BA7393}"/>
                </a:ext>
              </a:extLst>
            </p:cNvPr>
            <p:cNvSpPr/>
            <p:nvPr/>
          </p:nvSpPr>
          <p:spPr>
            <a:xfrm>
              <a:off x="7893197" y="34930673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C410B2-51D5-040C-CF4F-5E588169D1E6}"/>
              </a:ext>
            </a:extLst>
          </p:cNvPr>
          <p:cNvGrpSpPr/>
          <p:nvPr/>
        </p:nvGrpSpPr>
        <p:grpSpPr>
          <a:xfrm>
            <a:off x="1415292" y="4566907"/>
            <a:ext cx="918201" cy="1553664"/>
            <a:chOff x="7893197" y="28597250"/>
            <a:chExt cx="6097606" cy="1108348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F36D8D-088E-A2C7-450B-BC89636718FC}"/>
                </a:ext>
              </a:extLst>
            </p:cNvPr>
            <p:cNvSpPr/>
            <p:nvPr/>
          </p:nvSpPr>
          <p:spPr>
            <a:xfrm>
              <a:off x="7893197" y="28597250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Enemy player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76A018E-4370-95D6-DC62-3DE71EA47F65}"/>
                </a:ext>
              </a:extLst>
            </p:cNvPr>
            <p:cNvSpPr/>
            <p:nvPr/>
          </p:nvSpPr>
          <p:spPr>
            <a:xfrm>
              <a:off x="7893197" y="30180608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D10D34-F53B-8BDA-9CE9-DD3FD9639ED9}"/>
                </a:ext>
              </a:extLst>
            </p:cNvPr>
            <p:cNvSpPr/>
            <p:nvPr/>
          </p:nvSpPr>
          <p:spPr>
            <a:xfrm>
              <a:off x="7893197" y="34930673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465DA3-3528-2215-E30C-9AF0AAA3FB9F}"/>
              </a:ext>
            </a:extLst>
          </p:cNvPr>
          <p:cNvGrpSpPr/>
          <p:nvPr/>
        </p:nvGrpSpPr>
        <p:grpSpPr>
          <a:xfrm>
            <a:off x="2512321" y="4566907"/>
            <a:ext cx="918201" cy="1553664"/>
            <a:chOff x="7893197" y="28597250"/>
            <a:chExt cx="6097606" cy="11083489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953320C-4200-227C-BB27-78294CB17E33}"/>
                </a:ext>
              </a:extLst>
            </p:cNvPr>
            <p:cNvSpPr/>
            <p:nvPr/>
          </p:nvSpPr>
          <p:spPr>
            <a:xfrm>
              <a:off x="7893197" y="28597250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Enemy AI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885398-09FD-80BA-3F36-C08ED9960D76}"/>
                </a:ext>
              </a:extLst>
            </p:cNvPr>
            <p:cNvSpPr/>
            <p:nvPr/>
          </p:nvSpPr>
          <p:spPr>
            <a:xfrm>
              <a:off x="7893197" y="30180608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skill: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48B4D26-D09F-7449-C961-5799D1ED5784}"/>
                </a:ext>
              </a:extLst>
            </p:cNvPr>
            <p:cNvSpPr/>
            <p:nvPr/>
          </p:nvSpPr>
          <p:spPr>
            <a:xfrm>
              <a:off x="7893197" y="34930673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87E651C-BA83-0D80-3D35-375818C1511F}"/>
              </a:ext>
            </a:extLst>
          </p:cNvPr>
          <p:cNvCxnSpPr>
            <a:cxnSpLocks/>
            <a:stCxn id="56" idx="0"/>
            <a:endCxn id="14" idx="2"/>
          </p:cNvCxnSpPr>
          <p:nvPr/>
        </p:nvCxnSpPr>
        <p:spPr>
          <a:xfrm rot="16200000" flipV="1">
            <a:off x="2228297" y="3823782"/>
            <a:ext cx="389222" cy="109702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B2AB5C1-A9DF-FBB5-854D-9BBE29AB3DD5}"/>
              </a:ext>
            </a:extLst>
          </p:cNvPr>
          <p:cNvCxnSpPr>
            <a:cxnSpLocks/>
            <a:stCxn id="45" idx="0"/>
            <a:endCxn id="14" idx="2"/>
          </p:cNvCxnSpPr>
          <p:nvPr/>
        </p:nvCxnSpPr>
        <p:spPr>
          <a:xfrm rot="5400000" flipH="1" flipV="1">
            <a:off x="1132078" y="3824592"/>
            <a:ext cx="389222" cy="1095405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FDC5078-8BD5-E33A-6354-D3C36FA6DDDC}"/>
              </a:ext>
            </a:extLst>
          </p:cNvPr>
          <p:cNvCxnSpPr>
            <a:cxnSpLocks/>
            <a:stCxn id="52" idx="0"/>
            <a:endCxn id="14" idx="2"/>
          </p:cNvCxnSpPr>
          <p:nvPr/>
        </p:nvCxnSpPr>
        <p:spPr>
          <a:xfrm flipV="1">
            <a:off x="1874393" y="4177684"/>
            <a:ext cx="0" cy="3892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7F95EEC-D9CA-E214-6687-C398195DF60B}"/>
              </a:ext>
            </a:extLst>
          </p:cNvPr>
          <p:cNvCxnSpPr/>
          <p:nvPr/>
        </p:nvCxnSpPr>
        <p:spPr>
          <a:xfrm>
            <a:off x="4823254" y="206396"/>
            <a:ext cx="0" cy="6610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6D71E2CB-70B7-7199-CF29-5302165480C5}"/>
              </a:ext>
            </a:extLst>
          </p:cNvPr>
          <p:cNvSpPr/>
          <p:nvPr/>
        </p:nvSpPr>
        <p:spPr>
          <a:xfrm>
            <a:off x="182677" y="628650"/>
            <a:ext cx="4539666" cy="36388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400" i="1" dirty="0">
                <a:solidFill>
                  <a:schemeClr val="bg2">
                    <a:lumMod val="75000"/>
                  </a:schemeClr>
                </a:solidFill>
              </a:rPr>
              <a:t>gameobject.py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CC1AA14-2D60-40EA-2F7F-CD5A6D88A32A}"/>
              </a:ext>
            </a:extLst>
          </p:cNvPr>
          <p:cNvGrpSpPr/>
          <p:nvPr/>
        </p:nvGrpSpPr>
        <p:grpSpPr>
          <a:xfrm>
            <a:off x="6841032" y="731242"/>
            <a:ext cx="918201" cy="1553664"/>
            <a:chOff x="15766181" y="15850401"/>
            <a:chExt cx="6097606" cy="11083489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A2A2E98-4A4A-9270-20A9-29321B8D018A}"/>
                </a:ext>
              </a:extLst>
            </p:cNvPr>
            <p:cNvSpPr/>
            <p:nvPr/>
          </p:nvSpPr>
          <p:spPr>
            <a:xfrm>
              <a:off x="15766181" y="15850401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BaseState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C544E6C-9E8B-164C-61BD-3305F3709909}"/>
                </a:ext>
              </a:extLst>
            </p:cNvPr>
            <p:cNvSpPr/>
            <p:nvPr/>
          </p:nvSpPr>
          <p:spPr>
            <a:xfrm>
              <a:off x="15766181" y="17433759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done: bool = False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quit: bool = False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next_state: str = None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screen_rect = pg.disp…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500" b="1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A6FB2A3-A565-1C60-5E32-D8FD467DA09D}"/>
                </a:ext>
              </a:extLst>
            </p:cNvPr>
            <p:cNvSpPr/>
            <p:nvPr/>
          </p:nvSpPr>
          <p:spPr>
            <a:xfrm>
              <a:off x="15766181" y="22183824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startup()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get_event()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update()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draw()</a:t>
              </a:r>
              <a:endParaRPr lang="en-US" sz="3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DE89FA-5F29-F377-E744-7B2EF6CB51F3}"/>
              </a:ext>
            </a:extLst>
          </p:cNvPr>
          <p:cNvGrpSpPr/>
          <p:nvPr/>
        </p:nvGrpSpPr>
        <p:grpSpPr>
          <a:xfrm>
            <a:off x="5181442" y="2624019"/>
            <a:ext cx="918201" cy="1553664"/>
            <a:chOff x="15766181" y="15850401"/>
            <a:chExt cx="6097606" cy="1108348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1E1F9C9-B081-7E3E-E1E3-C4B47F557B91}"/>
                </a:ext>
              </a:extLst>
            </p:cNvPr>
            <p:cNvSpPr/>
            <p:nvPr/>
          </p:nvSpPr>
          <p:spPr>
            <a:xfrm>
              <a:off x="15766181" y="15850401"/>
              <a:ext cx="6097606" cy="158335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GamePlay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D05C4-5115-7139-6D20-EBEBD499F394}"/>
                </a:ext>
              </a:extLst>
            </p:cNvPr>
            <p:cNvSpPr/>
            <p:nvPr/>
          </p:nvSpPr>
          <p:spPr>
            <a:xfrm>
              <a:off x="15766181" y="17433759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500" b="1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500" noProof="1">
                  <a:solidFill>
                    <a:schemeClr val="tx1"/>
                  </a:solidFill>
                </a:rPr>
                <a:t>next: str = “GAME_OVER”</a:t>
              </a: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416E1A-C186-BF8F-738B-6A224783ED7E}"/>
                </a:ext>
              </a:extLst>
            </p:cNvPr>
            <p:cNvSpPr/>
            <p:nvPr/>
          </p:nvSpPr>
          <p:spPr>
            <a:xfrm>
              <a:off x="15766181" y="22183824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startup()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3CF139-E062-18E4-4881-A249F7387434}"/>
              </a:ext>
            </a:extLst>
          </p:cNvPr>
          <p:cNvGrpSpPr/>
          <p:nvPr/>
        </p:nvGrpSpPr>
        <p:grpSpPr>
          <a:xfrm>
            <a:off x="6323160" y="2624019"/>
            <a:ext cx="918201" cy="1553664"/>
            <a:chOff x="15766181" y="15850401"/>
            <a:chExt cx="6097606" cy="1108348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8EE6B1-FB92-468A-7E58-56510B458CC2}"/>
                </a:ext>
              </a:extLst>
            </p:cNvPr>
            <p:cNvSpPr/>
            <p:nvPr/>
          </p:nvSpPr>
          <p:spPr>
            <a:xfrm>
              <a:off x="15766181" y="15850401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GameOver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4C6AA0-B2C3-75A8-1C2A-01E84374B4FC}"/>
                </a:ext>
              </a:extLst>
            </p:cNvPr>
            <p:cNvSpPr/>
            <p:nvPr/>
          </p:nvSpPr>
          <p:spPr>
            <a:xfrm>
              <a:off x="15766181" y="17433759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500" noProof="1">
                  <a:solidFill>
                    <a:schemeClr val="tx1"/>
                  </a:solidFill>
                </a:rPr>
                <a:t>next: str = “MENU”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500" b="1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3795CA-BA79-85F7-CA87-81B4188E4997}"/>
                </a:ext>
              </a:extLst>
            </p:cNvPr>
            <p:cNvSpPr/>
            <p:nvPr/>
          </p:nvSpPr>
          <p:spPr>
            <a:xfrm>
              <a:off x="15766181" y="22183824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startup()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9C9E6E-D685-A095-631A-AD150EAB39CC}"/>
              </a:ext>
            </a:extLst>
          </p:cNvPr>
          <p:cNvGrpSpPr/>
          <p:nvPr/>
        </p:nvGrpSpPr>
        <p:grpSpPr>
          <a:xfrm>
            <a:off x="7464878" y="2624019"/>
            <a:ext cx="918201" cy="1553664"/>
            <a:chOff x="15766181" y="15850401"/>
            <a:chExt cx="6097606" cy="1108348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B7A81-A5C1-F157-0740-B7F565B13343}"/>
                </a:ext>
              </a:extLst>
            </p:cNvPr>
            <p:cNvSpPr/>
            <p:nvPr/>
          </p:nvSpPr>
          <p:spPr>
            <a:xfrm>
              <a:off x="15766181" y="15850401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Menu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A90219A-3DA4-832A-6B31-88B3E2718EFA}"/>
                </a:ext>
              </a:extLst>
            </p:cNvPr>
            <p:cNvSpPr/>
            <p:nvPr/>
          </p:nvSpPr>
          <p:spPr>
            <a:xfrm>
              <a:off x="15766181" y="17433759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500" b="1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500" noProof="1">
                  <a:solidFill>
                    <a:schemeClr val="tx1"/>
                  </a:solidFill>
                </a:rPr>
                <a:t>next: str = “GAMEPLAY”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514D28-9512-0328-BD18-9DDDE5FCF33D}"/>
                </a:ext>
              </a:extLst>
            </p:cNvPr>
            <p:cNvSpPr/>
            <p:nvPr/>
          </p:nvSpPr>
          <p:spPr>
            <a:xfrm>
              <a:off x="15766181" y="22183824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startup()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AA669D-7949-1D5B-8648-A8DAA3E61DDB}"/>
              </a:ext>
            </a:extLst>
          </p:cNvPr>
          <p:cNvGrpSpPr/>
          <p:nvPr/>
        </p:nvGrpSpPr>
        <p:grpSpPr>
          <a:xfrm>
            <a:off x="8606596" y="2624019"/>
            <a:ext cx="918201" cy="1553664"/>
            <a:chOff x="15766181" y="15850401"/>
            <a:chExt cx="6097606" cy="11083489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E1FEB5E-F0E1-3FE0-B5B5-27E3DA5A2860}"/>
                </a:ext>
              </a:extLst>
            </p:cNvPr>
            <p:cNvSpPr/>
            <p:nvPr/>
          </p:nvSpPr>
          <p:spPr>
            <a:xfrm>
              <a:off x="15766181" y="15850401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Splash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B186E97-22D9-F280-5C8F-B9CF811A5DDA}"/>
                </a:ext>
              </a:extLst>
            </p:cNvPr>
            <p:cNvSpPr/>
            <p:nvPr/>
          </p:nvSpPr>
          <p:spPr>
            <a:xfrm>
              <a:off x="15766181" y="17433759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500" b="1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500" noProof="1">
                  <a:solidFill>
                    <a:schemeClr val="tx1"/>
                  </a:solidFill>
                </a:rPr>
                <a:t>next: str = “MENU”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46B28F-161B-A06B-D9DC-A7C470EA5CC5}"/>
                </a:ext>
              </a:extLst>
            </p:cNvPr>
            <p:cNvSpPr/>
            <p:nvPr/>
          </p:nvSpPr>
          <p:spPr>
            <a:xfrm>
              <a:off x="15766181" y="22183824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startup()</a:t>
              </a:r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EC3F012-4FC3-ADA0-609A-6E8B51F4C4AF}"/>
              </a:ext>
            </a:extLst>
          </p:cNvPr>
          <p:cNvCxnSpPr>
            <a:cxnSpLocks/>
            <a:stCxn id="18" idx="0"/>
            <a:endCxn id="81" idx="2"/>
          </p:cNvCxnSpPr>
          <p:nvPr/>
        </p:nvCxnSpPr>
        <p:spPr>
          <a:xfrm rot="5400000" flipH="1" flipV="1">
            <a:off x="6871641" y="2195527"/>
            <a:ext cx="339113" cy="51787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FFEAAC9-BE89-CAFA-CB93-EEFCF0B1AA2D}"/>
              </a:ext>
            </a:extLst>
          </p:cNvPr>
          <p:cNvCxnSpPr>
            <a:cxnSpLocks/>
            <a:stCxn id="25" idx="0"/>
            <a:endCxn id="81" idx="2"/>
          </p:cNvCxnSpPr>
          <p:nvPr/>
        </p:nvCxnSpPr>
        <p:spPr>
          <a:xfrm rot="16200000" flipV="1">
            <a:off x="7442500" y="2142540"/>
            <a:ext cx="339113" cy="62384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6FB4655-5304-77CD-F1A6-41C15C66A8A0}"/>
              </a:ext>
            </a:extLst>
          </p:cNvPr>
          <p:cNvCxnSpPr>
            <a:cxnSpLocks/>
            <a:stCxn id="3" idx="0"/>
            <a:endCxn id="81" idx="2"/>
          </p:cNvCxnSpPr>
          <p:nvPr/>
        </p:nvCxnSpPr>
        <p:spPr>
          <a:xfrm rot="5400000" flipH="1" flipV="1">
            <a:off x="6300782" y="1624668"/>
            <a:ext cx="339113" cy="16595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4C94E3-36DD-AC9F-DBDE-9A3801561968}"/>
              </a:ext>
            </a:extLst>
          </p:cNvPr>
          <p:cNvCxnSpPr>
            <a:cxnSpLocks/>
            <a:stCxn id="38" idx="0"/>
            <a:endCxn id="81" idx="2"/>
          </p:cNvCxnSpPr>
          <p:nvPr/>
        </p:nvCxnSpPr>
        <p:spPr>
          <a:xfrm rot="16200000" flipV="1">
            <a:off x="8013359" y="1571681"/>
            <a:ext cx="339113" cy="176556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95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920CA521-8FD8-6F49-9D64-95945A7C5F2A}"/>
              </a:ext>
            </a:extLst>
          </p:cNvPr>
          <p:cNvGrpSpPr/>
          <p:nvPr/>
        </p:nvGrpSpPr>
        <p:grpSpPr>
          <a:xfrm>
            <a:off x="1866742" y="1875336"/>
            <a:ext cx="918201" cy="1553664"/>
            <a:chOff x="15766181" y="15850401"/>
            <a:chExt cx="6097606" cy="1108348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C971E82-5566-9DE5-9B5A-E555606C0FCE}"/>
                </a:ext>
              </a:extLst>
            </p:cNvPr>
            <p:cNvSpPr/>
            <p:nvPr/>
          </p:nvSpPr>
          <p:spPr>
            <a:xfrm>
              <a:off x="15766181" y="15850401"/>
              <a:ext cx="6097606" cy="158335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GamePlay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2B92192-679A-D251-3D79-5ECFF5E5C282}"/>
                </a:ext>
              </a:extLst>
            </p:cNvPr>
            <p:cNvSpPr/>
            <p:nvPr/>
          </p:nvSpPr>
          <p:spPr>
            <a:xfrm>
              <a:off x="15766181" y="17433759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500" b="1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500" noProof="1">
                  <a:solidFill>
                    <a:schemeClr val="tx1"/>
                  </a:solidFill>
                </a:rPr>
                <a:t>next: str = “GAME_OVER”</a:t>
              </a: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500" noProof="1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3BD4F32-B7F1-D57F-6CEA-C1D72A8475E3}"/>
                </a:ext>
              </a:extLst>
            </p:cNvPr>
            <p:cNvSpPr/>
            <p:nvPr/>
          </p:nvSpPr>
          <p:spPr>
            <a:xfrm>
              <a:off x="15766181" y="22183824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startup()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get_event()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C09C50-4893-F269-344F-F8B272D54292}"/>
              </a:ext>
            </a:extLst>
          </p:cNvPr>
          <p:cNvGrpSpPr/>
          <p:nvPr/>
        </p:nvGrpSpPr>
        <p:grpSpPr>
          <a:xfrm>
            <a:off x="3862077" y="767264"/>
            <a:ext cx="918201" cy="1553664"/>
            <a:chOff x="7893197" y="28597250"/>
            <a:chExt cx="6097606" cy="1108348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7D92A93-7535-9968-4875-0142D13C88E4}"/>
                </a:ext>
              </a:extLst>
            </p:cNvPr>
            <p:cNvSpPr/>
            <p:nvPr/>
          </p:nvSpPr>
          <p:spPr>
            <a:xfrm>
              <a:off x="7893197" y="28597250"/>
              <a:ext cx="6097606" cy="158335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Player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68C350D-9556-159A-97D0-983C20AE6D4A}"/>
                </a:ext>
              </a:extLst>
            </p:cNvPr>
            <p:cNvSpPr/>
            <p:nvPr/>
          </p:nvSpPr>
          <p:spPr>
            <a:xfrm>
              <a:off x="7893197" y="30180608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043C3F5-A1EA-8618-1826-9EF6D0787D4B}"/>
                </a:ext>
              </a:extLst>
            </p:cNvPr>
            <p:cNvSpPr/>
            <p:nvPr/>
          </p:nvSpPr>
          <p:spPr>
            <a:xfrm>
              <a:off x="7893197" y="34930673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6EF6C19-5614-36F4-12A7-C63D26CE7BFB}"/>
              </a:ext>
            </a:extLst>
          </p:cNvPr>
          <p:cNvGrpSpPr/>
          <p:nvPr/>
        </p:nvGrpSpPr>
        <p:grpSpPr>
          <a:xfrm>
            <a:off x="4207523" y="1098504"/>
            <a:ext cx="918201" cy="1553664"/>
            <a:chOff x="7893197" y="28597250"/>
            <a:chExt cx="6097606" cy="1108348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BF539E3-7BEC-2788-7AF1-6649AAD4E4C8}"/>
                </a:ext>
              </a:extLst>
            </p:cNvPr>
            <p:cNvSpPr/>
            <p:nvPr/>
          </p:nvSpPr>
          <p:spPr>
            <a:xfrm>
              <a:off x="7893197" y="28597250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Enemy player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9525A80-F263-DEC4-A8C5-1DC231662C73}"/>
                </a:ext>
              </a:extLst>
            </p:cNvPr>
            <p:cNvSpPr/>
            <p:nvPr/>
          </p:nvSpPr>
          <p:spPr>
            <a:xfrm>
              <a:off x="7893197" y="30180608"/>
              <a:ext cx="6097606" cy="475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FD31A96-534C-65B8-900B-84F0F12F004D}"/>
                </a:ext>
              </a:extLst>
            </p:cNvPr>
            <p:cNvSpPr/>
            <p:nvPr/>
          </p:nvSpPr>
          <p:spPr>
            <a:xfrm>
              <a:off x="7893197" y="34930673"/>
              <a:ext cx="6097606" cy="475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BA4A932-B9A8-AD0C-9504-74D19D9174E1}"/>
              </a:ext>
            </a:extLst>
          </p:cNvPr>
          <p:cNvGrpSpPr/>
          <p:nvPr/>
        </p:nvGrpSpPr>
        <p:grpSpPr>
          <a:xfrm>
            <a:off x="4493899" y="1542408"/>
            <a:ext cx="918201" cy="1553664"/>
            <a:chOff x="7893197" y="28597250"/>
            <a:chExt cx="6097606" cy="1108348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9E0B483-FC75-9996-E48A-AE7CF2EE2884}"/>
                </a:ext>
              </a:extLst>
            </p:cNvPr>
            <p:cNvSpPr/>
            <p:nvPr/>
          </p:nvSpPr>
          <p:spPr>
            <a:xfrm>
              <a:off x="7893197" y="28597250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Enemy AI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8FA8908-ADBA-686C-C7AC-5E58D3582182}"/>
                </a:ext>
              </a:extLst>
            </p:cNvPr>
            <p:cNvSpPr/>
            <p:nvPr/>
          </p:nvSpPr>
          <p:spPr>
            <a:xfrm>
              <a:off x="7893197" y="30180608"/>
              <a:ext cx="6097606" cy="475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skill: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8119E1A-C33F-A611-4ACE-445E6E6D1DF8}"/>
                </a:ext>
              </a:extLst>
            </p:cNvPr>
            <p:cNvSpPr/>
            <p:nvPr/>
          </p:nvSpPr>
          <p:spPr>
            <a:xfrm>
              <a:off x="7893197" y="34930673"/>
              <a:ext cx="6097606" cy="475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28A6150-68F7-95BB-FFE5-316967F12279}"/>
              </a:ext>
            </a:extLst>
          </p:cNvPr>
          <p:cNvGrpSpPr/>
          <p:nvPr/>
        </p:nvGrpSpPr>
        <p:grpSpPr>
          <a:xfrm>
            <a:off x="3862077" y="3649264"/>
            <a:ext cx="918201" cy="1553664"/>
            <a:chOff x="7893197" y="28597250"/>
            <a:chExt cx="6097606" cy="11083489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CEDE7E4-F303-6A73-0AD5-7BB43A53EE3D}"/>
                </a:ext>
              </a:extLst>
            </p:cNvPr>
            <p:cNvSpPr/>
            <p:nvPr/>
          </p:nvSpPr>
          <p:spPr>
            <a:xfrm>
              <a:off x="7893197" y="28597250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Level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1F1DC1F-CEA8-5CC9-5265-F5446B034371}"/>
                </a:ext>
              </a:extLst>
            </p:cNvPr>
            <p:cNvSpPr/>
            <p:nvPr/>
          </p:nvSpPr>
          <p:spPr>
            <a:xfrm>
              <a:off x="7893197" y="30180608"/>
              <a:ext cx="6097606" cy="475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something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DD63C6-EE64-5945-4E35-3A1EC3DC7877}"/>
                </a:ext>
              </a:extLst>
            </p:cNvPr>
            <p:cNvSpPr/>
            <p:nvPr/>
          </p:nvSpPr>
          <p:spPr>
            <a:xfrm>
              <a:off x="7893197" y="34930673"/>
              <a:ext cx="6097606" cy="475006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</p:grp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D860DE04-AB3D-739A-C321-B061E72E5AC0}"/>
              </a:ext>
            </a:extLst>
          </p:cNvPr>
          <p:cNvCxnSpPr>
            <a:cxnSpLocks/>
            <a:stCxn id="82" idx="1"/>
          </p:cNvCxnSpPr>
          <p:nvPr/>
        </p:nvCxnSpPr>
        <p:spPr>
          <a:xfrm rot="10800000" flipV="1">
            <a:off x="2076451" y="1322144"/>
            <a:ext cx="1785627" cy="99540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F01A123C-C270-1267-B73F-538BE9CFEBBF}"/>
              </a:ext>
            </a:extLst>
          </p:cNvPr>
          <p:cNvCxnSpPr>
            <a:cxnSpLocks/>
            <a:stCxn id="86" idx="1"/>
          </p:cNvCxnSpPr>
          <p:nvPr/>
        </p:nvCxnSpPr>
        <p:spPr>
          <a:xfrm rot="10800000" flipV="1">
            <a:off x="2076449" y="1653384"/>
            <a:ext cx="2131074" cy="7014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849DD5D-746C-C5FF-EF31-8A98C629C7DB}"/>
              </a:ext>
            </a:extLst>
          </p:cNvPr>
          <p:cNvCxnSpPr>
            <a:cxnSpLocks/>
            <a:stCxn id="90" idx="1"/>
          </p:cNvCxnSpPr>
          <p:nvPr/>
        </p:nvCxnSpPr>
        <p:spPr>
          <a:xfrm rot="10800000" flipV="1">
            <a:off x="2076449" y="2097287"/>
            <a:ext cx="2417451" cy="3105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A01BDD74-3752-D063-1550-70965593DE7F}"/>
              </a:ext>
            </a:extLst>
          </p:cNvPr>
          <p:cNvCxnSpPr>
            <a:cxnSpLocks/>
            <a:stCxn id="94" idx="1"/>
          </p:cNvCxnSpPr>
          <p:nvPr/>
        </p:nvCxnSpPr>
        <p:spPr>
          <a:xfrm rot="10800000">
            <a:off x="2111519" y="2465836"/>
            <a:ext cx="1750558" cy="17383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44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37A38C5-6816-13AC-94F9-76A8770BA9D7}"/>
              </a:ext>
            </a:extLst>
          </p:cNvPr>
          <p:cNvGrpSpPr/>
          <p:nvPr/>
        </p:nvGrpSpPr>
        <p:grpSpPr>
          <a:xfrm>
            <a:off x="2512321" y="731243"/>
            <a:ext cx="918201" cy="1707156"/>
            <a:chOff x="15766181" y="15850401"/>
            <a:chExt cx="6097606" cy="121784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B77A4E-480D-F36A-1827-8F95F79274A9}"/>
                </a:ext>
              </a:extLst>
            </p:cNvPr>
            <p:cNvSpPr/>
            <p:nvPr/>
          </p:nvSpPr>
          <p:spPr>
            <a:xfrm>
              <a:off x="15766181" y="15850401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Game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1A2DF8-D0EF-0BF9-A86C-91FCCCE8FC16}"/>
                </a:ext>
              </a:extLst>
            </p:cNvPr>
            <p:cNvSpPr/>
            <p:nvPr/>
          </p:nvSpPr>
          <p:spPr>
            <a:xfrm>
              <a:off x="15766181" y="17433749"/>
              <a:ext cx="6097606" cy="6586122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done: bool = False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_screen: pygame.Rect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clock: pg.time.Clock()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FPS: int  = 60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states: dict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state_name: str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state:str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game_surface: pg.Surface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font: pg.font.Font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D91492-C121-3713-4F86-FE7A7D67D76E}"/>
                </a:ext>
              </a:extLst>
            </p:cNvPr>
            <p:cNvSpPr/>
            <p:nvPr/>
          </p:nvSpPr>
          <p:spPr>
            <a:xfrm>
              <a:off x="15766181" y="24019864"/>
              <a:ext cx="6097606" cy="4009003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event_loop()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flip_state()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update()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draw()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Run()</a:t>
              </a:r>
              <a:endParaRPr lang="en-US" sz="300" noProof="1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DB47DC-55F3-1D8B-BED3-C46037B2CC64}"/>
              </a:ext>
            </a:extLst>
          </p:cNvPr>
          <p:cNvGrpSpPr/>
          <p:nvPr/>
        </p:nvGrpSpPr>
        <p:grpSpPr>
          <a:xfrm>
            <a:off x="1415292" y="2624021"/>
            <a:ext cx="918201" cy="1553664"/>
            <a:chOff x="7893197" y="28597250"/>
            <a:chExt cx="6097606" cy="110834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5323F1-797E-D6AE-79EB-A4FF30FF0B89}"/>
                </a:ext>
              </a:extLst>
            </p:cNvPr>
            <p:cNvSpPr/>
            <p:nvPr/>
          </p:nvSpPr>
          <p:spPr>
            <a:xfrm>
              <a:off x="7893197" y="28597250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Ship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04567A1-8250-A77D-A677-C94E18DE7C8D}"/>
                </a:ext>
              </a:extLst>
            </p:cNvPr>
            <p:cNvSpPr/>
            <p:nvPr/>
          </p:nvSpPr>
          <p:spPr>
            <a:xfrm>
              <a:off x="7893197" y="30180608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name: str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lives: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D63F31-D2D2-C158-1752-1ACEA3181C23}"/>
                </a:ext>
              </a:extLst>
            </p:cNvPr>
            <p:cNvSpPr/>
            <p:nvPr/>
          </p:nvSpPr>
          <p:spPr>
            <a:xfrm>
              <a:off x="7893197" y="34930673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fire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trigger_shield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3CADE9-774D-C737-0437-79304AD9D085}"/>
              </a:ext>
            </a:extLst>
          </p:cNvPr>
          <p:cNvCxnSpPr>
            <a:cxnSpLocks/>
            <a:stCxn id="22" idx="0"/>
            <a:endCxn id="6" idx="2"/>
          </p:cNvCxnSpPr>
          <p:nvPr/>
        </p:nvCxnSpPr>
        <p:spPr>
          <a:xfrm flipV="1">
            <a:off x="2971422" y="2438399"/>
            <a:ext cx="0" cy="1856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B519F8-0B41-B94A-4833-FBBDFD8EB0CB}"/>
              </a:ext>
            </a:extLst>
          </p:cNvPr>
          <p:cNvGrpSpPr/>
          <p:nvPr/>
        </p:nvGrpSpPr>
        <p:grpSpPr>
          <a:xfrm>
            <a:off x="2512321" y="2624021"/>
            <a:ext cx="918201" cy="1553664"/>
            <a:chOff x="15766181" y="28597250"/>
            <a:chExt cx="6097606" cy="1108348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463E80-6580-6AC1-7EFB-232DD44BFA72}"/>
                </a:ext>
              </a:extLst>
            </p:cNvPr>
            <p:cNvSpPr/>
            <p:nvPr/>
          </p:nvSpPr>
          <p:spPr>
            <a:xfrm>
              <a:off x="15766181" y="28597250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Obstacle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708D4B-23ED-E906-49F7-2F2CA34F6495}"/>
                </a:ext>
              </a:extLst>
            </p:cNvPr>
            <p:cNvSpPr/>
            <p:nvPr/>
          </p:nvSpPr>
          <p:spPr>
            <a:xfrm>
              <a:off x="15766181" y="30180608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destructible: bool</a:t>
              </a: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0F31CA-19B2-A7A8-B94F-5EBFFAE2234B}"/>
                </a:ext>
              </a:extLst>
            </p:cNvPr>
            <p:cNvSpPr/>
            <p:nvPr/>
          </p:nvSpPr>
          <p:spPr>
            <a:xfrm>
              <a:off x="15766181" y="34930673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1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100" noProof="1">
                <a:solidFill>
                  <a:schemeClr val="tx1"/>
                </a:solidFill>
              </a:endParaRPr>
            </a:p>
            <a:p>
              <a:pPr marL="530152" indent="-355102">
                <a:buFont typeface="Arial" panose="020B0604020202020204" pitchFamily="34" charset="0"/>
                <a:buChar char="•"/>
              </a:pPr>
              <a:endParaRPr lang="en-US" sz="100" noProof="1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1BEAFC7-CA01-4A1A-028B-0E0A72D26735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rot="5400000" flipH="1" flipV="1">
            <a:off x="2330096" y="1982696"/>
            <a:ext cx="185622" cy="1097029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99ACAD-520E-8C47-3CB4-47F754D97CE6}"/>
              </a:ext>
            </a:extLst>
          </p:cNvPr>
          <p:cNvGrpSpPr/>
          <p:nvPr/>
        </p:nvGrpSpPr>
        <p:grpSpPr>
          <a:xfrm>
            <a:off x="3609349" y="2624021"/>
            <a:ext cx="918201" cy="1553664"/>
            <a:chOff x="15766181" y="28597250"/>
            <a:chExt cx="6097606" cy="11083489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B64B77-7174-74B0-A577-D2D6F370EFB8}"/>
                </a:ext>
              </a:extLst>
            </p:cNvPr>
            <p:cNvSpPr/>
            <p:nvPr/>
          </p:nvSpPr>
          <p:spPr>
            <a:xfrm>
              <a:off x="15766181" y="28597250"/>
              <a:ext cx="6097606" cy="158335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sz="600" b="1" noProof="1"/>
                <a:t>Projectile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31C1228-C590-F993-F12F-BD9F43C2CCCA}"/>
                </a:ext>
              </a:extLst>
            </p:cNvPr>
            <p:cNvSpPr/>
            <p:nvPr/>
          </p:nvSpPr>
          <p:spPr>
            <a:xfrm>
              <a:off x="15766181" y="30180608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expiry_time: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explode: bool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r>
                <a:rPr lang="en-US" sz="600" noProof="1">
                  <a:solidFill>
                    <a:schemeClr val="tx1"/>
                  </a:solidFill>
                </a:rPr>
                <a:t>explosion_size: int</a:t>
              </a: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6845491-6D34-7A47-9513-65E5E514000C}"/>
                </a:ext>
              </a:extLst>
            </p:cNvPr>
            <p:cNvSpPr/>
            <p:nvPr/>
          </p:nvSpPr>
          <p:spPr>
            <a:xfrm>
              <a:off x="15766181" y="34930673"/>
              <a:ext cx="6097606" cy="4750066"/>
            </a:xfrm>
            <a:prstGeom prst="rect">
              <a:avLst/>
            </a:prstGeom>
            <a:no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>
              <a:noAutofit/>
            </a:bodyPr>
            <a:lstStyle/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  <a:p>
              <a:pPr marL="114300" indent="-57150">
                <a:buFont typeface="Arial" panose="020B0604020202020204" pitchFamily="34" charset="0"/>
                <a:buChar char="•"/>
              </a:pPr>
              <a:endParaRPr lang="en-US" sz="600" noProof="1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27BF46C-9A50-9FD7-6107-AA1CEF805F6A}"/>
              </a:ext>
            </a:extLst>
          </p:cNvPr>
          <p:cNvCxnSpPr>
            <a:cxnSpLocks/>
            <a:stCxn id="35" idx="0"/>
            <a:endCxn id="6" idx="2"/>
          </p:cNvCxnSpPr>
          <p:nvPr/>
        </p:nvCxnSpPr>
        <p:spPr>
          <a:xfrm rot="16200000" flipV="1">
            <a:off x="3427125" y="1982696"/>
            <a:ext cx="185622" cy="1097028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2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2825</TotalTime>
  <Words>311</Words>
  <Application>Microsoft Office PowerPoint</Application>
  <PresentationFormat>A4 Paper (210x297 mm)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OJ Skjelten</dc:creator>
  <cp:lastModifiedBy>OJ Skjelten</cp:lastModifiedBy>
  <cp:revision>14</cp:revision>
  <cp:lastPrinted>2023-10-25T19:23:53Z</cp:lastPrinted>
  <dcterms:created xsi:type="dcterms:W3CDTF">2023-10-24T12:43:33Z</dcterms:created>
  <dcterms:modified xsi:type="dcterms:W3CDTF">2023-10-26T11:54:51Z</dcterms:modified>
</cp:coreProperties>
</file>