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66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1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2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CC73-E523-4798-BD73-05443C2BFD3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EF79D-1FAD-48C0-9633-3891BEDCB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MovieCan.ru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5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Библиотеки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Flask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Hashlib</a:t>
            </a:r>
            <a:r>
              <a:rPr lang="en-US" dirty="0" smtClean="0"/>
              <a:t> - </a:t>
            </a:r>
            <a:r>
              <a:rPr lang="ru-RU" dirty="0" smtClean="0"/>
              <a:t>это интерфейс для простого хеширования сообщений.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Flask_login</a:t>
            </a:r>
            <a:r>
              <a:rPr lang="en-US" dirty="0" smtClean="0"/>
              <a:t> - </a:t>
            </a:r>
            <a:r>
              <a:rPr lang="ru-RU" dirty="0"/>
              <a:t>расширение, которое обеспечит управление пользовательскими сеансами во </a:t>
            </a:r>
            <a:r>
              <a:rPr lang="ru-RU" b="1" dirty="0" err="1" smtClean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4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и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57" y="1690689"/>
            <a:ext cx="5362198" cy="2872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52" y="1690687"/>
            <a:ext cx="5424310" cy="2872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36" y="2131727"/>
            <a:ext cx="4089566" cy="43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и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138" y="1690688"/>
            <a:ext cx="169762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658" y="1853738"/>
            <a:ext cx="6749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data</a:t>
            </a:r>
            <a:r>
              <a:rPr lang="ru-RU" dirty="0" smtClean="0">
                <a:latin typeface="+mj-lt"/>
              </a:rPr>
              <a:t> (работа с </a:t>
            </a:r>
            <a:r>
              <a:rPr lang="ru-RU" dirty="0" err="1" smtClean="0">
                <a:latin typeface="+mj-lt"/>
              </a:rPr>
              <a:t>api</a:t>
            </a:r>
            <a:r>
              <a:rPr lang="ru-RU" dirty="0" smtClean="0">
                <a:latin typeface="+mj-lt"/>
              </a:rPr>
              <a:t> и базой данных)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db</a:t>
            </a:r>
            <a:r>
              <a:rPr lang="ru-RU" dirty="0" smtClean="0">
                <a:latin typeface="+mj-lt"/>
              </a:rPr>
              <a:t> (место для хранения базы данных)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static</a:t>
            </a:r>
            <a:r>
              <a:rPr lang="ru-RU" dirty="0" smtClean="0">
                <a:latin typeface="+mj-lt"/>
              </a:rPr>
              <a:t> (для хранения контента видео и картинок, </a:t>
            </a:r>
            <a:r>
              <a:rPr lang="ru-RU" dirty="0" err="1" smtClean="0">
                <a:latin typeface="+mj-lt"/>
              </a:rPr>
              <a:t>js</a:t>
            </a:r>
            <a:r>
              <a:rPr lang="ru-RU" dirty="0" smtClean="0">
                <a:latin typeface="+mj-lt"/>
              </a:rPr>
              <a:t> код)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templates</a:t>
            </a:r>
            <a:r>
              <a:rPr lang="ru-RU" dirty="0" smtClean="0">
                <a:latin typeface="+mj-lt"/>
              </a:rPr>
              <a:t> (все </a:t>
            </a:r>
            <a:r>
              <a:rPr lang="ru-RU" dirty="0" err="1" smtClean="0">
                <a:latin typeface="+mj-lt"/>
              </a:rPr>
              <a:t>html</a:t>
            </a:r>
            <a:r>
              <a:rPr lang="ru-RU" dirty="0" smtClean="0">
                <a:latin typeface="+mj-lt"/>
              </a:rPr>
              <a:t> файлы)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app</a:t>
            </a:r>
            <a:r>
              <a:rPr lang="ru-RU" dirty="0" smtClean="0">
                <a:latin typeface="+mj-lt"/>
              </a:rPr>
              <a:t> (главный файл приложения)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forms</a:t>
            </a:r>
            <a:r>
              <a:rPr lang="ru-RU" dirty="0" smtClean="0">
                <a:latin typeface="+mj-lt"/>
              </a:rPr>
              <a:t> (хранение всех форм для регистрации и </a:t>
            </a:r>
            <a:r>
              <a:rPr lang="ru-RU" dirty="0" err="1" smtClean="0">
                <a:latin typeface="+mj-lt"/>
              </a:rPr>
              <a:t>тд</a:t>
            </a:r>
            <a:r>
              <a:rPr lang="ru-RU" dirty="0" smtClean="0">
                <a:latin typeface="+mj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>
                <a:latin typeface="+mj-lt"/>
              </a:rPr>
              <a:t>modules</a:t>
            </a:r>
            <a:r>
              <a:rPr lang="ru-RU" dirty="0" smtClean="0">
                <a:latin typeface="+mj-lt"/>
              </a:rPr>
              <a:t> (вспомогательные модули и функции)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03" y="1690688"/>
            <a:ext cx="6839520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Возможности доработки: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+mj-lt"/>
              </a:rPr>
              <a:t>Появление чатов/внутреннего мессенджера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+mj-lt"/>
              </a:rPr>
              <a:t>Появление оповещений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+mj-lt"/>
              </a:rPr>
              <a:t>Появление комментариев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7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MovieCan.ru</vt:lpstr>
      <vt:lpstr>Библиотеки</vt:lpstr>
      <vt:lpstr>Функционал и структура</vt:lpstr>
      <vt:lpstr>Функционал и структура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MovieCan.ru</dc:title>
  <dc:creator>admin</dc:creator>
  <cp:lastModifiedBy>admin</cp:lastModifiedBy>
  <cp:revision>2</cp:revision>
  <dcterms:created xsi:type="dcterms:W3CDTF">2023-04-24T09:23:04Z</dcterms:created>
  <dcterms:modified xsi:type="dcterms:W3CDTF">2023-04-24T09:31:03Z</dcterms:modified>
</cp:coreProperties>
</file>