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75" d="100"/>
          <a:sy n="75" d="100"/>
        </p:scale>
        <p:origin x="40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0E57-556C-489F-9A13-38B8CB628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95823-0AEB-41CA-AEB3-08FF5E127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CEC55-E075-46D8-9DCF-7C547755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ECBE-2A4D-4432-9999-25E36A5FBCFB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789A-71BC-4B21-94DE-57541F24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68C8E-6A57-41A2-853C-367F3057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9357-E6C8-4381-A207-38594496B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2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11E8-E0D1-49CD-810F-36DCBA75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6F2A1-B35F-4A3C-80FE-09BD09B5F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49BD2-062F-411F-82FB-3E7FFB130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ECBE-2A4D-4432-9999-25E36A5FBCFB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A0D67-B3E3-4E0D-8783-B14C1C2B3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3B848-0C95-4C7A-8436-91038DBD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9357-E6C8-4381-A207-38594496B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6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5D0A42-D626-4914-9358-13EDDF7DD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391D8-716B-40A2-B67C-1EE28C7BC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A2E0A-AD53-4AA6-93B2-0DC74027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ECBE-2A4D-4432-9999-25E36A5FBCFB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E19DA-A77E-44CB-AC32-020C8A885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023DF-B9A8-40A1-9256-7AD106AB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9357-E6C8-4381-A207-38594496B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9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E0CB-A9A7-4CB2-A232-FA6EC18E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1999C-96F0-4F0C-9CF1-03DDEBC60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304DB-72F9-4885-B3D3-E0E4462A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ECBE-2A4D-4432-9999-25E36A5FBCFB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88DD7-1413-4FFC-96AE-CCC199213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79D1B-BB7A-480C-8C4F-7868990C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9357-E6C8-4381-A207-38594496B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8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D252-9FF7-41BF-B833-DB2100A2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EA5FC-99AA-4EFE-9B55-DBE9BB0BF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BFC9D-FF0C-46E4-B1D5-D9753B8D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ECBE-2A4D-4432-9999-25E36A5FBCFB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FDF33-CB0F-450F-BB0A-220CBC866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C5CA4-1802-428B-931D-1919AE60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9357-E6C8-4381-A207-38594496B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2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DA1EA-7EB8-4EC0-9626-233312F14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9B316-B689-4BF6-81D2-B2A883BD3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C6488-669C-48CE-9848-AA0C49D97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112A9-446C-4FF4-B5C3-D06C4E9A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ECBE-2A4D-4432-9999-25E36A5FBCFB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67760-CBBA-4B64-8FE7-AD2F3EBA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0BE68-CA5A-407A-9927-5CA58A9DD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9357-E6C8-4381-A207-38594496B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42A16-BA17-4A71-96DD-9503EEA87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700DA-D2F8-4DD3-96BB-32EF8EC5C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E23BA-1FEC-45DA-A333-25ED1FF03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65188-0C63-40B9-8F18-1490A7AA7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7B4D7-7E88-457E-BD4A-3285EFA39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5036B-CA7D-4AF3-8F67-2847E526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ECBE-2A4D-4432-9999-25E36A5FBCFB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AB9B5-3180-4A23-9F8F-EA036CEDE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3EF162-560A-4298-AAAA-C93CD290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9357-E6C8-4381-A207-38594496B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6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3B5CC-338E-4B2A-BB6B-64CDAB033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88AD39-C064-4750-AB92-652EC0B7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ECBE-2A4D-4432-9999-25E36A5FBCFB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BAE65-16EC-42AC-BB76-36FA7FF5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4C72B-C086-4DC9-9E8B-2E71D210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9357-E6C8-4381-A207-38594496B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3BE303-F645-451F-91E4-A2F4FE9D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ECBE-2A4D-4432-9999-25E36A5FBCFB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38CDB-3E43-4E1C-B5F1-AF7F01B2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84A17-2189-40FA-B71D-25C510B3E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9357-E6C8-4381-A207-38594496B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0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64208-ACEA-452D-9E92-7FAE254F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BD6F3-7C98-41FD-9460-4888E270F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C55B2-9693-49EF-9BFB-9E0660424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27DA4-8E74-4DD4-9D84-E8E6044F6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ECBE-2A4D-4432-9999-25E36A5FBCFB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A2E51-BBED-424F-AA18-25D12052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9942D-AA8B-4697-BEFC-21686B2F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9357-E6C8-4381-A207-38594496B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4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F362C-BBD9-4F32-8B36-FCAC6FAAB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C75A2A-A998-48B6-B26A-FBBA372DA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1DD13-431E-48BD-8788-5D33AD0AD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02B8A-C4E0-4451-96EF-D8073B6F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ECBE-2A4D-4432-9999-25E36A5FBCFB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C6DB3-C70D-4095-A243-FB3662F9F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03DF9-7681-492B-BD21-0E6BEF0C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9357-E6C8-4381-A207-38594496B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2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A9C321-A0A8-4075-A2AB-7CE2644B9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DF300-4748-4F77-BB56-7E51A4127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946B3-0AA4-404D-8F6E-87910E5CC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0ECBE-2A4D-4432-9999-25E36A5FBCFB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00026-F6FA-4F98-AA5A-4231ED30C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D5478-1F1F-42DB-9458-309582112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09357-E6C8-4381-A207-38594496B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9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2C804DF5-51C3-4528-837A-95D9BD3FC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475" y="719341"/>
            <a:ext cx="1812978" cy="15209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44F58A-2C50-4C3F-BC37-0FF1C2EAC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087" y="2887133"/>
            <a:ext cx="3884613" cy="1824221"/>
          </a:xfrm>
          <a:prstGeom prst="rect">
            <a:avLst/>
          </a:prstGeom>
        </p:spPr>
      </p:pic>
      <p:pic>
        <p:nvPicPr>
          <p:cNvPr id="9" name="Picture 8" descr="A circuit board&#10;&#10;Description automatically generated">
            <a:extLst>
              <a:ext uri="{FF2B5EF4-FFF2-40B4-BE49-F238E27FC236}">
                <a16:creationId xmlns:a16="http://schemas.microsoft.com/office/drawing/2014/main" id="{D6809F7B-37E8-40A7-ACCE-0881980176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593" y="3217762"/>
            <a:ext cx="1456505" cy="1160548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6B59C84-61A7-4E78-BB7A-6EF816849FEA}"/>
              </a:ext>
            </a:extLst>
          </p:cNvPr>
          <p:cNvCxnSpPr/>
          <p:nvPr/>
        </p:nvCxnSpPr>
        <p:spPr>
          <a:xfrm flipV="1">
            <a:off x="7305675" y="3352800"/>
            <a:ext cx="1990725" cy="20002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28F26F-46A7-4B01-9B5E-D183848885C2}"/>
              </a:ext>
            </a:extLst>
          </p:cNvPr>
          <p:cNvCxnSpPr/>
          <p:nvPr/>
        </p:nvCxnSpPr>
        <p:spPr>
          <a:xfrm rot="10800000">
            <a:off x="7312285" y="4019550"/>
            <a:ext cx="1993641" cy="19050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2C6302C-FE6C-4BEE-8E88-AC733C944E1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482140" y="1598615"/>
            <a:ext cx="2717798" cy="835023"/>
          </a:xfrm>
          <a:prstGeom prst="bentConnector3">
            <a:avLst>
              <a:gd name="adj1" fmla="val 11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2D03099-58B8-4D6C-9F66-CB1A21AA24C1}"/>
              </a:ext>
            </a:extLst>
          </p:cNvPr>
          <p:cNvSpPr txBox="1"/>
          <p:nvPr/>
        </p:nvSpPr>
        <p:spPr>
          <a:xfrm flipH="1">
            <a:off x="10901362" y="236508"/>
            <a:ext cx="71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+12V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5B50AA-B0AF-49B5-BF6D-369551652A78}"/>
              </a:ext>
            </a:extLst>
          </p:cNvPr>
          <p:cNvSpPr txBox="1"/>
          <p:nvPr/>
        </p:nvSpPr>
        <p:spPr>
          <a:xfrm flipH="1">
            <a:off x="10901362" y="6016109"/>
            <a:ext cx="71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DDF0DAA-3D88-4DE4-A11D-2C90F274CB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74259" y="4660003"/>
            <a:ext cx="1730382" cy="776288"/>
          </a:xfrm>
          <a:prstGeom prst="bentConnector3">
            <a:avLst>
              <a:gd name="adj1" fmla="val -9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A picture containing engine&#10;&#10;Description automatically generated">
            <a:extLst>
              <a:ext uri="{FF2B5EF4-FFF2-40B4-BE49-F238E27FC236}">
                <a16:creationId xmlns:a16="http://schemas.microsoft.com/office/drawing/2014/main" id="{08A0D90C-8016-4D18-BBE1-7E77982D1E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393" y="5260100"/>
            <a:ext cx="1187189" cy="1306476"/>
          </a:xfrm>
          <a:prstGeom prst="rect">
            <a:avLst/>
          </a:prstGeom>
        </p:spPr>
      </p:pic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3FBE352-9668-4695-8777-4E74B7C1F3EF}"/>
              </a:ext>
            </a:extLst>
          </p:cNvPr>
          <p:cNvCxnSpPr>
            <a:cxnSpLocks/>
          </p:cNvCxnSpPr>
          <p:nvPr/>
        </p:nvCxnSpPr>
        <p:spPr>
          <a:xfrm rot="5400000">
            <a:off x="6040562" y="4678487"/>
            <a:ext cx="1050940" cy="463286"/>
          </a:xfrm>
          <a:prstGeom prst="bentConnector3">
            <a:avLst>
              <a:gd name="adj1" fmla="val 409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7CBB1AB-1DE0-4D59-AC14-9FEA2E8D3C05}"/>
              </a:ext>
            </a:extLst>
          </p:cNvPr>
          <p:cNvCxnSpPr>
            <a:cxnSpLocks/>
          </p:cNvCxnSpPr>
          <p:nvPr/>
        </p:nvCxnSpPr>
        <p:spPr>
          <a:xfrm rot="5400000">
            <a:off x="5680068" y="4702167"/>
            <a:ext cx="1044593" cy="422277"/>
          </a:xfrm>
          <a:prstGeom prst="bentConnector3">
            <a:avLst>
              <a:gd name="adj1" fmla="val 3039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58CDA5F-1981-4BE5-928E-1A8228AC5DA4}"/>
              </a:ext>
            </a:extLst>
          </p:cNvPr>
          <p:cNvCxnSpPr/>
          <p:nvPr/>
        </p:nvCxnSpPr>
        <p:spPr>
          <a:xfrm rot="16200000" flipH="1">
            <a:off x="5156192" y="4419592"/>
            <a:ext cx="1050940" cy="9810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7AB9AE0-5D3C-488B-8A98-50E1C4846594}"/>
              </a:ext>
            </a:extLst>
          </p:cNvPr>
          <p:cNvCxnSpPr>
            <a:cxnSpLocks/>
          </p:cNvCxnSpPr>
          <p:nvPr/>
        </p:nvCxnSpPr>
        <p:spPr>
          <a:xfrm>
            <a:off x="6334389" y="1915356"/>
            <a:ext cx="49241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D973A00-A481-4AF2-B494-084D8357AA57}"/>
              </a:ext>
            </a:extLst>
          </p:cNvPr>
          <p:cNvCxnSpPr>
            <a:cxnSpLocks/>
          </p:cNvCxnSpPr>
          <p:nvPr/>
        </p:nvCxnSpPr>
        <p:spPr>
          <a:xfrm flipV="1">
            <a:off x="10901361" y="2522646"/>
            <a:ext cx="1" cy="1660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B2D5FA1-178D-4CC2-B428-C30B23782A4E}"/>
              </a:ext>
            </a:extLst>
          </p:cNvPr>
          <p:cNvCxnSpPr>
            <a:cxnSpLocks/>
          </p:cNvCxnSpPr>
          <p:nvPr/>
        </p:nvCxnSpPr>
        <p:spPr>
          <a:xfrm>
            <a:off x="6045994" y="2522646"/>
            <a:ext cx="4855367" cy="6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AD1BF43-DB48-4B6D-B458-002553C8406C}"/>
              </a:ext>
            </a:extLst>
          </p:cNvPr>
          <p:cNvCxnSpPr>
            <a:cxnSpLocks/>
          </p:cNvCxnSpPr>
          <p:nvPr/>
        </p:nvCxnSpPr>
        <p:spPr>
          <a:xfrm>
            <a:off x="6045994" y="1915356"/>
            <a:ext cx="0" cy="607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3C81239-7E77-4A5B-8448-1A670E733E29}"/>
              </a:ext>
            </a:extLst>
          </p:cNvPr>
          <p:cNvCxnSpPr>
            <a:cxnSpLocks/>
          </p:cNvCxnSpPr>
          <p:nvPr/>
        </p:nvCxnSpPr>
        <p:spPr>
          <a:xfrm>
            <a:off x="6202364" y="1915356"/>
            <a:ext cx="0" cy="1261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D99B42B6-DD0C-4E4C-BA71-8945FB9425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9" y="883363"/>
            <a:ext cx="3049362" cy="2309924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9D9C452-8506-476D-BD88-ADDC68969E2B}"/>
              </a:ext>
            </a:extLst>
          </p:cNvPr>
          <p:cNvCxnSpPr>
            <a:cxnSpLocks/>
          </p:cNvCxnSpPr>
          <p:nvPr/>
        </p:nvCxnSpPr>
        <p:spPr>
          <a:xfrm flipH="1">
            <a:off x="3502877" y="4711354"/>
            <a:ext cx="24883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D37651A-5800-4536-B408-13CCFA8E5DDB}"/>
              </a:ext>
            </a:extLst>
          </p:cNvPr>
          <p:cNvCxnSpPr>
            <a:cxnSpLocks/>
          </p:cNvCxnSpPr>
          <p:nvPr/>
        </p:nvCxnSpPr>
        <p:spPr>
          <a:xfrm>
            <a:off x="3502877" y="1310640"/>
            <a:ext cx="0" cy="3400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16CABB0-452C-45C0-925A-EBD41CC52731}"/>
              </a:ext>
            </a:extLst>
          </p:cNvPr>
          <p:cNvCxnSpPr>
            <a:cxnSpLocks/>
          </p:cNvCxnSpPr>
          <p:nvPr/>
        </p:nvCxnSpPr>
        <p:spPr>
          <a:xfrm>
            <a:off x="3002280" y="1310640"/>
            <a:ext cx="5005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D3FE9A5-2F49-4A07-8552-76C8703CFEC3}"/>
              </a:ext>
            </a:extLst>
          </p:cNvPr>
          <p:cNvCxnSpPr>
            <a:cxnSpLocks/>
          </p:cNvCxnSpPr>
          <p:nvPr/>
        </p:nvCxnSpPr>
        <p:spPr>
          <a:xfrm flipH="1">
            <a:off x="3571875" y="4816129"/>
            <a:ext cx="2762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93B5941-3B14-43E1-A177-D1DF65557099}"/>
              </a:ext>
            </a:extLst>
          </p:cNvPr>
          <p:cNvCxnSpPr>
            <a:cxnSpLocks/>
          </p:cNvCxnSpPr>
          <p:nvPr/>
        </p:nvCxnSpPr>
        <p:spPr>
          <a:xfrm flipH="1">
            <a:off x="3571875" y="1862138"/>
            <a:ext cx="9953" cy="2953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26EC1E1-963D-46E6-A46E-281B324ADFCC}"/>
              </a:ext>
            </a:extLst>
          </p:cNvPr>
          <p:cNvCxnSpPr>
            <a:cxnSpLocks/>
          </p:cNvCxnSpPr>
          <p:nvPr/>
        </p:nvCxnSpPr>
        <p:spPr>
          <a:xfrm>
            <a:off x="3002280" y="1862138"/>
            <a:ext cx="5795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645659A-A6DC-478C-BBF3-414FEABCF608}"/>
              </a:ext>
            </a:extLst>
          </p:cNvPr>
          <p:cNvCxnSpPr>
            <a:cxnSpLocks/>
          </p:cNvCxnSpPr>
          <p:nvPr/>
        </p:nvCxnSpPr>
        <p:spPr>
          <a:xfrm>
            <a:off x="3002280" y="1666876"/>
            <a:ext cx="7219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3D9F60D-77C0-4F06-9FAB-00F8774B47A4}"/>
              </a:ext>
            </a:extLst>
          </p:cNvPr>
          <p:cNvCxnSpPr>
            <a:cxnSpLocks/>
          </p:cNvCxnSpPr>
          <p:nvPr/>
        </p:nvCxnSpPr>
        <p:spPr>
          <a:xfrm flipH="1">
            <a:off x="3724274" y="1666875"/>
            <a:ext cx="1" cy="1295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18BEC3A-0F2C-4767-A482-7F977BDF2F57}"/>
              </a:ext>
            </a:extLst>
          </p:cNvPr>
          <p:cNvCxnSpPr>
            <a:cxnSpLocks/>
          </p:cNvCxnSpPr>
          <p:nvPr/>
        </p:nvCxnSpPr>
        <p:spPr>
          <a:xfrm>
            <a:off x="3724274" y="2962274"/>
            <a:ext cx="22669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0D54620-5725-4B30-8635-8C3F307BFD63}"/>
              </a:ext>
            </a:extLst>
          </p:cNvPr>
          <p:cNvCxnSpPr>
            <a:cxnSpLocks/>
          </p:cNvCxnSpPr>
          <p:nvPr/>
        </p:nvCxnSpPr>
        <p:spPr>
          <a:xfrm flipV="1">
            <a:off x="5989637" y="2968624"/>
            <a:ext cx="0" cy="182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64A676-AD77-4D6B-B786-22CB93CF2DE8}"/>
              </a:ext>
            </a:extLst>
          </p:cNvPr>
          <p:cNvCxnSpPr>
            <a:cxnSpLocks/>
          </p:cNvCxnSpPr>
          <p:nvPr/>
        </p:nvCxnSpPr>
        <p:spPr>
          <a:xfrm>
            <a:off x="3002280" y="1489344"/>
            <a:ext cx="8601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46D1AF6-BCD8-4F16-B6F1-D22CAB36964F}"/>
              </a:ext>
            </a:extLst>
          </p:cNvPr>
          <p:cNvCxnSpPr>
            <a:cxnSpLocks/>
          </p:cNvCxnSpPr>
          <p:nvPr/>
        </p:nvCxnSpPr>
        <p:spPr>
          <a:xfrm flipH="1">
            <a:off x="3864338" y="1489344"/>
            <a:ext cx="1" cy="1295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F56A540-7F8C-46C1-A20A-29EE272A901B}"/>
              </a:ext>
            </a:extLst>
          </p:cNvPr>
          <p:cNvCxnSpPr>
            <a:cxnSpLocks/>
          </p:cNvCxnSpPr>
          <p:nvPr/>
        </p:nvCxnSpPr>
        <p:spPr>
          <a:xfrm>
            <a:off x="3862388" y="2789504"/>
            <a:ext cx="19335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FAC53E3-A700-42ED-85C5-60BE50F82CEB}"/>
              </a:ext>
            </a:extLst>
          </p:cNvPr>
          <p:cNvCxnSpPr>
            <a:cxnSpLocks/>
          </p:cNvCxnSpPr>
          <p:nvPr/>
        </p:nvCxnSpPr>
        <p:spPr>
          <a:xfrm flipV="1">
            <a:off x="5795963" y="2795673"/>
            <a:ext cx="0" cy="355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98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Lajos Oláh</dc:creator>
  <cp:lastModifiedBy>Lajos Oláh</cp:lastModifiedBy>
  <cp:revision>30</cp:revision>
  <dcterms:created xsi:type="dcterms:W3CDTF">2020-04-11T13:47:41Z</dcterms:created>
  <dcterms:modified xsi:type="dcterms:W3CDTF">2020-04-11T14:57:40Z</dcterms:modified>
</cp:coreProperties>
</file>