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5" r:id="rId10"/>
    <p:sldId id="264"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8/19/2025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8/19/2025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01A-42BF-15AD-7D2E-C2257C408CBE}"/>
              </a:ext>
            </a:extLst>
          </p:cNvPr>
          <p:cNvSpPr>
            <a:spLocks noGrp="1"/>
          </p:cNvSpPr>
          <p:nvPr>
            <p:ph type="ctrTitle"/>
          </p:nvPr>
        </p:nvSpPr>
        <p:spPr>
          <a:xfrm>
            <a:off x="2417779" y="1936955"/>
            <a:ext cx="8637073" cy="1406774"/>
          </a:xfrm>
        </p:spPr>
        <p:txBody>
          <a:bodyPr>
            <a:normAutofit fontScale="90000"/>
          </a:bodyPr>
          <a:lstStyle/>
          <a:p>
            <a:br>
              <a:rPr lang="en-IN" sz="3600" dirty="0"/>
            </a:br>
            <a:r>
              <a:rPr lang="en-IN" sz="3600" dirty="0"/>
              <a:t>name : Oleti </a:t>
            </a:r>
            <a:r>
              <a:rPr lang="en-IN" sz="3600" dirty="0" err="1"/>
              <a:t>hemanth</a:t>
            </a:r>
            <a:r>
              <a:rPr lang="en-IN" sz="3600" dirty="0"/>
              <a:t> Sateesh  			     </a:t>
            </a:r>
            <a:r>
              <a:rPr lang="en-IN" sz="3600" dirty="0" err="1"/>
              <a:t>kumar</a:t>
            </a:r>
            <a:br>
              <a:rPr lang="en-IN" sz="3600" dirty="0"/>
            </a:br>
            <a:r>
              <a:rPr lang="en-IN" sz="3600" dirty="0"/>
              <a:t>Project name : EBAY</a:t>
            </a:r>
          </a:p>
        </p:txBody>
      </p:sp>
      <p:sp>
        <p:nvSpPr>
          <p:cNvPr id="3" name="Subtitle 2">
            <a:extLst>
              <a:ext uri="{FF2B5EF4-FFF2-40B4-BE49-F238E27FC236}">
                <a16:creationId xmlns:a16="http://schemas.microsoft.com/office/drawing/2014/main" id="{7B1ED50E-9616-A9D8-A7EB-070BB68604F5}"/>
              </a:ext>
            </a:extLst>
          </p:cNvPr>
          <p:cNvSpPr>
            <a:spLocks noGrp="1"/>
          </p:cNvSpPr>
          <p:nvPr>
            <p:ph type="subTitle" idx="1"/>
          </p:nvPr>
        </p:nvSpPr>
        <p:spPr/>
        <p:txBody>
          <a:bodyPr/>
          <a:lstStyle/>
          <a:p>
            <a:r>
              <a:rPr lang="en-IN" dirty="0"/>
              <a:t>UNDER GUIDANCE OF </a:t>
            </a:r>
            <a:r>
              <a:rPr lang="en-IN" dirty="0">
                <a:highlight>
                  <a:srgbClr val="FFFF00"/>
                </a:highlight>
              </a:rPr>
              <a:t>MRS.VAISHALI SONAWANE MAM.</a:t>
            </a:r>
          </a:p>
        </p:txBody>
      </p:sp>
    </p:spTree>
    <p:extLst>
      <p:ext uri="{BB962C8B-B14F-4D97-AF65-F5344CB8AC3E}">
        <p14:creationId xmlns:p14="http://schemas.microsoft.com/office/powerpoint/2010/main" val="3457412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EC0680-ACA2-2527-6E14-0E7B6EC6B291}"/>
              </a:ext>
            </a:extLst>
          </p:cNvPr>
          <p:cNvPicPr>
            <a:picLocks noChangeAspect="1"/>
          </p:cNvPicPr>
          <p:nvPr/>
        </p:nvPicPr>
        <p:blipFill>
          <a:blip r:embed="rId2"/>
          <a:stretch>
            <a:fillRect/>
          </a:stretch>
        </p:blipFill>
        <p:spPr>
          <a:xfrm>
            <a:off x="1061884" y="403123"/>
            <a:ext cx="9438968" cy="5142271"/>
          </a:xfrm>
          <a:prstGeom prst="rect">
            <a:avLst/>
          </a:prstGeom>
        </p:spPr>
      </p:pic>
    </p:spTree>
    <p:extLst>
      <p:ext uri="{BB962C8B-B14F-4D97-AF65-F5344CB8AC3E}">
        <p14:creationId xmlns:p14="http://schemas.microsoft.com/office/powerpoint/2010/main" val="6416136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2E74B-EC66-0595-5A68-4ED42EE5C32F}"/>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B172E7DA-B081-07E0-1006-3D807128591F}"/>
              </a:ext>
            </a:extLst>
          </p:cNvPr>
          <p:cNvSpPr>
            <a:spLocks noGrp="1"/>
          </p:cNvSpPr>
          <p:nvPr>
            <p:ph idx="1"/>
          </p:nvPr>
        </p:nvSpPr>
        <p:spPr/>
        <p:txBody>
          <a:bodyPr/>
          <a:lstStyle/>
          <a:p>
            <a:pPr>
              <a:buFont typeface="Wingdings" panose="05000000000000000000" pitchFamily="2" charset="2"/>
              <a:buChar char="v"/>
            </a:pPr>
            <a:r>
              <a:rPr lang="en-US" dirty="0">
                <a:latin typeface="Calibri" panose="020F0502020204030204" pitchFamily="34" charset="0"/>
                <a:ea typeface="Corbel" panose="020B0503020204020204" pitchFamily="34" charset="0"/>
                <a:cs typeface="Tahoma" panose="020B0604030504040204" pitchFamily="34" charset="0"/>
              </a:rPr>
              <a:t>While testing big website which contains huge data </a:t>
            </a:r>
            <a:r>
              <a:rPr lang="en-US" dirty="0" err="1">
                <a:latin typeface="Calibri" panose="020F0502020204030204" pitchFamily="34" charset="0"/>
                <a:ea typeface="Corbel" panose="020B0503020204020204" pitchFamily="34" charset="0"/>
                <a:cs typeface="Tahoma" panose="020B0604030504040204" pitchFamily="34" charset="0"/>
              </a:rPr>
              <a:t>i</a:t>
            </a:r>
            <a:r>
              <a:rPr lang="en-US" dirty="0">
                <a:latin typeface="Calibri" panose="020F0502020204030204" pitchFamily="34" charset="0"/>
                <a:ea typeface="Corbel" panose="020B0503020204020204" pitchFamily="34" charset="0"/>
                <a:cs typeface="Tahoma" panose="020B0604030504040204" pitchFamily="34" charset="0"/>
              </a:rPr>
              <a:t> faced some challenges about:</a:t>
            </a:r>
            <a:endParaRPr lang="en-IN" dirty="0">
              <a:latin typeface="Corbel" panose="020B0503020204020204" pitchFamily="34" charset="0"/>
              <a:ea typeface="Corbel" panose="020B0503020204020204" pitchFamily="34" charset="0"/>
              <a:cs typeface="Tahoma" panose="020B0604030504040204" pitchFamily="34" charset="0"/>
            </a:endParaRPr>
          </a:p>
          <a:p>
            <a:r>
              <a:rPr lang="en-US" dirty="0"/>
              <a:t> Faced difficulties in setting up Selenium, TestNG, browser drivers, and handling synchronization issues without immediate team support.</a:t>
            </a:r>
          </a:p>
          <a:p>
            <a:r>
              <a:rPr lang="en-US" dirty="0"/>
              <a:t>Ensuring all modules (Login, Search, Cart, Checkout, etc.) were covered by test cases was challenging without dividing work among multiple testers.</a:t>
            </a:r>
          </a:p>
          <a:p>
            <a:r>
              <a:rPr lang="en-US" dirty="0"/>
              <a:t>Identifying root causes of failed test cases and updating scripts for dynamic web elements was time-consuming when managed by a single person.</a:t>
            </a:r>
            <a:endParaRPr lang="en-IN" b="1" dirty="0"/>
          </a:p>
        </p:txBody>
      </p:sp>
    </p:spTree>
    <p:extLst>
      <p:ext uri="{BB962C8B-B14F-4D97-AF65-F5344CB8AC3E}">
        <p14:creationId xmlns:p14="http://schemas.microsoft.com/office/powerpoint/2010/main" val="3211337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E929-35C9-B6F4-C973-A6AF4176170E}"/>
              </a:ext>
            </a:extLst>
          </p:cNvPr>
          <p:cNvSpPr>
            <a:spLocks noGrp="1"/>
          </p:cNvSpPr>
          <p:nvPr>
            <p:ph type="title"/>
          </p:nvPr>
        </p:nvSpPr>
        <p:spPr/>
        <p:txBody>
          <a:bodyPr/>
          <a:lstStyle/>
          <a:p>
            <a:r>
              <a:rPr lang="en-IN" dirty="0"/>
              <a:t>EXPERIENCE</a:t>
            </a:r>
          </a:p>
        </p:txBody>
      </p:sp>
      <p:sp>
        <p:nvSpPr>
          <p:cNvPr id="3" name="Content Placeholder 2">
            <a:extLst>
              <a:ext uri="{FF2B5EF4-FFF2-40B4-BE49-F238E27FC236}">
                <a16:creationId xmlns:a16="http://schemas.microsoft.com/office/drawing/2014/main" id="{DB5BEB32-8B7F-980E-13CD-CE9C9AD9A61B}"/>
              </a:ext>
            </a:extLst>
          </p:cNvPr>
          <p:cNvSpPr>
            <a:spLocks noGrp="1"/>
          </p:cNvSpPr>
          <p:nvPr>
            <p:ph idx="1"/>
          </p:nvPr>
        </p:nvSpPr>
        <p:spPr/>
        <p:txBody>
          <a:bodyPr/>
          <a:lstStyle/>
          <a:p>
            <a:r>
              <a:rPr lang="en-US" dirty="0"/>
              <a:t>Gained hands-on experience in automating functional test cases using Selenium with TestNG.</a:t>
            </a:r>
          </a:p>
          <a:p>
            <a:r>
              <a:rPr lang="en-US" dirty="0"/>
              <a:t>Improved skills in handling dependencies, data-driven testing, and parallel execution.</a:t>
            </a:r>
          </a:p>
          <a:p>
            <a:r>
              <a:rPr lang="en-US" dirty="0"/>
              <a:t>Learned to manage complete testing lifecycle alone, from test planning to defect reporting.</a:t>
            </a:r>
          </a:p>
          <a:p>
            <a:r>
              <a:rPr lang="en-US" dirty="0"/>
              <a:t>Enhanced problem-solving and debugging skills while working independently on real-time e-commerce modules.</a:t>
            </a:r>
            <a:endParaRPr lang="en-IN" dirty="0"/>
          </a:p>
        </p:txBody>
      </p:sp>
    </p:spTree>
    <p:extLst>
      <p:ext uri="{BB962C8B-B14F-4D97-AF65-F5344CB8AC3E}">
        <p14:creationId xmlns:p14="http://schemas.microsoft.com/office/powerpoint/2010/main" val="1075366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E281-40A6-F229-1133-14EB37B0A72D}"/>
              </a:ext>
            </a:extLst>
          </p:cNvPr>
          <p:cNvSpPr>
            <a:spLocks noGrp="1"/>
          </p:cNvSpPr>
          <p:nvPr>
            <p:ph type="title"/>
          </p:nvPr>
        </p:nvSpPr>
        <p:spPr>
          <a:xfrm>
            <a:off x="1454239" y="1756129"/>
            <a:ext cx="8643154" cy="2050065"/>
          </a:xfrm>
        </p:spPr>
        <p:txBody>
          <a:bodyPr/>
          <a:lstStyle/>
          <a:p>
            <a:r>
              <a:rPr lang="en-IN" dirty="0"/>
              <a:t>			THANK YOU…!.!.!</a:t>
            </a:r>
          </a:p>
        </p:txBody>
      </p:sp>
      <p:sp>
        <p:nvSpPr>
          <p:cNvPr id="3" name="Text Placeholder 2">
            <a:extLst>
              <a:ext uri="{FF2B5EF4-FFF2-40B4-BE49-F238E27FC236}">
                <a16:creationId xmlns:a16="http://schemas.microsoft.com/office/drawing/2014/main" id="{19189014-5ACA-2D21-2CEA-6AD1897A9903}"/>
              </a:ext>
            </a:extLst>
          </p:cNvPr>
          <p:cNvSpPr>
            <a:spLocks noGrp="1"/>
          </p:cNvSpPr>
          <p:nvPr>
            <p:ph type="body" idx="1"/>
          </p:nvPr>
        </p:nvSpPr>
        <p:spPr/>
        <p:txBody>
          <a:bodyPr/>
          <a:lstStyle/>
          <a:p>
            <a:r>
              <a:rPr lang="en-IN" dirty="0"/>
              <a:t>		</a:t>
            </a:r>
            <a:r>
              <a:rPr lang="en-US" b="1" dirty="0">
                <a:latin typeface="Calibri" panose="020F0502020204030204" pitchFamily="34" charset="0"/>
                <a:ea typeface="Calibri" panose="020F0502020204030204" pitchFamily="34" charset="0"/>
                <a:cs typeface="Calibri" panose="020F0502020204030204" pitchFamily="34" charset="0"/>
              </a:rPr>
              <a:t>Vaishali Mam For Guiding Me through out the Project.</a:t>
            </a:r>
            <a:endParaRPr lang="en-IN" dirty="0"/>
          </a:p>
        </p:txBody>
      </p:sp>
    </p:spTree>
    <p:extLst>
      <p:ext uri="{BB962C8B-B14F-4D97-AF65-F5344CB8AC3E}">
        <p14:creationId xmlns:p14="http://schemas.microsoft.com/office/powerpoint/2010/main" val="1250312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569-6911-8041-22E2-46790827FD4F}"/>
              </a:ext>
            </a:extLst>
          </p:cNvPr>
          <p:cNvSpPr>
            <a:spLocks noGrp="1"/>
          </p:cNvSpPr>
          <p:nvPr>
            <p:ph type="title"/>
          </p:nvPr>
        </p:nvSpPr>
        <p:spPr>
          <a:xfrm>
            <a:off x="1451579" y="820561"/>
            <a:ext cx="9603275" cy="1049235"/>
          </a:xfrm>
        </p:spPr>
        <p:txBody>
          <a:bodyPr/>
          <a:lstStyle/>
          <a:p>
            <a:r>
              <a:rPr lang="en-IN" dirty="0"/>
              <a:t>INTRODUCTION</a:t>
            </a:r>
          </a:p>
        </p:txBody>
      </p:sp>
      <p:sp>
        <p:nvSpPr>
          <p:cNvPr id="3" name="Content Placeholder 2">
            <a:extLst>
              <a:ext uri="{FF2B5EF4-FFF2-40B4-BE49-F238E27FC236}">
                <a16:creationId xmlns:a16="http://schemas.microsoft.com/office/drawing/2014/main" id="{7A97105D-9339-4D11-9EDF-5A4115AF4A8B}"/>
              </a:ext>
            </a:extLst>
          </p:cNvPr>
          <p:cNvSpPr>
            <a:spLocks noGrp="1"/>
          </p:cNvSpPr>
          <p:nvPr>
            <p:ph idx="1"/>
          </p:nvPr>
        </p:nvSpPr>
        <p:spPr/>
        <p:txBody>
          <a:bodyPr>
            <a:normAutofit/>
          </a:bodyPr>
          <a:lstStyle/>
          <a:p>
            <a:r>
              <a:rPr lang="en-US" sz="2400" dirty="0"/>
              <a:t>eBay is a global e-commerce platform that allows users to buy and sell a wide range of products through online auctions and direct sales. The project focuses on testing the core functionalities of the eBay website such as user login, product search, add to cart, checkout, and account management.</a:t>
            </a:r>
          </a:p>
          <a:p>
            <a:r>
              <a:rPr lang="en-US" sz="2400" dirty="0"/>
              <a:t>The objective is to ensure that all modules work smoothly, provide a seamless shopping experience, and meet customer expectations.</a:t>
            </a:r>
          </a:p>
          <a:p>
            <a:endParaRPr lang="en-IN" dirty="0"/>
          </a:p>
        </p:txBody>
      </p:sp>
    </p:spTree>
    <p:extLst>
      <p:ext uri="{BB962C8B-B14F-4D97-AF65-F5344CB8AC3E}">
        <p14:creationId xmlns:p14="http://schemas.microsoft.com/office/powerpoint/2010/main" val="365701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A0F77-F53E-168C-EA8E-52863B4F5470}"/>
              </a:ext>
            </a:extLst>
          </p:cNvPr>
          <p:cNvSpPr>
            <a:spLocks noGrp="1"/>
          </p:cNvSpPr>
          <p:nvPr>
            <p:ph type="title"/>
          </p:nvPr>
        </p:nvSpPr>
        <p:spPr>
          <a:xfrm>
            <a:off x="1294362" y="1125362"/>
            <a:ext cx="9603275" cy="671355"/>
          </a:xfrm>
        </p:spPr>
        <p:txBody>
          <a:bodyPr/>
          <a:lstStyle/>
          <a:p>
            <a:r>
              <a:rPr lang="en-IN" dirty="0"/>
              <a:t>OVERVIEW</a:t>
            </a:r>
          </a:p>
        </p:txBody>
      </p:sp>
      <p:sp>
        <p:nvSpPr>
          <p:cNvPr id="3" name="Content Placeholder 2">
            <a:extLst>
              <a:ext uri="{FF2B5EF4-FFF2-40B4-BE49-F238E27FC236}">
                <a16:creationId xmlns:a16="http://schemas.microsoft.com/office/drawing/2014/main" id="{639D5DB4-ED6D-2A8E-5163-D8C062F84920}"/>
              </a:ext>
            </a:extLst>
          </p:cNvPr>
          <p:cNvSpPr>
            <a:spLocks noGrp="1"/>
          </p:cNvSpPr>
          <p:nvPr>
            <p:ph idx="1"/>
          </p:nvPr>
        </p:nvSpPr>
        <p:spPr>
          <a:xfrm>
            <a:off x="1294362" y="1973177"/>
            <a:ext cx="9603275" cy="3759461"/>
          </a:xfrm>
        </p:spPr>
        <p:txBody>
          <a:bodyPr>
            <a:normAutofit/>
          </a:bodyPr>
          <a:lstStyle/>
          <a:p>
            <a:pPr>
              <a:buFont typeface="Wingdings" panose="05000000000000000000" pitchFamily="2" charset="2"/>
              <a:buChar char="q"/>
            </a:pPr>
            <a:r>
              <a:rPr lang="en-IN" dirty="0"/>
              <a:t>WHAT IS EBAY?</a:t>
            </a:r>
          </a:p>
          <a:p>
            <a:pPr>
              <a:buFont typeface="Wingdings" panose="05000000000000000000" pitchFamily="2" charset="2"/>
              <a:buChar char="Ø"/>
            </a:pPr>
            <a:r>
              <a:rPr lang="en-US" dirty="0"/>
              <a:t>eBay is a leading global e-commerce marketplace where individuals and businesses can buy and sell products online. </a:t>
            </a:r>
          </a:p>
          <a:p>
            <a:pPr>
              <a:buFont typeface="Wingdings" panose="05000000000000000000" pitchFamily="2" charset="2"/>
              <a:buChar char="Ø"/>
            </a:pPr>
            <a:r>
              <a:rPr lang="en-US" dirty="0"/>
              <a:t>The eBay project focuses on testing the </a:t>
            </a:r>
            <a:r>
              <a:rPr lang="en-US" b="1" dirty="0"/>
              <a:t>main functionalities</a:t>
            </a:r>
            <a:r>
              <a:rPr lang="en-US" dirty="0"/>
              <a:t> of the website to ensure smooth user experience.</a:t>
            </a:r>
            <a:endParaRPr lang="en-IN" dirty="0"/>
          </a:p>
        </p:txBody>
      </p:sp>
    </p:spTree>
    <p:extLst>
      <p:ext uri="{BB962C8B-B14F-4D97-AF65-F5344CB8AC3E}">
        <p14:creationId xmlns:p14="http://schemas.microsoft.com/office/powerpoint/2010/main" val="374091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8ED61-F368-0E94-30F9-0A4B326BCF72}"/>
              </a:ext>
            </a:extLst>
          </p:cNvPr>
          <p:cNvSpPr>
            <a:spLocks noGrp="1"/>
          </p:cNvSpPr>
          <p:nvPr>
            <p:ph type="title"/>
          </p:nvPr>
        </p:nvSpPr>
        <p:spPr>
          <a:xfrm>
            <a:off x="1451579" y="804520"/>
            <a:ext cx="9603275" cy="709648"/>
          </a:xfrm>
        </p:spPr>
        <p:txBody>
          <a:bodyPr/>
          <a:lstStyle/>
          <a:p>
            <a:r>
              <a:rPr lang="en-IN" dirty="0"/>
              <a:t>MODULES OF THE PROJECT</a:t>
            </a:r>
          </a:p>
        </p:txBody>
      </p:sp>
      <p:sp>
        <p:nvSpPr>
          <p:cNvPr id="3" name="Content Placeholder 2">
            <a:extLst>
              <a:ext uri="{FF2B5EF4-FFF2-40B4-BE49-F238E27FC236}">
                <a16:creationId xmlns:a16="http://schemas.microsoft.com/office/drawing/2014/main" id="{B56F11F5-0BF8-7FAD-48D1-23832AA7CD5D}"/>
              </a:ext>
            </a:extLst>
          </p:cNvPr>
          <p:cNvSpPr>
            <a:spLocks noGrp="1"/>
          </p:cNvSpPr>
          <p:nvPr>
            <p:ph idx="1"/>
          </p:nvPr>
        </p:nvSpPr>
        <p:spPr/>
        <p:txBody>
          <a:bodyPr>
            <a:normAutofit fontScale="70000" lnSpcReduction="20000"/>
          </a:bodyPr>
          <a:lstStyle/>
          <a:p>
            <a:r>
              <a:rPr lang="en-IN" sz="2400" b="1" dirty="0"/>
              <a:t>MODULE 1: Login &amp; Registration</a:t>
            </a:r>
          </a:p>
          <a:p>
            <a:pPr marL="685800" indent="0" algn="just">
              <a:lnSpc>
                <a:spcPct val="107000"/>
              </a:lnSpc>
              <a:buNone/>
            </a:pPr>
            <a:r>
              <a:rPr lang="en-IN" sz="2300" dirty="0">
                <a:latin typeface="Calibri" panose="020F0502020204030204" pitchFamily="34" charset="0"/>
                <a:ea typeface="Corbel" panose="020B0503020204020204" pitchFamily="34" charset="0"/>
                <a:cs typeface="Tahoma" panose="020B0604030504040204" pitchFamily="34" charset="0"/>
              </a:rPr>
              <a:t>Checked all the functionalities on Sign in page which included personal info </a:t>
            </a:r>
            <a:r>
              <a:rPr lang="en-US" sz="2300" dirty="0">
                <a:latin typeface="Calibri" panose="020F0502020204030204" pitchFamily="34" charset="0"/>
                <a:ea typeface="Corbel" panose="020B0503020204020204" pitchFamily="34" charset="0"/>
                <a:cs typeface="Tahoma" panose="020B0604030504040204" pitchFamily="34" charset="0"/>
              </a:rPr>
              <a:t>as email </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address, password.</a:t>
            </a:r>
            <a:endParaRPr lang="en-IN" sz="2300" dirty="0">
              <a:latin typeface="Corbel" panose="020B0503020204020204" pitchFamily="34" charset="0"/>
              <a:ea typeface="Corbel" panose="020B0503020204020204" pitchFamily="34" charset="0"/>
              <a:cs typeface="Tahoma" panose="020B0604030504040204" pitchFamily="34" charset="0"/>
            </a:endParaRPr>
          </a:p>
          <a:p>
            <a:r>
              <a:rPr lang="en-IN" sz="2400" b="1" dirty="0"/>
              <a:t>MODULE 2: Product Search &amp; Filters</a:t>
            </a:r>
          </a:p>
          <a:p>
            <a:pPr marL="0" indent="0">
              <a:buNone/>
            </a:pPr>
            <a:r>
              <a:rPr lang="en-IN" sz="2400" b="1" dirty="0"/>
              <a:t>	</a:t>
            </a:r>
            <a:r>
              <a:rPr lang="en-US" sz="2300" dirty="0"/>
              <a:t>Verified search box, category selection, price filters, and sorting  options.</a:t>
            </a:r>
          </a:p>
          <a:p>
            <a:r>
              <a:rPr lang="en-US" sz="2400" b="1" dirty="0"/>
              <a:t>MODULE 3:  </a:t>
            </a:r>
            <a:r>
              <a:rPr lang="en-IN" sz="2400" b="1" dirty="0"/>
              <a:t>Product Details</a:t>
            </a:r>
          </a:p>
          <a:p>
            <a:pPr marL="0" indent="0">
              <a:buNone/>
            </a:pPr>
            <a:r>
              <a:rPr lang="en-IN" sz="2400" b="1" dirty="0"/>
              <a:t>	</a:t>
            </a:r>
            <a:r>
              <a:rPr lang="en-US" sz="2300" dirty="0"/>
              <a:t>Checked product description, images, specifications, reviews, and add to cart button.</a:t>
            </a:r>
            <a:endParaRPr lang="en-IN" sz="2300" b="1" dirty="0"/>
          </a:p>
          <a:p>
            <a:r>
              <a:rPr lang="en-US" sz="2400" b="1" dirty="0"/>
              <a:t>MODULE 4: </a:t>
            </a:r>
            <a:r>
              <a:rPr lang="en-IN" sz="2400" b="1" dirty="0"/>
              <a:t>Shopping Cart</a:t>
            </a:r>
          </a:p>
          <a:p>
            <a:pPr marL="0" indent="0">
              <a:buNone/>
            </a:pPr>
            <a:r>
              <a:rPr lang="en-US" sz="2500" b="1" dirty="0"/>
              <a:t>	</a:t>
            </a:r>
            <a:r>
              <a:rPr lang="en-US" sz="2300" dirty="0"/>
              <a:t>Validated add/remove items, update quantities, and total price calculation</a:t>
            </a:r>
            <a:r>
              <a:rPr lang="en-US" sz="2800" dirty="0"/>
              <a:t>.</a:t>
            </a:r>
            <a:endParaRPr lang="en-US" sz="2500" b="1" dirty="0"/>
          </a:p>
        </p:txBody>
      </p:sp>
    </p:spTree>
    <p:extLst>
      <p:ext uri="{BB962C8B-B14F-4D97-AF65-F5344CB8AC3E}">
        <p14:creationId xmlns:p14="http://schemas.microsoft.com/office/powerpoint/2010/main" val="1490432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1ACB-45D4-9AF7-BAC4-3C13AFA143FC}"/>
              </a:ext>
            </a:extLst>
          </p:cNvPr>
          <p:cNvSpPr>
            <a:spLocks noGrp="1"/>
          </p:cNvSpPr>
          <p:nvPr>
            <p:ph type="title"/>
          </p:nvPr>
        </p:nvSpPr>
        <p:spPr>
          <a:xfrm>
            <a:off x="1451578" y="867037"/>
            <a:ext cx="9603275" cy="1049235"/>
          </a:xfrm>
        </p:spPr>
        <p:txBody>
          <a:bodyPr/>
          <a:lstStyle/>
          <a:p>
            <a:r>
              <a:rPr lang="en-IN" dirty="0"/>
              <a:t>MODULES OF THE PROJECT</a:t>
            </a:r>
          </a:p>
        </p:txBody>
      </p:sp>
      <p:sp>
        <p:nvSpPr>
          <p:cNvPr id="3" name="Content Placeholder 2">
            <a:extLst>
              <a:ext uri="{FF2B5EF4-FFF2-40B4-BE49-F238E27FC236}">
                <a16:creationId xmlns:a16="http://schemas.microsoft.com/office/drawing/2014/main" id="{CA4B7D47-7590-F508-CCEA-FE8F87450A00}"/>
              </a:ext>
            </a:extLst>
          </p:cNvPr>
          <p:cNvSpPr>
            <a:spLocks noGrp="1"/>
          </p:cNvSpPr>
          <p:nvPr>
            <p:ph idx="1"/>
          </p:nvPr>
        </p:nvSpPr>
        <p:spPr/>
        <p:txBody>
          <a:bodyPr>
            <a:normAutofit/>
          </a:bodyPr>
          <a:lstStyle/>
          <a:p>
            <a:r>
              <a:rPr lang="en-IN" sz="1700" b="1" dirty="0"/>
              <a:t>MODULE 5</a:t>
            </a:r>
            <a:r>
              <a:rPr lang="en-IN" sz="1700" dirty="0"/>
              <a:t>:  </a:t>
            </a:r>
            <a:r>
              <a:rPr lang="en-IN" sz="1700" b="1" dirty="0"/>
              <a:t>Checkout &amp; Payment</a:t>
            </a:r>
            <a:r>
              <a:rPr lang="en-IN" sz="1700" dirty="0"/>
              <a:t> </a:t>
            </a:r>
          </a:p>
          <a:p>
            <a:pPr marL="0" indent="0">
              <a:buNone/>
            </a:pPr>
            <a:r>
              <a:rPr lang="en-IN" sz="1600" dirty="0"/>
              <a:t>	</a:t>
            </a:r>
            <a:r>
              <a:rPr lang="en-US" sz="1600" dirty="0"/>
              <a:t>Verified address entry, shipping options, and secure payment gateways.</a:t>
            </a:r>
          </a:p>
          <a:p>
            <a:r>
              <a:rPr lang="en-US" sz="1700" b="1" dirty="0"/>
              <a:t>MODULE 6</a:t>
            </a:r>
            <a:r>
              <a:rPr lang="en-US" sz="1700" dirty="0"/>
              <a:t>:  </a:t>
            </a:r>
            <a:r>
              <a:rPr lang="en-IN" sz="1700" b="1" dirty="0"/>
              <a:t>Wishlist &amp; Watchlist</a:t>
            </a:r>
          </a:p>
          <a:p>
            <a:pPr marL="0" indent="0">
              <a:buNone/>
            </a:pPr>
            <a:r>
              <a:rPr lang="en-IN" sz="1600" b="1" dirty="0"/>
              <a:t>	</a:t>
            </a:r>
            <a:r>
              <a:rPr lang="en-US" sz="1600" dirty="0"/>
              <a:t>Checked adding/removing products and saving for later.</a:t>
            </a:r>
          </a:p>
          <a:p>
            <a:r>
              <a:rPr lang="en-US" sz="1700" b="1" dirty="0"/>
              <a:t>MODULE 7:  </a:t>
            </a:r>
            <a:r>
              <a:rPr lang="en-IN" sz="1700" b="1" dirty="0"/>
              <a:t>Order History</a:t>
            </a:r>
          </a:p>
          <a:p>
            <a:pPr marL="0" indent="0">
              <a:buNone/>
            </a:pPr>
            <a:r>
              <a:rPr lang="en-IN" sz="1600" b="1" dirty="0"/>
              <a:t>	</a:t>
            </a:r>
            <a:r>
              <a:rPr lang="en-US" sz="1600" dirty="0"/>
              <a:t>Verified past order details, invoices, and tracking info.</a:t>
            </a:r>
          </a:p>
          <a:p>
            <a:r>
              <a:rPr lang="en-US" sz="1700" b="1" dirty="0"/>
              <a:t>MODULE 8:  </a:t>
            </a:r>
            <a:r>
              <a:rPr lang="en-IN" sz="1700" b="1" dirty="0"/>
              <a:t>Navigation (Header &amp; Footer)</a:t>
            </a:r>
          </a:p>
          <a:p>
            <a:pPr marL="0" indent="0">
              <a:buNone/>
            </a:pPr>
            <a:r>
              <a:rPr lang="en-IN" sz="1600" b="1" dirty="0"/>
              <a:t>	</a:t>
            </a:r>
            <a:r>
              <a:rPr lang="en-US" sz="1600" dirty="0"/>
              <a:t>Validated quick links, categories, policies, and contact options.</a:t>
            </a:r>
            <a:endParaRPr lang="en-IN" sz="1600" b="1" dirty="0"/>
          </a:p>
        </p:txBody>
      </p:sp>
    </p:spTree>
    <p:extLst>
      <p:ext uri="{BB962C8B-B14F-4D97-AF65-F5344CB8AC3E}">
        <p14:creationId xmlns:p14="http://schemas.microsoft.com/office/powerpoint/2010/main" val="969142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2DA94-3EB8-ED46-03BE-25C073A3F101}"/>
              </a:ext>
            </a:extLst>
          </p:cNvPr>
          <p:cNvSpPr>
            <a:spLocks noGrp="1"/>
          </p:cNvSpPr>
          <p:nvPr>
            <p:ph type="title"/>
          </p:nvPr>
        </p:nvSpPr>
        <p:spPr/>
        <p:txBody>
          <a:bodyPr/>
          <a:lstStyle/>
          <a:p>
            <a:r>
              <a:rPr lang="en-IN" dirty="0"/>
              <a:t>DEFECTS</a:t>
            </a:r>
          </a:p>
        </p:txBody>
      </p:sp>
      <p:sp>
        <p:nvSpPr>
          <p:cNvPr id="3" name="Content Placeholder 2">
            <a:extLst>
              <a:ext uri="{FF2B5EF4-FFF2-40B4-BE49-F238E27FC236}">
                <a16:creationId xmlns:a16="http://schemas.microsoft.com/office/drawing/2014/main" id="{7A58360D-10ED-99FA-25E3-FFCA8E0BB479}"/>
              </a:ext>
            </a:extLst>
          </p:cNvPr>
          <p:cNvSpPr>
            <a:spLocks noGrp="1"/>
          </p:cNvSpPr>
          <p:nvPr>
            <p:ph idx="1"/>
          </p:nvPr>
        </p:nvSpPr>
        <p:spPr/>
        <p:txBody>
          <a:bodyPr/>
          <a:lstStyle/>
          <a:p>
            <a:pPr>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I have created a Defect report on those defects.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087264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4355-9912-6F35-7A47-1A48E38F5440}"/>
              </a:ext>
            </a:extLst>
          </p:cNvPr>
          <p:cNvSpPr>
            <a:spLocks noGrp="1"/>
          </p:cNvSpPr>
          <p:nvPr>
            <p:ph type="title"/>
          </p:nvPr>
        </p:nvSpPr>
        <p:spPr/>
        <p:txBody>
          <a:bodyPr/>
          <a:lstStyle/>
          <a:p>
            <a:r>
              <a:rPr lang="en-IN" dirty="0"/>
              <a:t>DEFECT IDENTIFIER :- B_001</a:t>
            </a:r>
          </a:p>
        </p:txBody>
      </p:sp>
      <p:sp>
        <p:nvSpPr>
          <p:cNvPr id="3" name="Content Placeholder 2">
            <a:extLst>
              <a:ext uri="{FF2B5EF4-FFF2-40B4-BE49-F238E27FC236}">
                <a16:creationId xmlns:a16="http://schemas.microsoft.com/office/drawing/2014/main" id="{F6BBCFAD-68CF-0741-5C02-A0453C19ED49}"/>
              </a:ext>
            </a:extLst>
          </p:cNvPr>
          <p:cNvSpPr>
            <a:spLocks noGrp="1"/>
          </p:cNvSpPr>
          <p:nvPr>
            <p:ph idx="1"/>
          </p:nvPr>
        </p:nvSpPr>
        <p:spPr>
          <a:xfrm>
            <a:off x="1451579" y="1853756"/>
            <a:ext cx="8606821" cy="4281573"/>
          </a:xfrm>
        </p:spPr>
        <p:txBody>
          <a:bodyPr>
            <a:normAutofit fontScale="55000" lnSpcReduction="20000"/>
          </a:bodyPr>
          <a:lstStyle/>
          <a:p>
            <a:r>
              <a:rPr lang="en-US" b="1" cap="all" dirty="0"/>
              <a:t>Defect summary                :-   </a:t>
            </a:r>
            <a:r>
              <a:rPr lang="en-US" cap="all" dirty="0"/>
              <a:t>when you enter special characters in search box it is showing some results  			                 instead of no elements found. </a:t>
            </a:r>
            <a:endParaRPr lang="en-IN" dirty="0"/>
          </a:p>
          <a:p>
            <a:r>
              <a:rPr lang="en-US" b="1" cap="all" dirty="0"/>
              <a:t>Ø Test Id                                 :-  </a:t>
            </a:r>
            <a:r>
              <a:rPr lang="en-IN" cap="all" dirty="0"/>
              <a:t>TC_020</a:t>
            </a:r>
            <a:endParaRPr lang="en-IN" dirty="0"/>
          </a:p>
          <a:p>
            <a:r>
              <a:rPr lang="en-US" cap="all" dirty="0"/>
              <a:t>Ø </a:t>
            </a:r>
            <a:r>
              <a:rPr lang="en-US" b="1" cap="all" dirty="0"/>
              <a:t>Test case name              :-</a:t>
            </a:r>
            <a:endParaRPr lang="en-IN" dirty="0"/>
          </a:p>
          <a:p>
            <a:r>
              <a:rPr lang="en-US" cap="all" dirty="0"/>
              <a:t>Ø </a:t>
            </a:r>
            <a:r>
              <a:rPr lang="en-US" b="1" cap="all" dirty="0"/>
              <a:t>Module name                   :-</a:t>
            </a:r>
            <a:r>
              <a:rPr lang="en-US" cap="all" dirty="0"/>
              <a:t>  Product search</a:t>
            </a:r>
            <a:endParaRPr lang="en-IN" dirty="0"/>
          </a:p>
          <a:p>
            <a:r>
              <a:rPr lang="en-US" cap="all" dirty="0"/>
              <a:t>Ø </a:t>
            </a:r>
            <a:r>
              <a:rPr lang="en-US" b="1" cap="all" dirty="0"/>
              <a:t>Reproducible </a:t>
            </a:r>
            <a:r>
              <a:rPr lang="en-US" cap="all" dirty="0"/>
              <a:t>                 </a:t>
            </a:r>
            <a:r>
              <a:rPr lang="en-US" b="1" cap="all" dirty="0"/>
              <a:t>:-</a:t>
            </a:r>
            <a:r>
              <a:rPr lang="en-US" cap="all" dirty="0"/>
              <a:t>  </a:t>
            </a:r>
            <a:endParaRPr lang="en-IN" dirty="0"/>
          </a:p>
          <a:p>
            <a:r>
              <a:rPr lang="en-US" cap="all" dirty="0"/>
              <a:t>Ø </a:t>
            </a:r>
            <a:r>
              <a:rPr lang="en-US" b="1" cap="all" dirty="0"/>
              <a:t>Severity       </a:t>
            </a:r>
            <a:r>
              <a:rPr lang="en-US" cap="all" dirty="0"/>
              <a:t>                      </a:t>
            </a:r>
            <a:r>
              <a:rPr lang="en-US" b="1" cap="all" dirty="0"/>
              <a:t>:- </a:t>
            </a:r>
            <a:r>
              <a:rPr lang="en-US" cap="all" dirty="0"/>
              <a:t>medium</a:t>
            </a:r>
            <a:endParaRPr lang="en-IN" dirty="0"/>
          </a:p>
          <a:p>
            <a:r>
              <a:rPr lang="en-US" cap="all" dirty="0"/>
              <a:t>Ø </a:t>
            </a:r>
            <a:r>
              <a:rPr lang="en-US" b="1" cap="all" dirty="0"/>
              <a:t>Priority  </a:t>
            </a:r>
            <a:r>
              <a:rPr lang="en-US" cap="all" dirty="0"/>
              <a:t>                          </a:t>
            </a:r>
            <a:r>
              <a:rPr lang="en-US" b="1" cap="all" dirty="0"/>
              <a:t> :- </a:t>
            </a:r>
            <a:r>
              <a:rPr lang="en-US" cap="all" dirty="0"/>
              <a:t>high</a:t>
            </a:r>
            <a:endParaRPr lang="en-IN" dirty="0"/>
          </a:p>
          <a:p>
            <a:r>
              <a:rPr lang="en-US" cap="all" dirty="0"/>
              <a:t>Ø </a:t>
            </a:r>
            <a:r>
              <a:rPr lang="en-US" b="1" cap="all" dirty="0"/>
              <a:t>Raised by                           :-</a:t>
            </a:r>
            <a:r>
              <a:rPr lang="en-US" cap="all" dirty="0"/>
              <a:t>  Team lead</a:t>
            </a:r>
            <a:endParaRPr lang="en-IN" dirty="0"/>
          </a:p>
          <a:p>
            <a:r>
              <a:rPr lang="en-US" cap="all" dirty="0"/>
              <a:t>Ø </a:t>
            </a:r>
            <a:r>
              <a:rPr lang="en-US" b="1" cap="all" dirty="0"/>
              <a:t>Assigned to                      :-</a:t>
            </a:r>
            <a:r>
              <a:rPr lang="en-US" cap="all" dirty="0"/>
              <a:t>  developer Team lead</a:t>
            </a:r>
            <a:endParaRPr lang="en-IN" dirty="0"/>
          </a:p>
          <a:p>
            <a:r>
              <a:rPr lang="en-US" cap="all" dirty="0"/>
              <a:t>Ø </a:t>
            </a:r>
            <a:r>
              <a:rPr lang="en-US" b="1" cap="all" dirty="0"/>
              <a:t>Date of assignment      :-</a:t>
            </a:r>
            <a:endParaRPr lang="en-IN" dirty="0"/>
          </a:p>
          <a:p>
            <a:r>
              <a:rPr lang="en-US" cap="all" dirty="0"/>
              <a:t>Ø </a:t>
            </a:r>
            <a:r>
              <a:rPr lang="en-US" b="1" cap="all" dirty="0"/>
              <a:t>Status                                 :-</a:t>
            </a:r>
            <a:r>
              <a:rPr lang="en-US" cap="all" dirty="0"/>
              <a:t> pending</a:t>
            </a:r>
            <a:endParaRPr lang="en-IN" dirty="0"/>
          </a:p>
          <a:p>
            <a:r>
              <a:rPr lang="en-US" cap="all" dirty="0"/>
              <a:t>Ø </a:t>
            </a:r>
            <a:r>
              <a:rPr lang="en-US" b="1" cap="all" dirty="0"/>
              <a:t>Snap shots                        :-</a:t>
            </a:r>
            <a:endParaRPr lang="en-IN" dirty="0"/>
          </a:p>
          <a:p>
            <a:r>
              <a:rPr lang="en-US" cap="all" dirty="0"/>
              <a:t>Ø </a:t>
            </a:r>
            <a:r>
              <a:rPr lang="en-US" b="1" cap="all" dirty="0"/>
              <a:t>Fixed by                               :-</a:t>
            </a:r>
            <a:r>
              <a:rPr lang="en-US" cap="all" dirty="0"/>
              <a:t> developer</a:t>
            </a:r>
            <a:endParaRPr lang="en-IN" dirty="0"/>
          </a:p>
          <a:p>
            <a:r>
              <a:rPr lang="en-US" cap="all" dirty="0"/>
              <a:t>Ø </a:t>
            </a:r>
            <a:r>
              <a:rPr lang="en-US" b="1" cap="all" dirty="0"/>
              <a:t>Date of fixing                   :-</a:t>
            </a:r>
            <a:endParaRPr lang="en-IN" dirty="0"/>
          </a:p>
          <a:p>
            <a:pPr marL="0" indent="0">
              <a:buNone/>
            </a:pPr>
            <a:endParaRPr lang="en-IN" dirty="0"/>
          </a:p>
        </p:txBody>
      </p:sp>
    </p:spTree>
    <p:extLst>
      <p:ext uri="{BB962C8B-B14F-4D97-AF65-F5344CB8AC3E}">
        <p14:creationId xmlns:p14="http://schemas.microsoft.com/office/powerpoint/2010/main" val="1345304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ACD181-BAE2-19E3-D449-C514709A9344}"/>
              </a:ext>
            </a:extLst>
          </p:cNvPr>
          <p:cNvPicPr>
            <a:picLocks noChangeAspect="1"/>
          </p:cNvPicPr>
          <p:nvPr/>
        </p:nvPicPr>
        <p:blipFill>
          <a:blip r:embed="rId2"/>
          <a:stretch>
            <a:fillRect/>
          </a:stretch>
        </p:blipFill>
        <p:spPr>
          <a:xfrm>
            <a:off x="285135" y="432619"/>
            <a:ext cx="5919020" cy="4949436"/>
          </a:xfrm>
          <a:prstGeom prst="rect">
            <a:avLst/>
          </a:prstGeom>
        </p:spPr>
      </p:pic>
      <p:pic>
        <p:nvPicPr>
          <p:cNvPr id="5" name="Picture 4">
            <a:extLst>
              <a:ext uri="{FF2B5EF4-FFF2-40B4-BE49-F238E27FC236}">
                <a16:creationId xmlns:a16="http://schemas.microsoft.com/office/drawing/2014/main" id="{AE0EAD4C-1D1E-CFBC-55D4-ABCE2D105502}"/>
              </a:ext>
            </a:extLst>
          </p:cNvPr>
          <p:cNvPicPr>
            <a:picLocks noChangeAspect="1"/>
          </p:cNvPicPr>
          <p:nvPr/>
        </p:nvPicPr>
        <p:blipFill>
          <a:blip r:embed="rId3"/>
          <a:stretch>
            <a:fillRect/>
          </a:stretch>
        </p:blipFill>
        <p:spPr>
          <a:xfrm>
            <a:off x="6272979" y="432619"/>
            <a:ext cx="5751871" cy="4949436"/>
          </a:xfrm>
          <a:prstGeom prst="rect">
            <a:avLst/>
          </a:prstGeom>
        </p:spPr>
      </p:pic>
    </p:spTree>
    <p:extLst>
      <p:ext uri="{BB962C8B-B14F-4D97-AF65-F5344CB8AC3E}">
        <p14:creationId xmlns:p14="http://schemas.microsoft.com/office/powerpoint/2010/main" val="2152120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9A7E-2361-9290-A357-E1024994FF31}"/>
              </a:ext>
            </a:extLst>
          </p:cNvPr>
          <p:cNvSpPr>
            <a:spLocks noGrp="1"/>
          </p:cNvSpPr>
          <p:nvPr>
            <p:ph type="title"/>
          </p:nvPr>
        </p:nvSpPr>
        <p:spPr/>
        <p:txBody>
          <a:bodyPr/>
          <a:lstStyle/>
          <a:p>
            <a:r>
              <a:rPr lang="en-IN" dirty="0"/>
              <a:t>DEFECT IDENTIFIER :- b_002</a:t>
            </a:r>
          </a:p>
        </p:txBody>
      </p:sp>
      <p:sp>
        <p:nvSpPr>
          <p:cNvPr id="3" name="Content Placeholder 2">
            <a:extLst>
              <a:ext uri="{FF2B5EF4-FFF2-40B4-BE49-F238E27FC236}">
                <a16:creationId xmlns:a16="http://schemas.microsoft.com/office/drawing/2014/main" id="{1EA085C9-6A05-C06C-23BA-23B6A428FE8E}"/>
              </a:ext>
            </a:extLst>
          </p:cNvPr>
          <p:cNvSpPr>
            <a:spLocks noGrp="1"/>
          </p:cNvSpPr>
          <p:nvPr>
            <p:ph idx="1"/>
          </p:nvPr>
        </p:nvSpPr>
        <p:spPr>
          <a:xfrm>
            <a:off x="1451579" y="2015732"/>
            <a:ext cx="9603275" cy="4149094"/>
          </a:xfrm>
        </p:spPr>
        <p:txBody>
          <a:bodyPr>
            <a:normAutofit fontScale="47500" lnSpcReduction="20000"/>
          </a:bodyPr>
          <a:lstStyle/>
          <a:p>
            <a:r>
              <a:rPr lang="en-US" b="1" cap="all" dirty="0"/>
              <a:t>Defect summary                :-  </a:t>
            </a:r>
            <a:r>
              <a:rPr lang="en-US" cap="all" dirty="0"/>
              <a:t>enter</a:t>
            </a:r>
            <a:r>
              <a:rPr lang="en-US" b="1" cap="all" dirty="0"/>
              <a:t> </a:t>
            </a:r>
            <a:r>
              <a:rPr lang="en-US" cap="all" dirty="0"/>
              <a:t>shoes from low price in search option the result will be in sorted order and the actual output is 		           showing in unsorted order.</a:t>
            </a:r>
            <a:endParaRPr lang="en-IN" dirty="0"/>
          </a:p>
          <a:p>
            <a:r>
              <a:rPr lang="en-US" b="1" cap="all" dirty="0"/>
              <a:t>Ø Test Id                                 :-  </a:t>
            </a:r>
            <a:r>
              <a:rPr lang="en-IN" cap="all" dirty="0"/>
              <a:t>TC_010</a:t>
            </a:r>
            <a:endParaRPr lang="en-IN" dirty="0"/>
          </a:p>
          <a:p>
            <a:r>
              <a:rPr lang="en-US" cap="all" dirty="0"/>
              <a:t>Ø </a:t>
            </a:r>
            <a:r>
              <a:rPr lang="en-US" b="1" cap="all" dirty="0"/>
              <a:t>Test case name              :-</a:t>
            </a:r>
            <a:endParaRPr lang="en-IN" dirty="0"/>
          </a:p>
          <a:p>
            <a:r>
              <a:rPr lang="en-US" cap="all" dirty="0"/>
              <a:t>Ø </a:t>
            </a:r>
            <a:r>
              <a:rPr lang="en-US" b="1" cap="all" dirty="0"/>
              <a:t>Module name                   :-</a:t>
            </a:r>
            <a:r>
              <a:rPr lang="en-US" cap="all" dirty="0"/>
              <a:t>  product search and filters</a:t>
            </a:r>
            <a:endParaRPr lang="en-IN" dirty="0"/>
          </a:p>
          <a:p>
            <a:r>
              <a:rPr lang="en-US" cap="all" dirty="0"/>
              <a:t>Ø </a:t>
            </a:r>
            <a:r>
              <a:rPr lang="en-US" b="1" cap="all" dirty="0"/>
              <a:t>Reproducible </a:t>
            </a:r>
            <a:r>
              <a:rPr lang="en-US" cap="all" dirty="0"/>
              <a:t>                 </a:t>
            </a:r>
            <a:r>
              <a:rPr lang="en-US" b="1" cap="all" dirty="0"/>
              <a:t>:-</a:t>
            </a:r>
            <a:r>
              <a:rPr lang="en-US" cap="all" dirty="0"/>
              <a:t>  </a:t>
            </a:r>
            <a:endParaRPr lang="en-IN" dirty="0"/>
          </a:p>
          <a:p>
            <a:r>
              <a:rPr lang="en-US" cap="all" dirty="0"/>
              <a:t>Ø </a:t>
            </a:r>
            <a:r>
              <a:rPr lang="en-US" b="1" cap="all" dirty="0"/>
              <a:t>Severity       </a:t>
            </a:r>
            <a:r>
              <a:rPr lang="en-US" cap="all" dirty="0"/>
              <a:t>                      </a:t>
            </a:r>
            <a:r>
              <a:rPr lang="en-US" b="1" cap="all" dirty="0"/>
              <a:t>:- </a:t>
            </a:r>
            <a:r>
              <a:rPr lang="en-US" cap="all" dirty="0"/>
              <a:t>high</a:t>
            </a:r>
            <a:endParaRPr lang="en-IN" dirty="0"/>
          </a:p>
          <a:p>
            <a:r>
              <a:rPr lang="en-US" cap="all" dirty="0"/>
              <a:t>Ø </a:t>
            </a:r>
            <a:r>
              <a:rPr lang="en-US" b="1" cap="all" dirty="0"/>
              <a:t>Priority  </a:t>
            </a:r>
            <a:r>
              <a:rPr lang="en-US" cap="all" dirty="0"/>
              <a:t>                          </a:t>
            </a:r>
            <a:r>
              <a:rPr lang="en-US" b="1" cap="all" dirty="0"/>
              <a:t> :- </a:t>
            </a:r>
            <a:r>
              <a:rPr lang="en-US" cap="all" dirty="0"/>
              <a:t>medium</a:t>
            </a:r>
            <a:endParaRPr lang="en-IN" dirty="0"/>
          </a:p>
          <a:p>
            <a:r>
              <a:rPr lang="en-US" cap="all" dirty="0"/>
              <a:t>Ø </a:t>
            </a:r>
            <a:r>
              <a:rPr lang="en-US" b="1" cap="all" dirty="0"/>
              <a:t>Raised by                           :-</a:t>
            </a:r>
            <a:r>
              <a:rPr lang="en-US" cap="all" dirty="0"/>
              <a:t>  Team lead</a:t>
            </a:r>
            <a:endParaRPr lang="en-IN" dirty="0"/>
          </a:p>
          <a:p>
            <a:r>
              <a:rPr lang="en-US" cap="all" dirty="0"/>
              <a:t>Ø </a:t>
            </a:r>
            <a:r>
              <a:rPr lang="en-US" b="1" cap="all" dirty="0"/>
              <a:t>Assigned to                      :-</a:t>
            </a:r>
            <a:r>
              <a:rPr lang="en-US" cap="all" dirty="0"/>
              <a:t>  developer Team lead</a:t>
            </a:r>
            <a:endParaRPr lang="en-IN" dirty="0"/>
          </a:p>
          <a:p>
            <a:r>
              <a:rPr lang="en-US" cap="all" dirty="0"/>
              <a:t>Ø </a:t>
            </a:r>
            <a:r>
              <a:rPr lang="en-US" b="1" cap="all" dirty="0"/>
              <a:t>Date of assignment      :-</a:t>
            </a:r>
            <a:endParaRPr lang="en-IN" dirty="0"/>
          </a:p>
          <a:p>
            <a:r>
              <a:rPr lang="en-US" cap="all" dirty="0"/>
              <a:t>Ø </a:t>
            </a:r>
            <a:r>
              <a:rPr lang="en-US" b="1" cap="all" dirty="0"/>
              <a:t>Status                                 :-</a:t>
            </a:r>
            <a:r>
              <a:rPr lang="en-US" cap="all" dirty="0"/>
              <a:t> pending</a:t>
            </a:r>
            <a:endParaRPr lang="en-IN" dirty="0"/>
          </a:p>
          <a:p>
            <a:r>
              <a:rPr lang="en-US" cap="all" dirty="0"/>
              <a:t>Ø </a:t>
            </a:r>
            <a:r>
              <a:rPr lang="en-US" b="1" cap="all" dirty="0"/>
              <a:t>Snap shots                        :-</a:t>
            </a:r>
            <a:endParaRPr lang="en-IN" dirty="0"/>
          </a:p>
          <a:p>
            <a:r>
              <a:rPr lang="en-US" cap="all" dirty="0"/>
              <a:t>Ø </a:t>
            </a:r>
            <a:r>
              <a:rPr lang="en-US" b="1" cap="all" dirty="0"/>
              <a:t>Fixed by                               :-</a:t>
            </a:r>
            <a:r>
              <a:rPr lang="en-US" cap="all" dirty="0"/>
              <a:t> developer</a:t>
            </a:r>
            <a:endParaRPr lang="en-IN" dirty="0"/>
          </a:p>
          <a:p>
            <a:r>
              <a:rPr lang="en-US" cap="all" dirty="0"/>
              <a:t>Ø </a:t>
            </a:r>
            <a:r>
              <a:rPr lang="en-US" b="1" cap="all" dirty="0"/>
              <a:t>Date of fixing                   :-</a:t>
            </a:r>
            <a:endParaRPr lang="en-IN" dirty="0"/>
          </a:p>
          <a:p>
            <a:endParaRPr lang="en-IN" dirty="0"/>
          </a:p>
        </p:txBody>
      </p:sp>
    </p:spTree>
    <p:extLst>
      <p:ext uri="{BB962C8B-B14F-4D97-AF65-F5344CB8AC3E}">
        <p14:creationId xmlns:p14="http://schemas.microsoft.com/office/powerpoint/2010/main" val="35008393"/>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247</TotalTime>
  <Words>713</Words>
  <Application>Microsoft Office PowerPoint</Application>
  <PresentationFormat>Widescreen</PresentationFormat>
  <Paragraphs>72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Corbel</vt:lpstr>
      <vt:lpstr>Gill Sans MT</vt:lpstr>
      <vt:lpstr>Wingdings</vt:lpstr>
      <vt:lpstr>Gallery</vt:lpstr>
      <vt:lpstr> name : Oleti hemanth Sateesh          kumar Project name : EBAY</vt:lpstr>
      <vt:lpstr>INTRODUCTION</vt:lpstr>
      <vt:lpstr>OVERVIEW</vt:lpstr>
      <vt:lpstr>MODULES OF THE PROJECT</vt:lpstr>
      <vt:lpstr>MODULES OF THE PROJECT</vt:lpstr>
      <vt:lpstr>DEFECTS</vt:lpstr>
      <vt:lpstr>DEFECT IDENTIFIER :- B_001</vt:lpstr>
      <vt:lpstr>PowerPoint Presentation</vt:lpstr>
      <vt:lpstr>DEFECT IDENTIFIER :- b_002</vt:lpstr>
      <vt:lpstr>PowerPoint Presentation</vt:lpstr>
      <vt:lpstr>CHALLENGES</vt:lpstr>
      <vt:lpstr>EXPERIENCE</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Hemanth oleti</dc:creator>
  <cp:lastModifiedBy>Hemanth oleti</cp:lastModifiedBy>
  <cp:revision>11</cp:revision>
  <dcterms:created xsi:type="dcterms:W3CDTF">2025-08-18T11:02:19Z</dcterms:created>
  <dcterms:modified xsi:type="dcterms:W3CDTF">2025-08-19T16:07:28Z</dcterms:modified>
</cp:coreProperties>
</file>