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62" r:id="rId5"/>
    <p:sldId id="263" r:id="rId6"/>
    <p:sldId id="265"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119924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3/23/2023</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3/23/2023</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3/23/2023</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3/23/2023</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3/23/2023</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3/23/2023</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3/23/2023</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3/23/2023</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3/23/2023</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3/23/2023</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3/23/2023</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3/23/2023</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smtClean="0">
                <a:solidFill>
                  <a:schemeClr val="accent1"/>
                </a:solidFill>
                <a:latin typeface="Arial" panose="020B0604020202020204" pitchFamily="34" charset="0"/>
                <a:cs typeface="Arial" panose="020B0604020202020204" pitchFamily="34" charset="0"/>
              </a:rPr>
              <a:t>ONLINE PETALS YARD</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a:t>
            </a:r>
            <a:r>
              <a:rPr lang="en-US" sz="3200" b="1" dirty="0" smtClean="0">
                <a:solidFill>
                  <a:schemeClr val="accent1">
                    <a:lumMod val="75000"/>
                  </a:schemeClr>
                </a:solidFill>
                <a:latin typeface="Arial" pitchFamily="34" charset="0"/>
                <a:cs typeface="Arial" pitchFamily="34" charset="0"/>
              </a:rPr>
              <a:t>WEB </a:t>
            </a:r>
            <a:r>
              <a:rPr lang="en-US" sz="3200" b="1" dirty="0">
                <a:solidFill>
                  <a:schemeClr val="accent1">
                    <a:lumMod val="75000"/>
                  </a:schemeClr>
                </a:solidFill>
                <a:latin typeface="Arial" pitchFamily="34" charset="0"/>
                <a:cs typeface="Arial" pitchFamily="34" charset="0"/>
              </a:rPr>
              <a:t>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pitchFamily="34" charset="0"/>
                <a:cs typeface="Arial" pitchFamily="34" charset="0"/>
              </a:rPr>
              <a:t>SHARMILA DAYAM - RGUKT SRIKAKULAM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2. </a:t>
            </a:r>
            <a:r>
              <a:rPr lang="en-US" sz="2000" b="1" dirty="0" smtClean="0">
                <a:solidFill>
                  <a:schemeClr val="accent1">
                    <a:lumMod val="75000"/>
                  </a:schemeClr>
                </a:solidFill>
                <a:latin typeface="Arial" pitchFamily="34" charset="0"/>
                <a:cs typeface="Arial" pitchFamily="34" charset="0"/>
              </a:rPr>
              <a:t>  OLETI SRAVANI - RGUKT SRIKAKULAM</a:t>
            </a:r>
            <a:endParaRPr lang="en-US" sz="2000" b="1" dirty="0">
              <a:solidFill>
                <a:schemeClr val="accent1">
                  <a:lumMod val="75000"/>
                </a:schemeClr>
              </a:solidFill>
              <a:latin typeface="Arial" pitchFamily="34" charset="0"/>
              <a:cs typeface="Arial" pitchFamily="34" charset="0"/>
            </a:endParaRPr>
          </a:p>
          <a:p>
            <a:pPr marL="457200" indent="-457200">
              <a:buAutoNum type="arabicPeriod" startAt="3"/>
            </a:pPr>
            <a:r>
              <a:rPr lang="en-US" sz="2000" b="1" dirty="0" smtClean="0">
                <a:solidFill>
                  <a:schemeClr val="accent1">
                    <a:lumMod val="75000"/>
                  </a:schemeClr>
                </a:solidFill>
                <a:latin typeface="Arial" pitchFamily="34" charset="0"/>
                <a:cs typeface="Arial" pitchFamily="34" charset="0"/>
              </a:rPr>
              <a:t>SATYA </a:t>
            </a:r>
            <a:r>
              <a:rPr lang="en-US" sz="2000" b="1" dirty="0" smtClean="0">
                <a:solidFill>
                  <a:schemeClr val="accent1">
                    <a:lumMod val="75000"/>
                  </a:schemeClr>
                </a:solidFill>
                <a:latin typeface="Arial" pitchFamily="34" charset="0"/>
                <a:cs typeface="Arial" pitchFamily="34" charset="0"/>
              </a:rPr>
              <a:t>VEDAM CHALLAPALLI – RGUKT </a:t>
            </a:r>
            <a:r>
              <a:rPr lang="en-US" sz="2000" b="1" dirty="0" smtClean="0">
                <a:solidFill>
                  <a:schemeClr val="accent1">
                    <a:lumMod val="75000"/>
                  </a:schemeClr>
                </a:solidFill>
                <a:latin typeface="Arial" pitchFamily="34" charset="0"/>
                <a:cs typeface="Arial" pitchFamily="34" charset="0"/>
              </a:rPr>
              <a:t>SRIKAKULAM</a:t>
            </a:r>
          </a:p>
          <a:p>
            <a:pPr marL="457200" indent="-457200">
              <a:buFontTx/>
              <a:buAutoNum type="arabicPeriod" startAt="3"/>
            </a:pPr>
            <a:r>
              <a:rPr lang="en-US" sz="2000" b="1" dirty="0" smtClean="0">
                <a:solidFill>
                  <a:schemeClr val="accent1">
                    <a:lumMod val="75000"/>
                  </a:schemeClr>
                </a:solidFill>
                <a:latin typeface="Arial" pitchFamily="34" charset="0"/>
                <a:cs typeface="Arial" pitchFamily="34" charset="0"/>
              </a:rPr>
              <a:t>RAMADEVI SALADI-</a:t>
            </a:r>
            <a:r>
              <a:rPr lang="en-US" sz="2000" b="1" dirty="0">
                <a:solidFill>
                  <a:schemeClr val="accent1">
                    <a:lumMod val="75000"/>
                  </a:schemeClr>
                </a:solidFill>
                <a:latin typeface="Arial" pitchFamily="34" charset="0"/>
                <a:cs typeface="Arial" pitchFamily="34" charset="0"/>
              </a:rPr>
              <a:t>RGUKT </a:t>
            </a:r>
            <a:r>
              <a:rPr lang="en-US" sz="2000" b="1" dirty="0" smtClean="0">
                <a:solidFill>
                  <a:schemeClr val="accent1">
                    <a:lumMod val="75000"/>
                  </a:schemeClr>
                </a:solidFill>
                <a:latin typeface="Arial" pitchFamily="34" charset="0"/>
                <a:cs typeface="Arial" pitchFamily="34" charset="0"/>
              </a:rPr>
              <a:t>SRIKAKULAM</a:t>
            </a: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r>
              <a:rPr lang="en-US" sz="2000" b="1" dirty="0" smtClean="0">
                <a:solidFill>
                  <a:schemeClr val="accent1">
                    <a:lumMod val="75000"/>
                  </a:schemeClr>
                </a:solidFill>
                <a:latin typeface="Arial" pitchFamily="34" charset="0"/>
                <a:cs typeface="Arial" pitchFamily="34" charset="0"/>
              </a:rPr>
              <a:t>: UMA MAHESWARI MAM</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85000" lnSpcReduction="20000"/>
          </a:bodyPr>
          <a:lstStyle/>
          <a:p>
            <a:pPr algn="just">
              <a:buFont typeface="Arial" pitchFamily="34" charset="0"/>
              <a:buChar char="•"/>
            </a:pPr>
            <a:r>
              <a:rPr lang="en-US" sz="2800" dirty="0" smtClean="0"/>
              <a:t>Nowadays use of the internet has increased </a:t>
            </a:r>
            <a:r>
              <a:rPr lang="en-US" sz="2800" dirty="0" err="1" smtClean="0"/>
              <a:t>alot</a:t>
            </a:r>
            <a:r>
              <a:rPr lang="en-US" sz="2800" dirty="0" smtClean="0"/>
              <a:t> across the world. Many people has shifted to online shopping for many comfortable reasons like accessible time, affordable prices, easy shipping and to avoid crowded market's. Many nature lovers are fond of different varieties of flowers, plants which sometimes may not available at their nearer locations. So We are considering of developing an online shopping website for flowers. "Online Petals Yard" is an online flower selling website, which enables the users to come across different varieties of flower pots along with their prices and </a:t>
            </a:r>
            <a:r>
              <a:rPr lang="en-US" sz="2800" dirty="0" err="1" smtClean="0"/>
              <a:t>discounts.They</a:t>
            </a:r>
            <a:r>
              <a:rPr lang="en-US" sz="2800" dirty="0" smtClean="0"/>
              <a:t> can order the flower pots they want . It is having the best features like the roadmap of the flower shop for better identification and understanding of the location. And having a special feature to collect the name, mobile number and file chosen option to choose the flower pot image for making and delivering the customized flower pots, by these features it is overcoming the existing system. This site provides the reviews of different customers which help customer make purchasing decisions . It is also having the contact details of owner to contact for any help. The main objective of this website is to make different varieties of flower pots available online to customers which saves their time, money, and to reduce the efforts.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smtClean="0"/>
              <a:t>Buying and growing the flower pots is very natural .But sometimes it’s difficult for working people to visit the shops manually and some are unaware of the locations. It takes a lot of time and efforts. So “ONLINE PETALS YARD” is an online website for ordering the different varieties of flower pots. We can also order the customized flower pots through this site, which the best feature overcoming the existing system. It provides the flower pots in an affordable prices , with reviews helping the in making the purchasing decisions.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smtClean="0"/>
              <a:t>Users can create account, login and order their most liked flower pots.  In our proposed system , we let the users order the flower pots from the available ones. If they want customized flower pots, we can order by sharing the details of flower pots. We can easily know the physical location of the manufacturing of the flower pots.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l"/>
            <a:r>
              <a:rPr lang="en-US" sz="2800" b="1" dirty="0" smtClean="0"/>
              <a:t>Software Requirements: </a:t>
            </a:r>
          </a:p>
          <a:p>
            <a:pPr algn="l">
              <a:buFont typeface="Wingdings" pitchFamily="2" charset="2"/>
              <a:buChar char="§"/>
            </a:pPr>
            <a:r>
              <a:rPr lang="en-US" sz="2800" dirty="0" smtClean="0"/>
              <a:t> HTML </a:t>
            </a:r>
          </a:p>
          <a:p>
            <a:pPr algn="l">
              <a:buFont typeface="Wingdings" pitchFamily="2" charset="2"/>
              <a:buChar char="§"/>
            </a:pPr>
            <a:r>
              <a:rPr lang="en-US" sz="2800" dirty="0" smtClean="0"/>
              <a:t> CSS </a:t>
            </a:r>
          </a:p>
          <a:p>
            <a:pPr algn="l">
              <a:buFont typeface="Wingdings" pitchFamily="2" charset="2"/>
              <a:buChar char="§"/>
            </a:pPr>
            <a:r>
              <a:rPr lang="en-US" sz="2800" dirty="0" smtClean="0"/>
              <a:t> </a:t>
            </a:r>
            <a:r>
              <a:rPr lang="en-US" sz="2800" dirty="0" err="1" smtClean="0"/>
              <a:t>Javascript</a:t>
            </a:r>
            <a:endParaRPr lang="en-US" sz="2800" dirty="0" smtClean="0"/>
          </a:p>
          <a:p>
            <a:pPr algn="l">
              <a:buFont typeface="Wingdings" pitchFamily="2" charset="2"/>
              <a:buChar char="§"/>
            </a:pPr>
            <a:r>
              <a:rPr lang="en-US" sz="2800" dirty="0" smtClean="0"/>
              <a:t> PHP</a:t>
            </a:r>
          </a:p>
          <a:p>
            <a:pPr algn="l">
              <a:buFont typeface="Wingdings" pitchFamily="2" charset="2"/>
              <a:buChar char="§"/>
            </a:pPr>
            <a:r>
              <a:rPr lang="en-US" sz="2800" dirty="0" smtClean="0"/>
              <a:t> </a:t>
            </a:r>
            <a:r>
              <a:rPr lang="en-US" sz="2800" dirty="0" err="1" smtClean="0"/>
              <a:t>MySql</a:t>
            </a:r>
            <a:r>
              <a:rPr lang="en-US" sz="2800" dirty="0" smtClean="0"/>
              <a:t> </a:t>
            </a:r>
          </a:p>
          <a:p>
            <a:pPr algn="l"/>
            <a:r>
              <a:rPr lang="en-US" sz="2800" b="1" dirty="0" smtClean="0"/>
              <a:t>Hardware Requirements: </a:t>
            </a:r>
          </a:p>
          <a:p>
            <a:pPr algn="l">
              <a:buFont typeface="Wingdings" pitchFamily="2" charset="2"/>
              <a:buChar char="§"/>
            </a:pPr>
            <a:r>
              <a:rPr lang="en-US" sz="2800" dirty="0" smtClean="0"/>
              <a:t> RAM: 4GB </a:t>
            </a:r>
          </a:p>
          <a:p>
            <a:pPr algn="l">
              <a:buFont typeface="Wingdings" pitchFamily="2" charset="2"/>
              <a:buChar char="§"/>
            </a:pPr>
            <a:r>
              <a:rPr lang="en-US" sz="2800" dirty="0" smtClean="0"/>
              <a:t> Hard disk: 500 GB</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531</Words>
  <Application>Microsoft Office PowerPoint</Application>
  <PresentationFormat>Custom</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ONLINE PETALS YARD</vt:lpstr>
      <vt:lpstr>OUTLINE</vt:lpstr>
      <vt:lpstr>Abstract</vt:lpstr>
      <vt:lpstr>Problem Statement</vt:lpstr>
      <vt:lpstr>Proposed Solution</vt:lpstr>
      <vt:lpstr>System Deployment Approach</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Windows User</cp:lastModifiedBy>
  <cp:revision>48</cp:revision>
  <dcterms:created xsi:type="dcterms:W3CDTF">2021-04-26T07:43:48Z</dcterms:created>
  <dcterms:modified xsi:type="dcterms:W3CDTF">2023-03-23T11:19:31Z</dcterms:modified>
</cp:coreProperties>
</file>