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1385900"/>
            <a:ext cx="8520600" cy="224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2133150"/>
            <a:ext cx="8520600" cy="87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Notre implémentation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11700" y="0"/>
            <a:ext cx="8520600" cy="109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Rendu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143000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311700" y="242900"/>
            <a:ext cx="8520600" cy="807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Points positifs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311700" y="1451400"/>
            <a:ext cx="8520600" cy="224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/>
              <a:t>Rapide (&lt; 0.1 seconde)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Simple d’implémentation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Répond mieux qu’un lerp classique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Marche en couleur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x="311700" y="100025"/>
            <a:ext cx="8520600" cy="93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Points négatifs</a:t>
            </a:r>
          </a:p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311700" y="1385900"/>
            <a:ext cx="8520600" cy="224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/>
              <a:t>Gestion des texture limitée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Développement convexe</a:t>
            </a:r>
          </a:p>
          <a:p>
            <a:pPr indent="-228600" lvl="0" marL="457200">
              <a:spcBef>
                <a:spcPts val="0"/>
              </a:spcBef>
            </a:pPr>
            <a:r>
              <a:rPr lang="fr"/>
              <a:t>Peu discret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8875" y="1135800"/>
            <a:ext cx="2247874" cy="37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311700" y="201650"/>
            <a:ext cx="8520600" cy="948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Développement possible</a:t>
            </a:r>
          </a:p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311700" y="1385900"/>
            <a:ext cx="8520600" cy="224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/>
              <a:t>Prêt pour bestmatching (Naïf)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Prêt pour smartpatching (Criminisi&amp;al)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6569" y="2020524"/>
            <a:ext cx="1895725" cy="300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311700" y="208800"/>
            <a:ext cx="8520600" cy="927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Incompatible avec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311700" y="1385900"/>
            <a:ext cx="8520600" cy="224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/>
              <a:t>PatchMatching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50" y="2402099"/>
            <a:ext cx="3217075" cy="241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8750" y="2402100"/>
            <a:ext cx="3217075" cy="2412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