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5C0F0-8EF0-0A4B-9E6F-A3A4D8EF6C8B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1656-2BDA-3645-8F67-92B62161BF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17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 d’alimentation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 pin </a:t>
            </a:r>
            <a:r>
              <a:rPr lang="fr-FR" smtClean="0"/>
              <a:t>mapping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25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Axes de la </a:t>
            </a:r>
            <a:r>
              <a:rPr lang="fr-FR" dirty="0" err="1" smtClean="0"/>
              <a:t>PiWebcam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Sous-systèmes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1656-2BDA-3645-8F67-92B62161BF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9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7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9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13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0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6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1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0FF0-0B5A-0843-A407-9E3AB4806DF3}" type="datetimeFigureOut">
              <a:rPr lang="fr-FR" smtClean="0"/>
              <a:t>13/05/17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9DF2-FA4D-8448-9E92-23AE79E8D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er 100"/>
          <p:cNvGrpSpPr/>
          <p:nvPr/>
        </p:nvGrpSpPr>
        <p:grpSpPr>
          <a:xfrm>
            <a:off x="0" y="370139"/>
            <a:ext cx="9333345" cy="6130113"/>
            <a:chOff x="0" y="370139"/>
            <a:chExt cx="9333345" cy="6130113"/>
          </a:xfrm>
        </p:grpSpPr>
        <p:sp>
          <p:nvSpPr>
            <p:cNvPr id="2" name="Rectangle 1"/>
            <p:cNvSpPr/>
            <p:nvPr/>
          </p:nvSpPr>
          <p:spPr>
            <a:xfrm>
              <a:off x="1945899" y="69905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45899" y="441662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50986" y="699052"/>
              <a:ext cx="990430" cy="62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0986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5206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DC / DC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26035" y="1620410"/>
              <a:ext cx="990430" cy="62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26035" y="699052"/>
              <a:ext cx="1232358" cy="629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Raspberry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26035" y="2552481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Roulis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26035" y="3472900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Tangage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26035" y="4416622"/>
              <a:ext cx="990430" cy="6291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Lacet</a:t>
              </a:r>
              <a:endParaRPr lang="fr-FR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2936329" y="1223341"/>
              <a:ext cx="101465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941416" y="1223341"/>
              <a:ext cx="178461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3204328" y="2144699"/>
              <a:ext cx="74665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4941416" y="2144699"/>
              <a:ext cx="37332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305636" y="2144699"/>
              <a:ext cx="42039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3204328" y="1223342"/>
              <a:ext cx="0" cy="27631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204328" y="3076770"/>
              <a:ext cx="3521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04328" y="3986478"/>
              <a:ext cx="3521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936329" y="4942789"/>
              <a:ext cx="378970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941416" y="839800"/>
              <a:ext cx="178461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2936329" y="839800"/>
              <a:ext cx="101465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4941877" y="1749508"/>
              <a:ext cx="37332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6305636" y="1749508"/>
              <a:ext cx="420399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3588848" y="1749508"/>
              <a:ext cx="362138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588848" y="2704881"/>
              <a:ext cx="313718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3588848" y="3626240"/>
              <a:ext cx="313718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V="1">
              <a:off x="3588848" y="839800"/>
              <a:ext cx="0" cy="278644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2936329" y="4559249"/>
              <a:ext cx="3789706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931242" y="839800"/>
              <a:ext cx="1014657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931242" y="1190265"/>
              <a:ext cx="101465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1387519" y="1190265"/>
              <a:ext cx="0" cy="37525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387519" y="4942789"/>
              <a:ext cx="558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1666249" y="4559249"/>
              <a:ext cx="279650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1666249" y="839800"/>
              <a:ext cx="0" cy="3719449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1164282" y="470468"/>
              <a:ext cx="781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12V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099458" y="470468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7</a:t>
              </a:r>
              <a:r>
                <a:rPr lang="fr-FR" dirty="0" smtClean="0">
                  <a:solidFill>
                    <a:srgbClr val="FF0000"/>
                  </a:solidFill>
                </a:rPr>
                <a:t>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2980" y="469563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918573" y="1380176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6224072" y="1356874"/>
              <a:ext cx="79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3.3V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099458" y="4189917"/>
              <a:ext cx="58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5V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Connecteur droit avec flèche 72"/>
            <p:cNvCxnSpPr>
              <a:endCxn id="9" idx="3"/>
            </p:cNvCxnSpPr>
            <p:nvPr/>
          </p:nvCxnSpPr>
          <p:spPr>
            <a:xfrm flipH="1">
              <a:off x="7716465" y="2867055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>
              <a:endCxn id="10" idx="3"/>
            </p:cNvCxnSpPr>
            <p:nvPr/>
          </p:nvCxnSpPr>
          <p:spPr>
            <a:xfrm flipH="1">
              <a:off x="7716465" y="3787474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>
              <a:endCxn id="11" idx="3"/>
            </p:cNvCxnSpPr>
            <p:nvPr/>
          </p:nvCxnSpPr>
          <p:spPr>
            <a:xfrm flipH="1">
              <a:off x="7716465" y="4731196"/>
              <a:ext cx="649752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7716465" y="2144699"/>
              <a:ext cx="64975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8366217" y="2144699"/>
              <a:ext cx="0" cy="25864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" idx="3"/>
            </p:cNvCxnSpPr>
            <p:nvPr/>
          </p:nvCxnSpPr>
          <p:spPr>
            <a:xfrm>
              <a:off x="7958393" y="1013626"/>
              <a:ext cx="408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8366217" y="1013626"/>
              <a:ext cx="0" cy="7125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H="1">
              <a:off x="7717388" y="1728085"/>
              <a:ext cx="649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8367140" y="3151144"/>
              <a:ext cx="89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6"/>
                  </a:solidFill>
                </a:rPr>
                <a:t>PWM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366216" y="1190265"/>
              <a:ext cx="96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UART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87519" y="5536046"/>
              <a:ext cx="2667414" cy="4059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Alimentation à découpage</a:t>
              </a:r>
              <a:endParaRPr lang="fr-FR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87519" y="6094349"/>
              <a:ext cx="2667414" cy="4059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Régulateur linéaire</a:t>
              </a:r>
              <a:endParaRPr lang="fr-FR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30637" y="5523456"/>
              <a:ext cx="2667414" cy="405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Électronique</a:t>
              </a:r>
              <a:endParaRPr lang="fr-FR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30637" y="6094349"/>
              <a:ext cx="2667414" cy="4059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Servomoteur</a:t>
              </a:r>
              <a:endParaRPr lang="fr-FR" dirty="0"/>
            </a:p>
          </p:txBody>
        </p:sp>
        <p:sp>
          <p:nvSpPr>
            <p:cNvPr id="100" name="Losange 99"/>
            <p:cNvSpPr/>
            <p:nvPr/>
          </p:nvSpPr>
          <p:spPr>
            <a:xfrm>
              <a:off x="0" y="370139"/>
              <a:ext cx="1316686" cy="131923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Alim</a:t>
              </a:r>
            </a:p>
            <a:p>
              <a:pPr algn="ctr"/>
              <a:r>
                <a:rPr lang="fr-FR" dirty="0" smtClean="0"/>
                <a:t>40W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327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133419" y="191704"/>
            <a:ext cx="6240567" cy="6249494"/>
            <a:chOff x="1133419" y="191704"/>
            <a:chExt cx="6240567" cy="6249494"/>
          </a:xfrm>
        </p:grpSpPr>
        <p:cxnSp>
          <p:nvCxnSpPr>
            <p:cNvPr id="8" name="Connecteur droit avec flèche 7"/>
            <p:cNvCxnSpPr>
              <a:stCxn id="4" idx="1"/>
            </p:cNvCxnSpPr>
            <p:nvPr/>
          </p:nvCxnSpPr>
          <p:spPr>
            <a:xfrm flipH="1">
              <a:off x="4426000" y="4891929"/>
              <a:ext cx="932169" cy="186414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" idx="1"/>
            </p:cNvCxnSpPr>
            <p:nvPr/>
          </p:nvCxnSpPr>
          <p:spPr>
            <a:xfrm flipH="1">
              <a:off x="4426000" y="3857816"/>
              <a:ext cx="932169" cy="753098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>
              <a:stCxn id="3" idx="1"/>
            </p:cNvCxnSpPr>
            <p:nvPr/>
          </p:nvCxnSpPr>
          <p:spPr>
            <a:xfrm flipH="1">
              <a:off x="4426000" y="4378352"/>
              <a:ext cx="932169" cy="4776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Image 1" descr="Screen Shot 2017-04-18 at 08.35.23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24" r="100000">
                          <a14:foregroundMark x1="26052" y1="49811" x2="26052" y2="49811"/>
                          <a14:foregroundMark x1="14725" y1="86174" x2="14725" y2="86174"/>
                          <a14:foregroundMark x1="13107" y1="66856" x2="13107" y2="66856"/>
                          <a14:foregroundMark x1="9871" y1="56061" x2="9871" y2="56061"/>
                          <a14:foregroundMark x1="5663" y1="90152" x2="5663" y2="90152"/>
                          <a14:foregroundMark x1="5016" y1="14962" x2="5016" y2="14962"/>
                          <a14:foregroundMark x1="17152" y1="16477" x2="17152" y2="16477"/>
                          <a14:foregroundMark x1="7767" y1="44697" x2="7767" y2="44697"/>
                          <a14:foregroundMark x1="23948" y1="39962" x2="23948" y2="39962"/>
                          <a14:foregroundMark x1="29450" y1="41098" x2="29450" y2="41098"/>
                          <a14:foregroundMark x1="41586" y1="39583" x2="41586" y2="39583"/>
                          <a14:foregroundMark x1="87055" y1="36932" x2="87055" y2="36932"/>
                          <a14:foregroundMark x1="87055" y1="48106" x2="87055" y2="48106"/>
                          <a14:foregroundMark x1="86893" y1="55303" x2="86893" y2="55303"/>
                          <a14:foregroundMark x1="87055" y1="57197" x2="87055" y2="57197"/>
                          <a14:foregroundMark x1="89644" y1="31250" x2="89644" y2="31250"/>
                          <a14:foregroundMark x1="94984" y1="31439" x2="94984" y2="31439"/>
                          <a14:foregroundMark x1="92395" y1="31439" x2="92395" y2="31439"/>
                          <a14:foregroundMark x1="97896" y1="31439" x2="97896" y2="31439"/>
                          <a14:foregroundMark x1="98867" y1="31439" x2="98867" y2="31439"/>
                          <a14:foregroundMark x1="96764" y1="31439" x2="96764" y2="31439"/>
                          <a14:foregroundMark x1="91100" y1="31250" x2="91100" y2="31250"/>
                          <a14:foregroundMark x1="11489" y1="46212" x2="11489" y2="46212"/>
                          <a14:foregroundMark x1="9385" y1="72917" x2="9385" y2="72917"/>
                          <a14:foregroundMark x1="9223" y1="90909" x2="9223" y2="90909"/>
                          <a14:foregroundMark x1="3883" y1="30492" x2="3883" y2="30492"/>
                          <a14:foregroundMark x1="3722" y1="31818" x2="3722" y2="31818"/>
                          <a14:foregroundMark x1="2104" y1="31818" x2="2104" y2="31818"/>
                          <a14:foregroundMark x1="1942" y1="35985" x2="1942" y2="35985"/>
                          <a14:foregroundMark x1="1942" y1="24811" x2="1942" y2="24811"/>
                          <a14:foregroundMark x1="1456" y1="26705" x2="1456" y2="26705"/>
                          <a14:foregroundMark x1="3883" y1="33144" x2="3883" y2="33144"/>
                          <a14:foregroundMark x1="26699" y1="31061" x2="26699" y2="31061"/>
                          <a14:foregroundMark x1="23786" y1="81250" x2="23786" y2="81250"/>
                          <a14:foregroundMark x1="23786" y1="96023" x2="23786" y2="96023"/>
                          <a14:foregroundMark x1="23786" y1="12311" x2="23786" y2="12311"/>
                          <a14:foregroundMark x1="23786" y1="3598" x2="23786" y2="3598"/>
                          <a14:foregroundMark x1="3560" y1="21402" x2="3560" y2="21402"/>
                          <a14:foregroundMark x1="14725" y1="99053" x2="14725" y2="99053"/>
                          <a14:foregroundMark x1="90777" y1="68939" x2="90777" y2="68939"/>
                          <a14:foregroundMark x1="971" y1="24621" x2="971" y2="24621"/>
                          <a14:foregroundMark x1="1942" y1="37879" x2="1942" y2="37879"/>
                          <a14:foregroundMark x1="1133" y1="29545" x2="1133" y2="29545"/>
                          <a14:backgroundMark x1="35922" y1="78598" x2="35922" y2="78598"/>
                          <a14:backgroundMark x1="42233" y1="78030" x2="42233" y2="78030"/>
                          <a14:backgroundMark x1="38511" y1="83712" x2="38511" y2="83712"/>
                          <a14:backgroundMark x1="38511" y1="83712" x2="38511" y2="83712"/>
                          <a14:backgroundMark x1="2104" y1="82008" x2="2104" y2="82008"/>
                          <a14:backgroundMark x1="1456" y1="17424" x2="1456" y2="17424"/>
                          <a14:backgroundMark x1="49515" y1="20076" x2="49515" y2="20076"/>
                          <a14:backgroundMark x1="647" y1="28220" x2="647" y2="28220"/>
                          <a14:backgroundMark x1="485" y1="32386" x2="485" y2="323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2279" y="1333350"/>
              <a:ext cx="5508988" cy="470670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358169" y="4191938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D10 PWM  Roulis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8169" y="4705515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D11 PWM  Tangage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58169" y="3671402"/>
              <a:ext cx="2015817" cy="372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/>
                <a:t>D9 </a:t>
              </a:r>
              <a:r>
                <a:rPr lang="fr-FR" dirty="0" smtClean="0"/>
                <a:t>PWM  Lacet</a:t>
              </a:r>
              <a:endParaRPr lang="fr-FR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211479" y="4610914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11479" y="5047090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211479" y="4824785"/>
              <a:ext cx="81564" cy="815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 à angle droit 16"/>
            <p:cNvSpPr/>
            <p:nvPr/>
          </p:nvSpPr>
          <p:spPr>
            <a:xfrm rot="10800000">
              <a:off x="4049357" y="191704"/>
              <a:ext cx="1162094" cy="740505"/>
            </a:xfrm>
            <a:prstGeom prst="bentUpArrow">
              <a:avLst>
                <a:gd name="adj1" fmla="val 50000"/>
                <a:gd name="adj2" fmla="val 48459"/>
                <a:gd name="adj3" fmla="val 285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 smtClean="0"/>
                <a:t>UART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1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r 52"/>
          <p:cNvGrpSpPr/>
          <p:nvPr/>
        </p:nvGrpSpPr>
        <p:grpSpPr>
          <a:xfrm>
            <a:off x="2696361" y="0"/>
            <a:ext cx="4353171" cy="6858000"/>
            <a:chOff x="2696361" y="0"/>
            <a:chExt cx="4353171" cy="6858000"/>
          </a:xfrm>
        </p:grpSpPr>
        <p:pic>
          <p:nvPicPr>
            <p:cNvPr id="2" name="Image 1" descr="axes.jpg"/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361" y="0"/>
              <a:ext cx="4255233" cy="6858000"/>
            </a:xfrm>
            <a:prstGeom prst="rect">
              <a:avLst/>
            </a:prstGeom>
          </p:spPr>
        </p:pic>
        <p:cxnSp>
          <p:nvCxnSpPr>
            <p:cNvPr id="4" name="Connecteur droit avec flèche 3"/>
            <p:cNvCxnSpPr/>
            <p:nvPr/>
          </p:nvCxnSpPr>
          <p:spPr>
            <a:xfrm flipV="1">
              <a:off x="4905541" y="3110786"/>
              <a:ext cx="0" cy="234182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4905541" y="1293248"/>
              <a:ext cx="1584689" cy="80391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H="1">
              <a:off x="2994594" y="2225319"/>
              <a:ext cx="1071997" cy="3378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èche en arc 46"/>
            <p:cNvSpPr/>
            <p:nvPr/>
          </p:nvSpPr>
          <p:spPr>
            <a:xfrm rot="8775949">
              <a:off x="3210570" y="1959140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en arc 47"/>
            <p:cNvSpPr/>
            <p:nvPr/>
          </p:nvSpPr>
          <p:spPr>
            <a:xfrm rot="3856538">
              <a:off x="4554459" y="3964031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en arc 48"/>
            <p:cNvSpPr/>
            <p:nvPr/>
          </p:nvSpPr>
          <p:spPr>
            <a:xfrm rot="19046052">
              <a:off x="5283418" y="1231097"/>
              <a:ext cx="728203" cy="929131"/>
            </a:xfrm>
            <a:prstGeom prst="circularArrow">
              <a:avLst>
                <a:gd name="adj1" fmla="val 3226"/>
                <a:gd name="adj2" fmla="val 1142319"/>
                <a:gd name="adj3" fmla="val 20338569"/>
                <a:gd name="adj4" fmla="val 3591861"/>
                <a:gd name="adj5" fmla="val 11784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464846" y="3945543"/>
              <a:ext cx="1328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lacet</a:t>
              </a:r>
              <a:endParaRPr lang="fr-FR" sz="2000" i="1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660604" y="2097160"/>
              <a:ext cx="138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roulis</a:t>
              </a:r>
              <a:endParaRPr lang="fr-FR" sz="2000" i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749902" y="1491315"/>
              <a:ext cx="1746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 smtClean="0"/>
                <a:t>Axe tangage</a:t>
              </a:r>
              <a:endParaRPr lang="fr-FR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8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r 23"/>
          <p:cNvGrpSpPr/>
          <p:nvPr/>
        </p:nvGrpSpPr>
        <p:grpSpPr>
          <a:xfrm>
            <a:off x="803996" y="0"/>
            <a:ext cx="6690068" cy="6858000"/>
            <a:chOff x="803996" y="0"/>
            <a:chExt cx="6690068" cy="6858000"/>
          </a:xfrm>
        </p:grpSpPr>
        <p:pic>
          <p:nvPicPr>
            <p:cNvPr id="3" name="Image 2" descr="axes.jpg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361" y="0"/>
              <a:ext cx="4255233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95637" y="4481554"/>
              <a:ext cx="2703290" cy="1588555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3167939" y="2559612"/>
              <a:ext cx="1589565" cy="1097302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 rot="20201796">
              <a:off x="4626478" y="867531"/>
              <a:ext cx="1752531" cy="1259130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Accolade fermante 16"/>
            <p:cNvSpPr/>
            <p:nvPr/>
          </p:nvSpPr>
          <p:spPr>
            <a:xfrm>
              <a:off x="6846726" y="384479"/>
              <a:ext cx="237763" cy="3693329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ccolade fermante 17"/>
            <p:cNvSpPr/>
            <p:nvPr/>
          </p:nvSpPr>
          <p:spPr>
            <a:xfrm>
              <a:off x="6846726" y="4077808"/>
              <a:ext cx="262172" cy="2342766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 rot="16200000">
              <a:off x="6347823" y="1907044"/>
              <a:ext cx="19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Étage supérieur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6347823" y="4809050"/>
              <a:ext cx="19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Étage inférieur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803996" y="4481554"/>
              <a:ext cx="2610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Alimentation système +</a:t>
              </a:r>
            </a:p>
            <a:p>
              <a:pPr algn="r"/>
              <a:r>
                <a:rPr lang="fr-FR" dirty="0" smtClean="0"/>
                <a:t>Servomoteur lacet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10848" y="2403857"/>
              <a:ext cx="2310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Microcontrôleur</a:t>
              </a:r>
            </a:p>
            <a:p>
              <a:pPr algn="r"/>
              <a:r>
                <a:rPr lang="fr-FR" i="1" dirty="0" smtClean="0"/>
                <a:t>AVR-T32U4</a:t>
              </a:r>
              <a:endParaRPr lang="fr-FR" i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420978" y="61313"/>
              <a:ext cx="218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err="1" smtClean="0"/>
                <a:t>Raspberry</a:t>
              </a:r>
              <a:r>
                <a:rPr lang="fr-FR" dirty="0" smtClean="0"/>
                <a:t> Pi 3 +</a:t>
              </a:r>
            </a:p>
            <a:p>
              <a:pPr algn="r"/>
              <a:r>
                <a:rPr lang="fr-FR" dirty="0" err="1" smtClean="0"/>
                <a:t>Picamera</a:t>
              </a:r>
              <a:r>
                <a:rPr lang="fr-FR" dirty="0" smtClean="0"/>
                <a:t> v2.1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640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88</Words>
  <Application>Microsoft Macintosh PowerPoint</Application>
  <PresentationFormat>Présentation à l'écran (4:3)</PresentationFormat>
  <Paragraphs>47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</dc:creator>
  <cp:lastModifiedBy>Olivier</cp:lastModifiedBy>
  <cp:revision>21</cp:revision>
  <dcterms:created xsi:type="dcterms:W3CDTF">2017-04-29T11:27:26Z</dcterms:created>
  <dcterms:modified xsi:type="dcterms:W3CDTF">2017-05-13T21:51:46Z</dcterms:modified>
</cp:coreProperties>
</file>