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Olexandra.Dmytrenko@gmail.com" TargetMode="External"/><Relationship Id="rId2" Type="http://schemas.openxmlformats.org/officeDocument/2006/relationships/hyperlink" Target="https://www.youtube.com/watch?v=IpvgXne9JW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xandra-dmytrenko/HTML_For_Kids" TargetMode="External"/><Relationship Id="rId2" Type="http://schemas.openxmlformats.org/officeDocument/2006/relationships/hyperlink" Target="http://shpargalkablog.ru/2012/04/css-knopki.html#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OlexandraDmytrenko/html-tables-6833311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Olexandra Dmytrenko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 по центру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3062239"/>
            <a:ext cx="682109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cellspacing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cellpadding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"15"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16" y="2538159"/>
            <a:ext cx="4369449" cy="20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Разукрасим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939129"/>
            <a:ext cx="680186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Папа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кораловый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"#ff7f50"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Мама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"aqua"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Я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96" y="2684032"/>
            <a:ext cx="3816802" cy="17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Меняем цвет текста для строчки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939129"/>
            <a:ext cx="726352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Папа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кораловый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"#ff7f50"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Мама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"#7fffd4"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Я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534" y="2711451"/>
            <a:ext cx="3995163" cy="18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был первым: курица или яйцо?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Сделайте таблицу, чтоб рядок с собой был на первом месте, как на картинке: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94" y="3110491"/>
            <a:ext cx="5774533" cy="26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Перевернём ещё раз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055" y="2786505"/>
            <a:ext cx="6047889" cy="27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ещё раз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42" y="2736296"/>
            <a:ext cx="6622514" cy="29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461530"/>
            <a:ext cx="7638630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"500"</a:t>
            </a:r>
            <a:b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cellspacing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b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cellpadding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"15"</a:t>
            </a:r>
            <a:b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blueviolet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кораловый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"#ff7f50"--&gt;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"#ff7f50"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Мама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должен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быть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верхней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части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тогда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altLang="en-US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распространяется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"#7fffd4"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Я &lt;/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Папа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986059"/>
            <a:ext cx="7810500" cy="4248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4873" y="2573408"/>
            <a:ext cx="8367581" cy="732994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Сделать табличку-радугу из трех цветов или такую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Делаем кнопочки и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75" y="2465918"/>
            <a:ext cx="6027447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Кнопочка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3598304"/>
            <a:ext cx="5413321" cy="123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F0309"/>
                </a:solidFill>
                <a:effectLst/>
                <a:latin typeface="normal helvetica"/>
              </a:rPr>
              <a:t>&lt;input type="button" value="input"/&gt; </a:t>
            </a: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3F0309"/>
              </a:solidFill>
              <a:effectLst/>
              <a:latin typeface="normal 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dirty="0">
              <a:solidFill>
                <a:srgbClr val="3F0309"/>
              </a:solidFill>
              <a:latin typeface="normal 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F0309"/>
                </a:solidFill>
                <a:effectLst/>
                <a:latin typeface="normal helvetica"/>
              </a:rPr>
              <a:t>&lt;button type="button"&gt;button&lt;/button&gt;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405" y="3516398"/>
            <a:ext cx="3841379" cy="11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чего состоит таблица?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278786"/>
              </p:ext>
            </p:extLst>
          </p:nvPr>
        </p:nvGraphicFramePr>
        <p:xfrm>
          <a:off x="2210578" y="2930688"/>
          <a:ext cx="7770844" cy="1825540"/>
        </p:xfrm>
        <a:graphic>
          <a:graphicData uri="http://schemas.openxmlformats.org/drawingml/2006/table">
            <a:tbl>
              <a:tblPr firstRow="1" bandRow="1">
                <a:effectLst>
                  <a:outerShdw blurRad="355600" dist="279400" dir="4800000" sx="105000" sy="105000" algn="ctr" rotWithShape="0">
                    <a:schemeClr val="accent2">
                      <a:lumMod val="40000"/>
                      <a:lumOff val="60000"/>
                      <a:alpha val="96000"/>
                    </a:schemeClr>
                  </a:outerShdw>
                </a:effectLst>
                <a:tableStyleId>{5C22544A-7EE6-4342-B048-85BDC9FD1C3A}</a:tableStyleId>
              </a:tblPr>
              <a:tblGrid>
                <a:gridCol w="3885422"/>
                <a:gridCol w="3885422"/>
              </a:tblGrid>
              <a:tr h="1454700">
                <a:tc>
                  <a:txBody>
                    <a:bodyPr/>
                    <a:lstStyle/>
                    <a:p>
                      <a:r>
                        <a:rPr lang="ru-RU" dirty="0" smtClean="0"/>
                        <a:t>1.1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1.2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2.2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4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 кнопки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:</a:t>
            </a:r>
            <a:r>
              <a:rPr lang="ru-RU" b="1" dirty="0" err="1"/>
              <a:t>hover</a:t>
            </a:r>
            <a:r>
              <a:rPr lang="ru-RU" dirty="0"/>
              <a:t> — при наведении. С появлением сенсорных экранов необходимость в :</a:t>
            </a:r>
            <a:r>
              <a:rPr lang="ru-RU" dirty="0" err="1"/>
              <a:t>hover</a:t>
            </a:r>
            <a:r>
              <a:rPr lang="ru-RU" dirty="0"/>
              <a:t> отпала. </a:t>
            </a:r>
            <a:endParaRPr lang="ru-RU" dirty="0" smtClean="0"/>
          </a:p>
          <a:p>
            <a:r>
              <a:rPr lang="ru-RU" b="1" dirty="0" smtClean="0"/>
              <a:t>:</a:t>
            </a:r>
            <a:r>
              <a:rPr lang="ru-RU" b="1" dirty="0" err="1"/>
              <a:t>active</a:t>
            </a:r>
            <a:r>
              <a:rPr lang="ru-RU" dirty="0"/>
              <a:t> — в момент нажатия кнопки. </a:t>
            </a:r>
            <a:endParaRPr lang="ru-RU" dirty="0" smtClean="0"/>
          </a:p>
          <a:p>
            <a:r>
              <a:rPr lang="ru-RU" b="1" dirty="0" smtClean="0"/>
              <a:t>:</a:t>
            </a:r>
            <a:r>
              <a:rPr lang="ru-RU" b="1" dirty="0" err="1"/>
              <a:t>focus</a:t>
            </a:r>
            <a:r>
              <a:rPr lang="ru-RU" dirty="0"/>
              <a:t> — пока кнопка в фокусе, то есть когда пользователь нажал на кнопку, но ещё не щёлкнул курсором мышки в другое место окна браузера.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Красивая кнопка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446686"/>
            <a:ext cx="684354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"#7fffd4"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blueviolet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Я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MoreInfo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"button" 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groove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blueviolet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padding-top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padding-bottom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Read more 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540" y="2860204"/>
            <a:ext cx="2682058" cy="25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Выносим описание в стиль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796079"/>
              </p:ext>
            </p:extLst>
          </p:nvPr>
        </p:nvGraphicFramePr>
        <p:xfrm>
          <a:off x="1295400" y="2466845"/>
          <a:ext cx="9601200" cy="3749040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2848232"/>
                <a:gridCol w="6752968"/>
              </a:tblGrid>
              <a:tr h="355501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&lt;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style</a:t>
                      </a:r>
                      <a:r>
                        <a:rPr lang="en-US" sz="1200" dirty="0" smtClean="0">
                          <a:effectLst/>
                        </a:rPr>
                        <a:t>&gt;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button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ReadMore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border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inset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background-color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blueviolet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color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wheat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font-size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15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padding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height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50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padding-top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padding-bottom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text-align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center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/* </a:t>
                      </a:r>
                      <a: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при наведении курсора мышки */</a:t>
                      </a:r>
                      <a:b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button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ReadMore</a:t>
                      </a:r>
                      <a:r>
                        <a:rPr lang="en-US" sz="1200" dirty="0" err="1" smtClean="0"/>
                        <a:t>: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hover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rgb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232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95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76</a:t>
                      </a:r>
                      <a:r>
                        <a:rPr lang="en-US" sz="1200" dirty="0" smtClean="0"/>
                        <a:t>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/*</a:t>
                      </a:r>
                      <a: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при нажатии*/</a:t>
                      </a:r>
                      <a:b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button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ReadMore</a:t>
                      </a:r>
                      <a:r>
                        <a:rPr lang="en-US" sz="1200" dirty="0" err="1" smtClean="0"/>
                        <a:t>: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active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rgb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152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15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200" dirty="0" smtClean="0"/>
                        <a:t>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endParaRPr lang="ru-RU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11938"/>
              </p:ext>
            </p:extLst>
          </p:nvPr>
        </p:nvGraphicFramePr>
        <p:xfrm>
          <a:off x="4064000" y="2564942"/>
          <a:ext cx="6505146" cy="3539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4238"/>
                <a:gridCol w="2940908"/>
              </a:tblGrid>
              <a:tr h="17696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effectLst/>
                        </a:rPr>
                        <a:t>С кнопочкой</a:t>
                      </a:r>
                      <a:r>
                        <a:rPr lang="ru-RU" sz="1050" dirty="0" smtClean="0">
                          <a:effectLst/>
                        </a:rPr>
                        <a:t/>
                      </a:r>
                      <a:br>
                        <a:rPr lang="ru-RU" sz="1050" dirty="0" smtClean="0">
                          <a:effectLst/>
                        </a:rPr>
                      </a:br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class="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ReadMore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</a:t>
                      </a:r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> Read more </a:t>
                      </a: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</a:t>
                      </a:r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="https://www.google.com.ua/"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ru-RU" sz="1050" dirty="0" smtClean="0"/>
                        <a:t>     </a:t>
                      </a: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endParaRPr lang="en-US" sz="105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696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effectLst/>
                        </a:rPr>
                        <a:t>С картинкой</a:t>
                      </a:r>
                      <a:endParaRPr lang="ru-RU" sz="1050" dirty="0" smtClean="0">
                        <a:effectLst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class="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ReadMore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ru-RU" sz="1050" dirty="0" smtClean="0"/>
                        <a:t>       </a:t>
                      </a:r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400" dirty="0" smtClean="0"/>
                        <a:t>a</a:t>
                      </a:r>
                      <a:r>
                        <a:rPr lang="ru-RU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err="1" smtClean="0"/>
                        <a:t>href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="https://www.google.com.ua/"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="kitten.jpg"&gt;</a:t>
                      </a:r>
                      <a:b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endParaRPr 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327" y="2627554"/>
            <a:ext cx="1406455" cy="1657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435" y="4359304"/>
            <a:ext cx="2308237" cy="176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Добавим маме ссылку со стилем (кнопку)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722914"/>
              </p:ext>
            </p:extLst>
          </p:nvPr>
        </p:nvGraphicFramePr>
        <p:xfrm>
          <a:off x="1295400" y="2067698"/>
          <a:ext cx="9960632" cy="401020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874352"/>
                <a:gridCol w="5086280"/>
              </a:tblGrid>
              <a:tr h="40102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style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1050" dirty="0" err="1" smtClean="0"/>
                        <a:t>.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Mother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050" dirty="0" smtClean="0"/>
                        <a:t>{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position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relative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display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inline-block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width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10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height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2.5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line-height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2.5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vertical-align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middle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text-align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center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text-decoration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text-shadow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 </a:t>
                      </a:r>
                      <a:r>
                        <a:rPr lang="en-US" sz="1050" dirty="0" smtClean="0"/>
                        <a:t>-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px </a:t>
                      </a:r>
                      <a:r>
                        <a:rPr lang="en-US" sz="1050" dirty="0" err="1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050" b="1" dirty="0" err="1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#777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color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fff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outline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border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px solid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#F64C2B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border-radius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5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box-shadow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0 0 0 60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px 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rgba</a:t>
                      </a:r>
                      <a:r>
                        <a:rPr lang="en-US" sz="1050" dirty="0" smtClean="0"/>
                        <a:t>(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)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inset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.1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.1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.2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#800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linear-gradient</a:t>
                      </a:r>
                      <a:r>
                        <a:rPr lang="en-US" sz="1050" dirty="0" smtClean="0"/>
                        <a:t>(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#FB9575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#F45A38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48</a:t>
                      </a:r>
                      <a:r>
                        <a:rPr lang="en-US" sz="1050" dirty="0" smtClean="0"/>
                        <a:t>%,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#EA1502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52</a:t>
                      </a:r>
                      <a:r>
                        <a:rPr lang="en-US" sz="1050" dirty="0" smtClean="0"/>
                        <a:t>%,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#F02F17</a:t>
                      </a:r>
                      <a:r>
                        <a:rPr lang="en-US" sz="1050" dirty="0" smtClean="0"/>
                        <a:t>);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}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1050" dirty="0" err="1" smtClean="0"/>
                        <a:t>.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Mother</a:t>
                      </a:r>
                      <a:r>
                        <a:rPr lang="en-US" sz="1050" dirty="0" err="1" smtClean="0"/>
                        <a:t>: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active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050" dirty="0" smtClean="0"/>
                        <a:t>{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top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.1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left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.1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box-shadow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0 0 0 60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px 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rgba</a:t>
                      </a:r>
                      <a:r>
                        <a:rPr lang="en-US" sz="1050" dirty="0" smtClean="0"/>
                        <a:t>(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.05</a:t>
                      </a:r>
                      <a:r>
                        <a:rPr lang="en-US" sz="1050" dirty="0" smtClean="0"/>
                        <a:t>)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inset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}</a:t>
                      </a:r>
                      <a:br>
                        <a:rPr lang="en-US" sz="1050" dirty="0" smtClean="0"/>
                      </a:b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style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td 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bgcolor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"#ff7f50"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Мама</a:t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    </a:t>
                      </a:r>
                      <a:r>
                        <a:rPr lang="ru-RU" sz="2000" dirty="0" smtClean="0">
                          <a:effectLst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a 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href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"https://www.google.com.ua/"</a:t>
                      </a:r>
                      <a:b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</a:b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      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class=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"Mother"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Лучшая мама</a:t>
                      </a:r>
                    </a:p>
                    <a:p>
                      <a:r>
                        <a:rPr lang="ru-RU" sz="2000" dirty="0" smtClean="0">
                          <a:effectLst/>
                        </a:rPr>
                        <a:t>     &lt;/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>
                          <a:effectLst/>
                        </a:rPr>
                        <a:t>&lt;/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td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464" y="3688711"/>
            <a:ext cx="4649287" cy="1193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79" y="4833873"/>
            <a:ext cx="2352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Добавим папе ссылку со стилем (кнопку)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039922"/>
              </p:ext>
            </p:extLst>
          </p:nvPr>
        </p:nvGraphicFramePr>
        <p:xfrm>
          <a:off x="1295400" y="2067698"/>
          <a:ext cx="9601197" cy="4114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869659"/>
                <a:gridCol w="6731538"/>
              </a:tblGrid>
              <a:tr h="401020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&lt;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style</a:t>
                      </a:r>
                      <a:r>
                        <a:rPr lang="en-US" sz="1200" dirty="0" smtClean="0">
                          <a:effectLst/>
                        </a:rPr>
                        <a:t>&gt;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Father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display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inline-block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color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white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font-weight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900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text-decoration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blink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user-select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padding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.5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em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outline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border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 solid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border-radius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transition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0.2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s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Father</a:t>
                      </a:r>
                      <a:r>
                        <a:rPr lang="en-US" sz="1200" dirty="0" err="1" smtClean="0"/>
                        <a:t>: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hover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rgba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255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255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255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.2</a:t>
                      </a:r>
                      <a:r>
                        <a:rPr lang="en-US" sz="1200" dirty="0" smtClean="0"/>
                        <a:t>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Father</a:t>
                      </a:r>
                      <a:r>
                        <a:rPr lang="en-US" sz="1200" dirty="0" err="1" smtClean="0"/>
                        <a:t>: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active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palegoldenrod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effectLst/>
                        </a:rPr>
                        <a:t>&lt;/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style</a:t>
                      </a:r>
                      <a:r>
                        <a:rPr lang="en-US" sz="1200" dirty="0" smtClean="0">
                          <a:effectLst/>
                        </a:rPr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en-US" sz="20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tr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td 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bgcolor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"blue"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style=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color</a:t>
                      </a:r>
                      <a:r>
                        <a:rPr lang="en-US" sz="2000" dirty="0" smtClean="0"/>
                        <a:t>: 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white</a:t>
                      </a:r>
                      <a:r>
                        <a:rPr lang="en-US" sz="2000" dirty="0" smtClean="0"/>
                        <a:t>;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Папа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    </a:t>
                      </a:r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div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        </a:t>
                      </a:r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a 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href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"https://www.google.com.ua/"</a:t>
                      </a:r>
                      <a:b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</a:b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              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class=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"Father"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err="1" smtClean="0"/>
                        <a:t>Смелый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папа</a:t>
                      </a:r>
                      <a:r>
                        <a:rPr lang="en-US" sz="2000" dirty="0" smtClean="0">
                          <a:effectLst/>
                        </a:rPr>
                        <a:t>&lt;/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    </a:t>
                      </a:r>
                      <a:r>
                        <a:rPr lang="en-US" sz="2000" dirty="0" smtClean="0">
                          <a:effectLst/>
                        </a:rPr>
                        <a:t>&lt;/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div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&lt;/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td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>
                          <a:effectLst/>
                        </a:rPr>
                        <a:t>&lt;/</a:t>
                      </a:r>
                      <a:r>
                        <a:rPr lang="en-US" sz="20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tr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260" y="3992647"/>
            <a:ext cx="3895337" cy="20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51" y="2589485"/>
            <a:ext cx="6027447" cy="3409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Выйти должно примерно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980" y="3141417"/>
            <a:ext cx="3630826" cy="211432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нажатии на каждую кнопочку кроме картинки, она должна менять цвет и вызывать переход по ссылке.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Написать </a:t>
            </a:r>
            <a:r>
              <a:rPr lang="en-US" dirty="0" smtClean="0"/>
              <a:t>html </a:t>
            </a:r>
            <a:r>
              <a:rPr lang="ru-RU" dirty="0" smtClean="0"/>
              <a:t>поздравление для кого-то из бабушек-дедушек, родителей, братиков-сестричек или друзей с наступающими праздниками, например, Новым годом.</a:t>
            </a:r>
            <a:r>
              <a:rPr lang="en-US" dirty="0" smtClean="0"/>
              <a:t> </a:t>
            </a:r>
            <a:r>
              <a:rPr lang="ru-RU" dirty="0" smtClean="0"/>
              <a:t>В задании использовать то, что мы учили на уроках.</a:t>
            </a:r>
          </a:p>
          <a:p>
            <a:pPr marL="0" indent="0">
              <a:buNone/>
            </a:pPr>
            <a:r>
              <a:rPr lang="ru-RU" dirty="0" smtClean="0"/>
              <a:t>Посмотреть, как по почте отправить ваше поздравление и отправить его себе и мне</a:t>
            </a:r>
            <a:r>
              <a:rPr lang="en-US" dirty="0" smtClean="0"/>
              <a:t> </a:t>
            </a:r>
            <a:r>
              <a:rPr lang="ru-RU" dirty="0" smtClean="0"/>
              <a:t>на проверку: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www.youtube.com/watch?v=IpvgXne9JWU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Мой и</a:t>
            </a:r>
            <a:r>
              <a:rPr lang="en-US" dirty="0" smtClean="0"/>
              <a:t>-</a:t>
            </a:r>
            <a:r>
              <a:rPr lang="ru-RU" dirty="0" smtClean="0"/>
              <a:t>мейл: </a:t>
            </a:r>
            <a:r>
              <a:rPr lang="en-US" dirty="0" smtClean="0">
                <a:hlinkClick r:id="rId3"/>
              </a:rPr>
              <a:t>Olexandra.Dmytrenko@gmail.com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937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помощь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Тут можно взять варианты для стилей кнопочек-ссылок: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shpargalkablog.ru/2012/04/css-knopki.html#on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GitHub</a:t>
            </a:r>
            <a:r>
              <a:rPr lang="ru-RU" dirty="0" smtClean="0"/>
              <a:t> </a:t>
            </a:r>
            <a:r>
              <a:rPr lang="uk-UA" dirty="0" smtClean="0"/>
              <a:t>с </a:t>
            </a:r>
            <a:r>
              <a:rPr lang="uk-UA" dirty="0" err="1" smtClean="0"/>
              <a:t>нашей</a:t>
            </a:r>
            <a:r>
              <a:rPr lang="uk-UA" dirty="0" smtClean="0"/>
              <a:t> </a:t>
            </a:r>
            <a:r>
              <a:rPr lang="uk-UA" dirty="0" err="1" smtClean="0"/>
              <a:t>табличкой</a:t>
            </a:r>
            <a:r>
              <a:rPr lang="uk-UA" dirty="0" smtClean="0"/>
              <a:t> 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https://github.com/olexandra-dmytrenko/HTML_For_Kids</a:t>
            </a:r>
            <a:endParaRPr lang="en-US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err="1" smtClean="0"/>
              <a:t>Сс</a:t>
            </a:r>
            <a:r>
              <a:rPr lang="ru-RU" dirty="0" err="1" smtClean="0"/>
              <a:t>ылка</a:t>
            </a:r>
            <a:r>
              <a:rPr lang="ru-RU" dirty="0" smtClean="0"/>
              <a:t> на презентацию: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www.slideshare.net/OlexandraDmytrenko/html-tables-68333113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88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языком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&lt;table border="1"&gt;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&lt;td&gt;</a:t>
            </a:r>
          </a:p>
          <a:p>
            <a:r>
              <a:rPr lang="en-US" dirty="0"/>
              <a:t>    </a:t>
            </a:r>
            <a:r>
              <a:rPr lang="en-US" dirty="0" err="1"/>
              <a:t>bla</a:t>
            </a:r>
            <a:endParaRPr lang="en-US" dirty="0"/>
          </a:p>
          <a:p>
            <a:r>
              <a:rPr lang="en-US" dirty="0"/>
              <a:t>  &lt;/td&gt;</a:t>
            </a:r>
          </a:p>
          <a:p>
            <a:r>
              <a:rPr lang="en-US" dirty="0"/>
              <a:t>  &lt;td&gt;</a:t>
            </a:r>
          </a:p>
          <a:p>
            <a:r>
              <a:rPr lang="en-US" dirty="0"/>
              <a:t>    </a:t>
            </a:r>
            <a:r>
              <a:rPr lang="en-US" dirty="0" err="1"/>
              <a:t>bla</a:t>
            </a:r>
            <a:endParaRPr lang="en-US" dirty="0"/>
          </a:p>
          <a:p>
            <a:r>
              <a:rPr lang="en-US" dirty="0"/>
              <a:t>  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634" y="2954791"/>
            <a:ext cx="3335986" cy="20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Увеличим шрифт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1" y="2631352"/>
            <a:ext cx="772519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718" y="3557580"/>
            <a:ext cx="2371755" cy="13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Ширина столбцов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729831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"500"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17" y="4296455"/>
            <a:ext cx="7205786" cy="10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между ячейками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29139"/>
            <a:ext cx="718978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cellspacing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69" y="4541939"/>
            <a:ext cx="6942862" cy="14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Высота ячеек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12423"/>
            <a:ext cx="718978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cellspacing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cellpadding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"15"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86" y="4666181"/>
            <a:ext cx="5955070" cy="15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рядок и изменим текст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477464"/>
            <a:ext cx="375295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lang="en-US" altLang="en-US" sz="22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2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alt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Папа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Мама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&gt;Я&lt;/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51" y="2642992"/>
            <a:ext cx="5872256" cy="2778093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7619505" y="3508309"/>
            <a:ext cx="3993502" cy="1716833"/>
          </a:xfrm>
          <a:prstGeom prst="star5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 если мамина </a:t>
            </a:r>
            <a:r>
              <a:rPr lang="ru-RU" dirty="0" err="1" smtClean="0"/>
              <a:t>доця</a:t>
            </a:r>
            <a:r>
              <a:rPr lang="ru-RU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Стандартизируем размер ячейки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939129"/>
            <a:ext cx="512191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Я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52" y="2792476"/>
            <a:ext cx="4849425" cy="229270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339909" y="2444620"/>
            <a:ext cx="5651536" cy="1054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* Как назвать такой же для рядочка?</a:t>
            </a:r>
          </a:p>
          <a:p>
            <a:pPr algn="ctr"/>
            <a:r>
              <a:rPr lang="ru-RU" dirty="0" smtClean="0"/>
              <a:t>* Почему 2?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974691" y="3993474"/>
            <a:ext cx="2481943" cy="1408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 можно еще улучшить?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3337</TotalTime>
  <Words>416</Words>
  <Application>Microsoft Office PowerPoint</Application>
  <PresentationFormat>Widescreen</PresentationFormat>
  <Paragraphs>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Garamond</vt:lpstr>
      <vt:lpstr>normal helvetica</vt:lpstr>
      <vt:lpstr>Organic</vt:lpstr>
      <vt:lpstr>HTML Tables</vt:lpstr>
      <vt:lpstr>Из чего состоит таблица?</vt:lpstr>
      <vt:lpstr>Таблица языком HTML</vt:lpstr>
      <vt:lpstr>Увеличим шрифт</vt:lpstr>
      <vt:lpstr>Ширина столбцов</vt:lpstr>
      <vt:lpstr>Расстояние между ячейками</vt:lpstr>
      <vt:lpstr>Высота ячеек</vt:lpstr>
      <vt:lpstr>Добавим рядок и изменим текст</vt:lpstr>
      <vt:lpstr>Стандартизируем размер ячейки</vt:lpstr>
      <vt:lpstr>Текст по центру</vt:lpstr>
      <vt:lpstr>Разукрасим</vt:lpstr>
      <vt:lpstr>Меняем цвет текста для строчки</vt:lpstr>
      <vt:lpstr>Кто был первым: курица или яйцо?</vt:lpstr>
      <vt:lpstr>Перевернём ещё раз</vt:lpstr>
      <vt:lpstr>И ещё раз</vt:lpstr>
      <vt:lpstr>Ответ</vt:lpstr>
      <vt:lpstr>Домашнее задание 1</vt:lpstr>
      <vt:lpstr>Делаем кнопочки и ссылки</vt:lpstr>
      <vt:lpstr>Кнопочка</vt:lpstr>
      <vt:lpstr>Поведение кнопки</vt:lpstr>
      <vt:lpstr>Красивая кнопка</vt:lpstr>
      <vt:lpstr>Выносим описание в стиль</vt:lpstr>
      <vt:lpstr>Добавим маме ссылку со стилем (кнопку)</vt:lpstr>
      <vt:lpstr>Добавим папе ссылку со стилем (кнопку)</vt:lpstr>
      <vt:lpstr>Выйти должно примерно так</vt:lpstr>
      <vt:lpstr>Домашнее задание 2</vt:lpstr>
      <vt:lpstr>В помощь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Oleksandra Dmytrenko1</dc:creator>
  <cp:lastModifiedBy>Oleksandra Dmytrenko1</cp:lastModifiedBy>
  <cp:revision>46</cp:revision>
  <dcterms:created xsi:type="dcterms:W3CDTF">2016-11-05T08:13:07Z</dcterms:created>
  <dcterms:modified xsi:type="dcterms:W3CDTF">2016-11-07T15:50:15Z</dcterms:modified>
</cp:coreProperties>
</file>