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3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3C4ED-E060-4410-87B5-D76C5D5CBB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1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Data Analytics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Comcast Telecom Consumer 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Data Exploitation </a:t>
            </a:r>
            <a:r>
              <a:rPr lang="en-US" sz="4400" b="1" dirty="0"/>
              <a:t>-  percentage of complaints resolved received through the Internet and customer care calls</a:t>
            </a:r>
            <a:endParaRPr lang="en-US" sz="4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comcast_df</a:t>
            </a:r>
            <a:r>
              <a:rPr lang="en-US" dirty="0"/>
              <a:t>['</a:t>
            </a:r>
            <a:r>
              <a:rPr lang="en-US" dirty="0" err="1"/>
              <a:t>status_summary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(normalize=True)) *100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5" y="3067049"/>
            <a:ext cx="9068761" cy="17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Pin </a:t>
            </a:r>
            <a:r>
              <a:rPr lang="en-US" sz="5400" dirty="0"/>
              <a:t>down what is wrong with Comcast's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22027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2688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Import </a:t>
            </a:r>
            <a:r>
              <a:rPr lang="en-US" dirty="0"/>
              <a:t>data into Python </a:t>
            </a:r>
            <a:r>
              <a:rPr lang="en-US" dirty="0" smtClean="0"/>
              <a:t>environment.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Provide </a:t>
            </a:r>
            <a:r>
              <a:rPr lang="en-US" dirty="0"/>
              <a:t>the trend chart for the number of complaints at monthly and daily granularity </a:t>
            </a:r>
            <a:r>
              <a:rPr lang="en-US" dirty="0" smtClean="0"/>
              <a:t>levels.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Provide </a:t>
            </a:r>
            <a:r>
              <a:rPr lang="en-US" dirty="0"/>
              <a:t>a table with the frequency of complaint </a:t>
            </a:r>
            <a:r>
              <a:rPr lang="en-US" dirty="0" smtClean="0"/>
              <a:t>types.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complaint types are maximum i.e., around internet, network issues, or across any other </a:t>
            </a:r>
            <a:r>
              <a:rPr lang="en-US" dirty="0" smtClean="0"/>
              <a:t>domains.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Create </a:t>
            </a:r>
            <a:r>
              <a:rPr lang="en-US" dirty="0"/>
              <a:t>a new categorical variable with value as </a:t>
            </a:r>
            <a:r>
              <a:rPr lang="en-US" b="1" dirty="0"/>
              <a:t>Open </a:t>
            </a:r>
            <a:r>
              <a:rPr lang="en-US" dirty="0"/>
              <a:t>and </a:t>
            </a:r>
            <a:r>
              <a:rPr lang="en-US" b="1" dirty="0"/>
              <a:t>Closed</a:t>
            </a:r>
            <a:r>
              <a:rPr lang="en-US" dirty="0"/>
              <a:t>. Open &amp; Pending is to be categorized as Open and Closed &amp; Solved is to be categorized as </a:t>
            </a:r>
            <a:r>
              <a:rPr lang="en-US" dirty="0" smtClean="0"/>
              <a:t>Closed.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Provide </a:t>
            </a:r>
            <a:r>
              <a:rPr lang="en-US" dirty="0"/>
              <a:t>state wise status of complaints in a stacked bar chart. Use the categorized variable from Q3. Provide insights </a:t>
            </a:r>
            <a:r>
              <a:rPr lang="en-US" dirty="0" smtClean="0"/>
              <a:t>on: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state has the maximum </a:t>
            </a:r>
            <a:r>
              <a:rPr lang="en-US" dirty="0" smtClean="0"/>
              <a:t>complaints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state has the highest percentage of unresolved </a:t>
            </a:r>
            <a:r>
              <a:rPr lang="en-US" dirty="0" smtClean="0"/>
              <a:t>complaints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Provide </a:t>
            </a:r>
            <a:r>
              <a:rPr lang="en-US" dirty="0"/>
              <a:t>the percentage of complaints resolved till date, which were received through the Internet and customer care </a:t>
            </a:r>
            <a:r>
              <a:rPr lang="en-US" dirty="0" smtClean="0"/>
              <a:t>calls.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analysis results to be provided with insights wherever applicable.</a:t>
            </a:r>
          </a:p>
        </p:txBody>
      </p:sp>
    </p:spTree>
    <p:extLst>
      <p:ext uri="{BB962C8B-B14F-4D97-AF65-F5344CB8AC3E}">
        <p14:creationId xmlns:p14="http://schemas.microsoft.com/office/powerpoint/2010/main" val="4944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Ingest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Preview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4069" r="43242"/>
          <a:stretch/>
        </p:blipFill>
        <p:spPr>
          <a:xfrm>
            <a:off x="6328624" y="2483481"/>
            <a:ext cx="3776266" cy="2577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97" r="45116"/>
          <a:stretch/>
        </p:blipFill>
        <p:spPr>
          <a:xfrm>
            <a:off x="1202723" y="2351674"/>
            <a:ext cx="4416714" cy="27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Exploitation</a:t>
            </a:r>
            <a:r>
              <a:rPr lang="en-US" b="1" dirty="0"/>
              <a:t>: Monthly trends of number of complaints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869" t="19886" r="37895"/>
          <a:stretch/>
        </p:blipFill>
        <p:spPr>
          <a:xfrm>
            <a:off x="6969210" y="2339544"/>
            <a:ext cx="4094931" cy="2561969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503" t="5043" r="38477" b="79553"/>
          <a:stretch/>
        </p:blipFill>
        <p:spPr>
          <a:xfrm>
            <a:off x="1410001" y="2236873"/>
            <a:ext cx="4466219" cy="5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Data Exploitation - </a:t>
            </a:r>
            <a:r>
              <a:rPr lang="en-US" sz="4400" b="1" dirty="0"/>
              <a:t>Frequency of complain types</a:t>
            </a:r>
            <a:endParaRPr lang="en-US" sz="4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9924947" cy="7362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 Frequency of complain types</a:t>
            </a:r>
          </a:p>
          <a:p>
            <a:r>
              <a:rPr lang="en-US" dirty="0" err="1"/>
              <a:t>comcast_df</a:t>
            </a:r>
            <a:r>
              <a:rPr lang="en-US" dirty="0"/>
              <a:t>['Customer Complaint'].</a:t>
            </a:r>
            <a:r>
              <a:rPr lang="en-US" dirty="0" err="1"/>
              <a:t>value_counts</a:t>
            </a:r>
            <a:r>
              <a:rPr lang="en-US" dirty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70" y="2691025"/>
            <a:ext cx="7823113" cy="35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Data Exploitation </a:t>
            </a:r>
            <a:r>
              <a:rPr lang="en-US" sz="4400" b="1" dirty="0"/>
              <a:t>- Complaints with the highest frequency</a:t>
            </a:r>
            <a:endParaRPr lang="en-US" sz="44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9999088" cy="7362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 Complaints with the highest frequency</a:t>
            </a:r>
          </a:p>
          <a:p>
            <a:r>
              <a:rPr lang="en-US" dirty="0" err="1"/>
              <a:t>comcast_df</a:t>
            </a:r>
            <a:r>
              <a:rPr lang="en-US" dirty="0"/>
              <a:t>['Customer Complaint'].</a:t>
            </a:r>
            <a:r>
              <a:rPr lang="en-US" dirty="0" err="1"/>
              <a:t>value_counts</a:t>
            </a:r>
            <a:r>
              <a:rPr lang="en-US" dirty="0"/>
              <a:t>().index[0]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06" y="2582334"/>
            <a:ext cx="6744748" cy="36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Exploitation </a:t>
            </a:r>
            <a:r>
              <a:rPr lang="en-US" sz="4400" b="1" dirty="0"/>
              <a:t>- Complaints with the lowest frequency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9279902" cy="7362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 Complaints with the lowest frequency</a:t>
            </a:r>
          </a:p>
          <a:p>
            <a:r>
              <a:rPr lang="en-US" dirty="0" err="1"/>
              <a:t>comcast_df</a:t>
            </a:r>
            <a:r>
              <a:rPr lang="en-US" dirty="0"/>
              <a:t>['Customer Complaint'].</a:t>
            </a:r>
            <a:r>
              <a:rPr lang="en-US" dirty="0" err="1"/>
              <a:t>value_counts</a:t>
            </a:r>
            <a:r>
              <a:rPr lang="en-US" dirty="0"/>
              <a:t>().index[-1]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6" y="3235135"/>
            <a:ext cx="95059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Exploitation </a:t>
            </a:r>
            <a:r>
              <a:rPr lang="en-US" sz="4400" b="1" dirty="0" smtClean="0"/>
              <a:t>– Complain by States</a:t>
            </a:r>
            <a:endParaRPr lang="en-US" sz="44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9976188" cy="86359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(data=chart)</a:t>
            </a:r>
          </a:p>
          <a:p>
            <a:r>
              <a:rPr lang="en-US" dirty="0" err="1"/>
              <a:t>df.sort_values</a:t>
            </a:r>
            <a:r>
              <a:rPr lang="en-US" dirty="0"/>
              <a:t>(by=['Customer Complaint'], </a:t>
            </a:r>
            <a:r>
              <a:rPr lang="en-US" dirty="0" err="1"/>
              <a:t>inplace</a:t>
            </a:r>
            <a:r>
              <a:rPr lang="en-US" dirty="0"/>
              <a:t>=True, ascending=False)</a:t>
            </a:r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38" y="2777847"/>
            <a:ext cx="5666851" cy="34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11100</TotalTime>
  <Words>204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Narrow</vt:lpstr>
      <vt:lpstr>Calibri</vt:lpstr>
      <vt:lpstr>Calibri Light</vt:lpstr>
      <vt:lpstr>Wingdings</vt:lpstr>
      <vt:lpstr>Retrospect</vt:lpstr>
      <vt:lpstr>Data Analytics</vt:lpstr>
      <vt:lpstr>Business Scenario</vt:lpstr>
      <vt:lpstr>Objectives</vt:lpstr>
      <vt:lpstr>Data Availability</vt:lpstr>
      <vt:lpstr>Data Exploitation: Monthly trends of number of complaints</vt:lpstr>
      <vt:lpstr>Data Exploitation - Frequency of complain types</vt:lpstr>
      <vt:lpstr>Data Exploitation - Complaints with the highest frequency</vt:lpstr>
      <vt:lpstr>Data Exploitation - Complaints with the lowest frequency</vt:lpstr>
      <vt:lpstr>Data Exploitation – Complain by States</vt:lpstr>
      <vt:lpstr>Data Exploitation -  percentage of complaints resolved received through the Internet and customer care calls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Lekan Stephen</dc:creator>
  <cp:lastModifiedBy>Lekan Stephen</cp:lastModifiedBy>
  <cp:revision>46</cp:revision>
  <dcterms:created xsi:type="dcterms:W3CDTF">2021-12-25T01:41:01Z</dcterms:created>
  <dcterms:modified xsi:type="dcterms:W3CDTF">2022-03-11T03:57:11Z</dcterms:modified>
</cp:coreProperties>
</file>