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2EE80-EDD1-467F-9BE0-DE9FB5E65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4AB4E4-7E5E-4730-AF3C-970709452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0BD17-AE42-4FBC-8FFC-45AA1EACE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0D43-D6E3-4C06-8663-2BAB3FCFD908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49B9A-CDFF-4A7D-AA46-990310AB8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07A0A-D8AD-4008-91DF-C5398E9E2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6BE40-3E2A-44BC-BAE6-2D5AD0129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1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2EF36-7789-4CA3-8146-D50DC204B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77F91-9335-4FDE-8966-5341132B2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9F617-AFE9-4985-ACC8-E1090E307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0D43-D6E3-4C06-8663-2BAB3FCFD908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D677E-1724-4CF3-9203-F922265E2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3A203-E803-4F9B-B6ED-84F374F6C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6BE40-3E2A-44BC-BAE6-2D5AD0129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39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0C88EA-BAFD-4E7F-9229-6AC0B83FD6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869D2-ECFA-46F7-A210-8DBD72413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BCC6F-8B19-49E0-99DC-77EAB1A96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0D43-D6E3-4C06-8663-2BAB3FCFD908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97C84-A726-471C-BDE3-791740C3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11F3A-65A0-429F-82EF-6566CE7A6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6BE40-3E2A-44BC-BAE6-2D5AD0129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27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8FF11-05FC-4224-89B8-A62F46C67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1BE23-AAB7-4A2B-A90D-FA03CE450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8CEB4-9C0B-44E2-B1BC-F9E0C1871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0D43-D6E3-4C06-8663-2BAB3FCFD908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40F95-FB4C-4159-AE39-992728845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CEFB9-B9EF-477B-A372-06BC072F8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6BE40-3E2A-44BC-BAE6-2D5AD0129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88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0115E-008E-4234-8D1B-E18945B96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D5C8A-31C0-435D-847B-EFDF01406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0B441-A9C7-4878-A425-EF32AA77A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0D43-D6E3-4C06-8663-2BAB3FCFD908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AF62F-2C4F-4A55-A210-0F2307021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AED5C-2E55-4E49-953C-3D7B0B54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6BE40-3E2A-44BC-BAE6-2D5AD0129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9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30755-4FAE-4E46-AD8C-BFC6ECD0A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970B4-8DF2-4B63-9607-A250155B55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7180C-B701-4014-AE21-F699DC0DD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D653F-E4CF-4656-8C49-4C287E4AC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0D43-D6E3-4C06-8663-2BAB3FCFD908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15BB2-A65A-452C-98B3-5EC2C24C1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55E9F-C619-440A-A040-33D995EAF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6BE40-3E2A-44BC-BAE6-2D5AD0129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98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3C47C-D438-4407-AED2-AC9506959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95ED9-709A-4562-B29E-57AB8DA50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773DD-1F4A-4C1A-874A-8A5A56AAD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3BD50D-C8D9-4D92-A9F0-1F43F1425F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2026F9-7EAE-4E60-90DD-37AD35951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F7B5A5-F5ED-4241-A3B3-5D3654F53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0D43-D6E3-4C06-8663-2BAB3FCFD908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E1BD80-E614-4E57-A188-2FD8B9BA4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13D419-EAF0-4D1A-A5BD-CC2500336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6BE40-3E2A-44BC-BAE6-2D5AD0129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7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4E749-C45D-426A-827A-652977071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939EA7-D018-4DF2-9823-F598BB2BD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0D43-D6E3-4C06-8663-2BAB3FCFD908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F2A0CF-47C3-48FD-A2A2-3646E6C2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2C938-6861-4441-BD8F-29AECF42C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6BE40-3E2A-44BC-BAE6-2D5AD0129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17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DFA70D-4ED7-4BC4-8179-3D964869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0D43-D6E3-4C06-8663-2BAB3FCFD908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CB9F16-679C-4A5C-961E-E9367FB4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FF54F-55BC-497C-B015-23608B148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6BE40-3E2A-44BC-BAE6-2D5AD0129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7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4D8D5-FF17-4684-8202-8C441FCB5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590E5-65C3-4CD1-9100-B148CC8C3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0432E8-0E2E-4575-B6B9-AE3898FF3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F4219-A8B0-4E5D-B676-65E2591D9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0D43-D6E3-4C06-8663-2BAB3FCFD908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9262F-A809-4425-B58F-6203F661B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9D25E-3579-42B9-BC78-4D11E3587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6BE40-3E2A-44BC-BAE6-2D5AD0129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81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75936-E35C-4978-B013-818DF0106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CD9B61-E5F3-4778-A66B-A5A3354802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FAB81-4CBC-4462-AF8F-309125CE2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D12AB-D208-4EFE-B398-6FE18D060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0D43-D6E3-4C06-8663-2BAB3FCFD908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E403F-A196-45D6-B0C0-4AA1844CE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EEC5F-8DAF-4FB9-89B1-F554A81E3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6BE40-3E2A-44BC-BAE6-2D5AD0129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36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354BC4-4751-4C39-8F07-728F4ED21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FA2D4-3E95-48DE-B33B-165E4263E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B1AEB-F930-4426-AA7C-BD1F9E10C9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A0D43-D6E3-4C06-8663-2BAB3FCFD908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45AEA-CE47-4584-B3D5-67C741E1D1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435E0-32EA-47CB-85E3-A5C5DF0675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6BE40-3E2A-44BC-BAE6-2D5AD0129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80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D7FFAB-9642-4787-B96A-E62112C8F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48" y="1485811"/>
            <a:ext cx="7268589" cy="4525006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850F7FF-2688-419D-B18C-C42DCC3185DF}"/>
              </a:ext>
            </a:extLst>
          </p:cNvPr>
          <p:cNvSpPr/>
          <p:nvPr/>
        </p:nvSpPr>
        <p:spPr>
          <a:xfrm>
            <a:off x="4542971" y="3429000"/>
            <a:ext cx="1451429" cy="144780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09BDB7B-AFAB-4909-A3C1-0D98CCAC9E20}"/>
              </a:ext>
            </a:extLst>
          </p:cNvPr>
          <p:cNvCxnSpPr>
            <a:cxnSpLocks/>
          </p:cNvCxnSpPr>
          <p:nvPr/>
        </p:nvCxnSpPr>
        <p:spPr>
          <a:xfrm flipH="1">
            <a:off x="5986667" y="3748314"/>
            <a:ext cx="1989715" cy="404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C0A2AC8-2DAE-46C8-95B6-8EA8DCFDECE6}"/>
              </a:ext>
            </a:extLst>
          </p:cNvPr>
          <p:cNvSpPr txBox="1"/>
          <p:nvPr/>
        </p:nvSpPr>
        <p:spPr>
          <a:xfrm>
            <a:off x="8356209" y="2715065"/>
            <a:ext cx="36716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values for all </a:t>
            </a:r>
            <a:r>
              <a:rPr lang="en-US" dirty="0" err="1"/>
              <a:t>varables</a:t>
            </a:r>
            <a:r>
              <a:rPr lang="en-US" dirty="0"/>
              <a:t> except Bonus are below 0.05</a:t>
            </a:r>
          </a:p>
          <a:p>
            <a:endParaRPr lang="en-US" dirty="0"/>
          </a:p>
          <a:p>
            <a:r>
              <a:rPr lang="en-US" dirty="0"/>
              <a:t>Hence removing Bonus variable as it is insignificant while we understand impact on payment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5D2F891-F048-4A31-B0D7-7D90F62A99D1}"/>
              </a:ext>
            </a:extLst>
          </p:cNvPr>
          <p:cNvSpPr/>
          <p:nvPr/>
        </p:nvSpPr>
        <p:spPr>
          <a:xfrm>
            <a:off x="2219458" y="5410200"/>
            <a:ext cx="4490831" cy="301283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63A17C-A190-4CBF-98D5-E54068197829}"/>
              </a:ext>
            </a:extLst>
          </p:cNvPr>
          <p:cNvCxnSpPr>
            <a:cxnSpLocks/>
          </p:cNvCxnSpPr>
          <p:nvPr/>
        </p:nvCxnSpPr>
        <p:spPr>
          <a:xfrm flipH="1">
            <a:off x="6706576" y="5169896"/>
            <a:ext cx="1989715" cy="404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EECA0B0-8927-45DA-9690-2A3613980D46}"/>
              </a:ext>
            </a:extLst>
          </p:cNvPr>
          <p:cNvSpPr txBox="1"/>
          <p:nvPr/>
        </p:nvSpPr>
        <p:spPr>
          <a:xfrm>
            <a:off x="8139892" y="4533037"/>
            <a:ext cx="36716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values for all </a:t>
            </a:r>
            <a:r>
              <a:rPr lang="en-US" dirty="0" err="1"/>
              <a:t>varables</a:t>
            </a:r>
            <a:r>
              <a:rPr lang="en-US" dirty="0"/>
              <a:t> except Bonus are below 0.05</a:t>
            </a:r>
          </a:p>
          <a:p>
            <a:endParaRPr lang="en-US" dirty="0"/>
          </a:p>
          <a:p>
            <a:r>
              <a:rPr lang="en-US" dirty="0"/>
              <a:t>Hence removing Bonus variable as it is insignificant while we understand impact on payment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74960A-19FD-4DCD-9105-BBC487B5B701}"/>
              </a:ext>
            </a:extLst>
          </p:cNvPr>
          <p:cNvSpPr txBox="1"/>
          <p:nvPr/>
        </p:nvSpPr>
        <p:spPr>
          <a:xfrm>
            <a:off x="293272" y="81757"/>
            <a:ext cx="11323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 statement can be addressed using</a:t>
            </a:r>
          </a:p>
          <a:p>
            <a:r>
              <a:rPr lang="en-US" dirty="0"/>
              <a:t> - Linear Regression</a:t>
            </a:r>
          </a:p>
          <a:p>
            <a:r>
              <a:rPr lang="en-US" dirty="0"/>
              <a:t>  -Regression Trees</a:t>
            </a:r>
          </a:p>
          <a:p>
            <a:endParaRPr lang="en-US" dirty="0"/>
          </a:p>
          <a:p>
            <a:r>
              <a:rPr lang="en-US" dirty="0"/>
              <a:t>We will use LR first</a:t>
            </a:r>
          </a:p>
        </p:txBody>
      </p:sp>
    </p:spTree>
    <p:extLst>
      <p:ext uri="{BB962C8B-B14F-4D97-AF65-F5344CB8AC3E}">
        <p14:creationId xmlns:p14="http://schemas.microsoft.com/office/powerpoint/2010/main" val="2334096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67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Kapil Muley</dc:creator>
  <cp:lastModifiedBy>Kapil Muley</cp:lastModifiedBy>
  <cp:revision>2</cp:revision>
  <dcterms:created xsi:type="dcterms:W3CDTF">2021-02-21T14:14:00Z</dcterms:created>
  <dcterms:modified xsi:type="dcterms:W3CDTF">2021-02-21T18:05:20Z</dcterms:modified>
</cp:coreProperties>
</file>