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/>
              <a:t>Modifiez les styles du texte du masque</a:t>
            </a:r>
            <a:endParaRPr lang="en-US"/>
          </a:p>
          <a:p>
            <a:pPr lvl="1" rtl="0"/>
            <a:r>
              <a:rPr lang="en-US"/>
              <a:t>Deuxième niveau</a:t>
            </a:r>
            <a:endParaRPr lang="en-US"/>
          </a:p>
          <a:p>
            <a:pPr lvl="2" rtl="0"/>
            <a:r>
              <a:rPr lang="en-US"/>
              <a:t>Troisième niveau</a:t>
            </a:r>
            <a:endParaRPr lang="en-US"/>
          </a:p>
          <a:p>
            <a:pPr lvl="3" rtl="0"/>
            <a:r>
              <a:rPr lang="en-US"/>
              <a:t>Quatrième niveau</a:t>
            </a:r>
            <a:endParaRPr lang="en-US"/>
          </a:p>
          <a:p>
            <a:pPr lvl="4" rtl="0"/>
            <a:r>
              <a:rPr lang="en-US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US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 dirty="0"/>
              <a:t>Modifiez le style du titre</a:t>
            </a:r>
            <a:endParaRPr lang="en-US" dirty="0"/>
          </a:p>
        </p:txBody>
      </p:sp>
      <p:grpSp>
        <p:nvGrpSpPr>
          <p:cNvPr id="16" name="Groupe 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345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  <a:p>
            <a:pPr lvl="1" rtl="0"/>
            <a:r>
              <a:rPr lang="fr-FR"/>
              <a:t>Deuxième niveau</a:t>
            </a:r>
            <a:endParaRPr lang="fr-FR"/>
          </a:p>
          <a:p>
            <a:pPr lvl="2" rtl="0"/>
            <a:r>
              <a:rPr lang="fr-FR"/>
              <a:t>Troisième niveau</a:t>
            </a:r>
            <a:endParaRPr lang="fr-FR"/>
          </a:p>
          <a:p>
            <a:pPr lvl="3" rtl="0"/>
            <a:r>
              <a:rPr lang="fr-FR"/>
              <a:t>Quatrième niveau</a:t>
            </a:r>
            <a:endParaRPr lang="fr-FR"/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  <p:sp>
        <p:nvSpPr>
          <p:cNvPr id="12" name="Rectangle 1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Modifiez les styles du texte du masque</a:t>
            </a:r>
            <a:endParaRPr lang="en-US"/>
          </a:p>
          <a:p>
            <a:pPr lvl="1" rtl="0"/>
            <a:r>
              <a:rPr lang="en-US"/>
              <a:t>Deuxième niveau</a:t>
            </a:r>
            <a:endParaRPr lang="en-US"/>
          </a:p>
          <a:p>
            <a:pPr lvl="2" rtl="0"/>
            <a:r>
              <a:rPr lang="en-US"/>
              <a:t>Troisième niveau</a:t>
            </a:r>
            <a:endParaRPr lang="en-US"/>
          </a:p>
          <a:p>
            <a:pPr lvl="3" rtl="0"/>
            <a:r>
              <a:rPr lang="en-US"/>
              <a:t>Quatrième niveau</a:t>
            </a:r>
            <a:endParaRPr lang="en-US"/>
          </a:p>
          <a:p>
            <a:pPr lvl="4" rtl="0"/>
            <a:r>
              <a:rPr lang="en-US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>
            <a:fillRect/>
          </a:stretch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82" name="Rectangl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sz="4400" dirty="0">
                <a:solidFill>
                  <a:schemeClr val="tx1"/>
                </a:solidFill>
              </a:rPr>
              <a:t>Les reseaux sociaux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9267" y="838201"/>
            <a:ext cx="9948332" cy="56978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b="0" i="0" dirty="0">
                <a:solidFill>
                  <a:srgbClr val="040C28"/>
                </a:solidFill>
                <a:effectLst/>
                <a:latin typeface="Google Sans"/>
              </a:rPr>
              <a:t>Avec</a:t>
            </a:r>
            <a:r>
              <a:rPr lang="fr-FR" sz="4400" b="0" i="0" dirty="0">
                <a:solidFill>
                  <a:srgbClr val="202124"/>
                </a:solidFill>
                <a:effectLst/>
                <a:latin typeface="Google Sans"/>
              </a:rPr>
              <a:t> les </a:t>
            </a:r>
            <a:r>
              <a:rPr lang="fr-FR" sz="4400" b="0" i="0" dirty="0">
                <a:solidFill>
                  <a:srgbClr val="040C28"/>
                </a:solidFill>
                <a:effectLst/>
                <a:latin typeface="Google Sans"/>
              </a:rPr>
              <a:t>réseaux sociaux</a:t>
            </a:r>
            <a:r>
              <a:rPr lang="fr-FR" sz="4400" b="0" i="0" dirty="0">
                <a:solidFill>
                  <a:srgbClr val="202124"/>
                </a:solidFill>
                <a:effectLst/>
                <a:latin typeface="Google Sans"/>
              </a:rPr>
              <a:t>, on peut aussi s'ouvrir sur le monde, sur d'autres cultures et diffuser rapidement des informations</a:t>
            </a:r>
            <a:endParaRPr lang="fr-FR" sz="4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factuels: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1) être au courent </a:t>
            </a:r>
            <a:endParaRPr lang="fr-FR" sz="2800" dirty="0"/>
          </a:p>
          <a:p>
            <a:r>
              <a:rPr lang="fr-FR" sz="2800" dirty="0"/>
              <a:t>2)aide a la recherche du travail</a:t>
            </a:r>
            <a:endParaRPr lang="fr-FR" sz="2800" dirty="0"/>
          </a:p>
          <a:p>
            <a:r>
              <a:rPr lang="fr-FR" sz="2800" dirty="0"/>
              <a:t>3)être a l’écoute du marché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émotionnels: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1)avoir des amitiés</a:t>
            </a:r>
            <a:endParaRPr lang="fr-FR" sz="2800" dirty="0"/>
          </a:p>
          <a:p>
            <a:r>
              <a:rPr lang="fr-FR" sz="2800" dirty="0"/>
              <a:t>2)la contacte avec les autres devient beaucoup plus facile</a:t>
            </a:r>
            <a:endParaRPr lang="fr-FR" sz="2800" dirty="0"/>
          </a:p>
          <a:p>
            <a:r>
              <a:rPr lang="fr-FR" sz="2800" dirty="0"/>
              <a:t>3)facilite la contacte avec </a:t>
            </a:r>
            <a:r>
              <a:rPr lang="fr-FR" sz="2800"/>
              <a:t>nos proches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{9D469208-8F4F-47FA-9ABA-875C56060C36}tf78438558_win32</Template>
  <TotalTime>0</TotalTime>
  <Words>381</Words>
  <Application>WPS Presentation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Garamond</vt:lpstr>
      <vt:lpstr>Segoe Print</vt:lpstr>
      <vt:lpstr>Google Sans</vt:lpstr>
      <vt:lpstr>Century Gothic</vt:lpstr>
      <vt:lpstr>Microsoft YaHei</vt:lpstr>
      <vt:lpstr>Arial Unicode MS</vt:lpstr>
      <vt:lpstr>Calibri</vt:lpstr>
      <vt:lpstr>SavonVTI</vt:lpstr>
      <vt:lpstr>Les reseaux sociaux</vt:lpstr>
      <vt:lpstr>PowerPoint 演示文稿</vt:lpstr>
      <vt:lpstr>Arguments factuels:</vt:lpstr>
      <vt:lpstr>Arguments émotionnels: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reseaux sociaux</dc:title>
  <dc:creator>Yahyaoui Youssef, TUNIS, CAT</dc:creator>
  <cp:lastModifiedBy>MOHAMED</cp:lastModifiedBy>
  <cp:revision>2</cp:revision>
  <dcterms:created xsi:type="dcterms:W3CDTF">2023-04-09T22:23:00Z</dcterms:created>
  <dcterms:modified xsi:type="dcterms:W3CDTF">2023-04-09T22:45:51Z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B339242C2DAC49ED9CA4FDAB6E4C3221</vt:lpwstr>
  </property>
  <property fmtid="{D5CDD505-2E9C-101B-9397-08002B2CF9AE}" pid="3" name="KSOProductBuildVer">
    <vt:lpwstr>1036-11.2.0.11516</vt:lpwstr>
  </property>
</Properties>
</file>