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116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4C530-B4B5-E0D4-4D7C-4432826ED8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FFB250E-0A88-5A26-A2C9-CE80BDDC6C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E443D7-6FD6-EFDC-F01D-2BD827A8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01CF2A-ED11-3083-DD31-266E0ECE9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DB25045-141A-01A8-2A47-575C5D668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6698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F2643F7-E950-E98A-0F90-08896A4A8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9290987-CB1B-4F85-5088-6DFACFE95C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EFF05D7-7254-8746-2916-17B78B787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0E13869-B369-3FB5-268F-0B52021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755E031-6349-EE30-9A6C-16DBFD57E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40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E57C1AB-182A-3B4E-AE3A-C6C06D9C42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99815D0-8899-E733-C7C9-4F79001DB5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64E0BE-1715-1DEA-72F2-93BFC5B23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7765FBD-839B-B623-1DBD-A43BBE641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4C22735-4387-F1E4-B586-30A394E42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3573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5A9BCA-E589-B356-29AF-FD34E5C41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11B7BC-13FE-CCCF-A8F1-E6DF23D93D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56CB12-20E1-926D-BB20-AB36D94A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29EFD11-7CB8-0BD3-302D-40473656E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BB2D0BC-9838-9FD7-9384-740FB4FD4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98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0CFFF0-3918-909F-ACA9-0C10429F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79B4713-E434-0F9A-9AFA-2E29F9626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5C98308-9E03-7327-15E8-2B2DBA96C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6565D49-06B7-DD90-DDE5-B2A7FE9FA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9FB8A3-BDF6-20DF-7043-FB0B8DA94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4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14FB61-53A6-D30F-B5A3-9FA8E97D7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A4FDAC-C94B-2710-A246-92F22C6D8F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83CB1F4-7C3D-0C5F-6BCC-1AFB6C67E6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99649A5-FCAA-5544-5369-2304C0859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304AF63-69FA-B9A9-2C21-EA0BFFC27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6C499E4-5382-EC3E-5BC9-7F1BFE141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6038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7E06E0-8ADD-A00A-17F1-2054A91F2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64742EB-583C-DBAB-379B-6DB63440D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35FB1D9-1942-E89F-1D2B-A168B868AE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70A350C-3EBB-75AF-FABE-9AB887E0F5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00D4142A-1438-553D-338B-3EABDFE0E5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0CFFFE7C-56E8-8ECF-E3AC-773B6762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23ED146-CAB1-B7E3-766E-82721E185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AC512D2-5606-53B3-ABE4-584649EAC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33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F1DB0C-A41D-7B38-5A1F-8948186830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3B6D018-888E-47A2-CF88-EC92597CF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784F5A0-8F9B-4749-9606-70E533FD9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C0971B2-FE88-FB0D-531D-FD4EBCBF6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2460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2391850F-66A9-0D61-E235-2F6EA2B90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E8610C7E-01B8-A748-586F-53CA73728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BC1C77-ACB6-86A6-1A7C-7242C02B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917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D0A7DD-C511-2893-D356-22C8F485B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8D54931-E6D6-4C15-260A-96597F61E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5BC4B8D-E92E-8F29-AC95-7A77066464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04DA2E-368F-0F8D-A8FE-D7E05FE59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8BB685A-6FDE-B8FA-38E6-6E4551D9F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F5AB84-55BD-979D-27EC-DF5CA3DA4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654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357F37-92CE-A2DE-79D6-77877EE2E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DF6E7FF5-E6FF-40F7-3F5A-4269371FF5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DD81E3E-8ECA-6C1B-0FF2-369DEA26BD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1B0D5F7-54B1-79E7-0DC7-F2CC87D4E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5A6BE7F-5B3C-72EF-F67E-CE1CF4EF7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7EDA407-4954-3265-D569-8AE4A1897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68323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1FEBB2-546E-E90C-BB55-07CE2646B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9830572-2374-C020-7F84-6DC1D54472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7840B6D-4E8C-213C-AF63-235B76800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FA136B-3D3C-431E-A42C-87633725F89E}" type="datetimeFigureOut">
              <a:rPr lang="ru-RU" smtClean="0"/>
              <a:t>20.07.2025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F51C4-B97B-2FC7-9842-9DCF8D887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646737F-BDD4-526F-E7A4-94DFE5F2EF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59A53-E18E-46B8-8520-0A1D5D72322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96598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10000"/>
            <a:lumOff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5667E0-C896-72D9-534A-ABE5D68000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87343" y="2416627"/>
            <a:ext cx="4408717" cy="1676399"/>
          </a:xfrm>
        </p:spPr>
        <p:txBody>
          <a:bodyPr>
            <a:normAutofit/>
          </a:bodyPr>
          <a:lstStyle/>
          <a:p>
            <a:r>
              <a:rPr lang="en-US" sz="4800" b="1" dirty="0"/>
              <a:t>GPT Location Assistant</a:t>
            </a:r>
            <a:endParaRPr lang="ru-RU" sz="48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2B241A4-84B2-C7F5-0B53-CC875BB51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881257" cy="6858000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727272F-6C8D-3F62-D31B-558B092A5E26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108890" y="1539628"/>
            <a:ext cx="1365622" cy="10790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4819304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FBAF981-8933-3AF0-5339-57CF37BAA67C}"/>
              </a:ext>
            </a:extLst>
          </p:cNvPr>
          <p:cNvSpPr txBox="1"/>
          <p:nvPr/>
        </p:nvSpPr>
        <p:spPr>
          <a:xfrm>
            <a:off x="2024743" y="631915"/>
            <a:ext cx="564968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GPT Location Assistant</a:t>
            </a:r>
            <a:endParaRPr lang="ru-RU" sz="4000" b="1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5F9D0BA-6F3E-FEDE-99ED-005236687DD8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47919" y="446315"/>
            <a:ext cx="1365622" cy="10790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95490-3F6D-0BC2-E522-6AC67477D4A8}"/>
              </a:ext>
            </a:extLst>
          </p:cNvPr>
          <p:cNvSpPr txBox="1"/>
          <p:nvPr/>
        </p:nvSpPr>
        <p:spPr>
          <a:xfrm>
            <a:off x="685800" y="1723349"/>
            <a:ext cx="1065711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Автоматическое описание мест с помощью ИИ </a:t>
            </a:r>
          </a:p>
          <a:p>
            <a:r>
              <a:rPr lang="ru-RU" dirty="0"/>
              <a:t>No-</a:t>
            </a:r>
            <a:r>
              <a:rPr lang="ru-RU" dirty="0" err="1"/>
              <a:t>code</a:t>
            </a:r>
            <a:r>
              <a:rPr lang="ru-RU" dirty="0"/>
              <a:t> проект на базе GPT-4o (есть возможность выбора другой модели)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C78491-9B2F-95CA-983C-DB20B888ED4C}"/>
              </a:ext>
            </a:extLst>
          </p:cNvPr>
          <p:cNvSpPr txBox="1"/>
          <p:nvPr/>
        </p:nvSpPr>
        <p:spPr>
          <a:xfrm>
            <a:off x="685800" y="2369680"/>
            <a:ext cx="1065711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Проблема</a:t>
            </a:r>
            <a:r>
              <a:rPr lang="ru-RU" dirty="0"/>
              <a:t> </a:t>
            </a:r>
          </a:p>
          <a:p>
            <a:r>
              <a:rPr lang="ru-RU" dirty="0"/>
              <a:t>Наполнение каталогов и баз данных требует ручной работы:</a:t>
            </a:r>
          </a:p>
          <a:p>
            <a:pPr marL="285750" indent="-285750">
              <a:buFontTx/>
              <a:buChar char="-"/>
            </a:pPr>
            <a:r>
              <a:rPr lang="ru-RU" dirty="0"/>
              <a:t>10–30 минут на одно описание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несогласованный стиль</a:t>
            </a:r>
          </a:p>
          <a:p>
            <a:pPr marL="285750" indent="-285750">
              <a:buFontTx/>
              <a:buChar char="-"/>
            </a:pPr>
            <a:r>
              <a:rPr lang="ru-RU" dirty="0"/>
              <a:t>ошибки, дубли, пропуски</a:t>
            </a:r>
          </a:p>
          <a:p>
            <a:pPr marL="285750" indent="-285750">
              <a:buFontTx/>
              <a:buChar char="-"/>
            </a:pPr>
            <a:r>
              <a:rPr lang="ru-RU" dirty="0"/>
              <a:t>высокая нагрузка на модераторов и редакторов </a:t>
            </a:r>
          </a:p>
          <a:p>
            <a:endParaRPr lang="ru-RU" dirty="0"/>
          </a:p>
          <a:p>
            <a:r>
              <a:rPr lang="ru-RU" dirty="0"/>
              <a:t>Актуально для маркетплейсов, туристических гидов, стартапов, локального бизнеса.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25C3B9-FE0E-94F2-7062-DB40E7912A02}"/>
              </a:ext>
            </a:extLst>
          </p:cNvPr>
          <p:cNvSpPr txBox="1"/>
          <p:nvPr/>
        </p:nvSpPr>
        <p:spPr>
          <a:xfrm>
            <a:off x="726621" y="4786470"/>
            <a:ext cx="1073875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Решение</a:t>
            </a:r>
            <a:r>
              <a:rPr lang="ru-RU" dirty="0"/>
              <a:t> </a:t>
            </a:r>
          </a:p>
          <a:p>
            <a:r>
              <a:rPr lang="ru-RU" dirty="0"/>
              <a:t>GPT </a:t>
            </a:r>
            <a:r>
              <a:rPr lang="ru-RU" dirty="0" err="1"/>
              <a:t>Location</a:t>
            </a:r>
            <a:r>
              <a:rPr lang="ru-RU" dirty="0"/>
              <a:t> </a:t>
            </a:r>
            <a:r>
              <a:rPr lang="ru-RU" dirty="0" err="1"/>
              <a:t>Assistant</a:t>
            </a:r>
            <a:r>
              <a:rPr lang="ru-RU" dirty="0"/>
              <a:t> - </a:t>
            </a:r>
            <a:r>
              <a:rPr lang="ru-RU" dirty="0" err="1"/>
              <a:t>no-code</a:t>
            </a:r>
            <a:r>
              <a:rPr lang="ru-RU" dirty="0"/>
              <a:t> помощник на GPT-4o, который:</a:t>
            </a:r>
          </a:p>
          <a:p>
            <a:pPr marL="285750" indent="-285750">
              <a:buFontTx/>
              <a:buChar char="-"/>
            </a:pPr>
            <a:r>
              <a:rPr lang="ru-RU" dirty="0"/>
              <a:t>генерирует описания за 5-10 секунд</a:t>
            </a:r>
          </a:p>
          <a:p>
            <a:pPr marL="285750" indent="-285750">
              <a:buFontTx/>
              <a:buChar char="-"/>
            </a:pPr>
            <a:r>
              <a:rPr lang="ru-RU" dirty="0"/>
              <a:t>улучшает текст</a:t>
            </a:r>
          </a:p>
          <a:p>
            <a:pPr marL="285750" indent="-285750">
              <a:buFontTx/>
              <a:buChar char="-"/>
            </a:pPr>
            <a:r>
              <a:rPr lang="ru-RU" dirty="0"/>
              <a:t>не требует кода</a:t>
            </a:r>
          </a:p>
          <a:p>
            <a:pPr marL="285750" indent="-285750">
              <a:buFontTx/>
              <a:buChar char="-"/>
            </a:pPr>
            <a:r>
              <a:rPr lang="ru-RU" dirty="0"/>
              <a:t>масштабирует</a:t>
            </a:r>
          </a:p>
        </p:txBody>
      </p:sp>
    </p:spTree>
    <p:extLst>
      <p:ext uri="{BB962C8B-B14F-4D97-AF65-F5344CB8AC3E}">
        <p14:creationId xmlns:p14="http://schemas.microsoft.com/office/powerpoint/2010/main" val="1560792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9D503E9-EF87-1D59-124B-A34B29EA21E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77" y="533401"/>
            <a:ext cx="1365622" cy="10790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E95849-11CC-3A13-548C-41EF1DDB023A}"/>
              </a:ext>
            </a:extLst>
          </p:cNvPr>
          <p:cNvSpPr txBox="1"/>
          <p:nvPr/>
        </p:nvSpPr>
        <p:spPr>
          <a:xfrm>
            <a:off x="2035629" y="82785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Как работает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FFBE75-7DFD-A269-0AC6-89B7AFEA9AAB}"/>
              </a:ext>
            </a:extLst>
          </p:cNvPr>
          <p:cNvSpPr txBox="1"/>
          <p:nvPr/>
        </p:nvSpPr>
        <p:spPr>
          <a:xfrm>
            <a:off x="631369" y="1763876"/>
            <a:ext cx="10907487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b="1" dirty="0"/>
              <a:t>Ввод: </a:t>
            </a:r>
          </a:p>
          <a:p>
            <a:r>
              <a:rPr lang="ru-RU" dirty="0"/>
              <a:t>Минимально необходимо ввести наименование места и географическую локацию (например, город, страна, провинция и </a:t>
            </a:r>
            <a:r>
              <a:rPr lang="ru-RU" dirty="0" err="1"/>
              <a:t>тп</a:t>
            </a:r>
            <a:r>
              <a:rPr lang="ru-RU" dirty="0"/>
              <a:t>.) и язык описания.</a:t>
            </a:r>
          </a:p>
          <a:p>
            <a:r>
              <a:rPr lang="ru-RU" dirty="0"/>
              <a:t>Необходимо указать дополнительную информацию, если нужно что б ассистент учел её (допускается не указывать дополнительную информацию). Можно подгрузить дополнительные файлы (скрин-шоты, фото).</a:t>
            </a:r>
          </a:p>
          <a:p>
            <a:r>
              <a:rPr lang="ru-RU" dirty="0"/>
              <a:t>Если необходимо адаптировать стиль описания под требования SEO конкретной площадки (например, Яндекс Карты, 2ГИС, Google Maps), укажите это ассистенту (допускается не указывать).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B8EEC7-94A8-13DC-7F8B-C102DF6258D0}"/>
              </a:ext>
            </a:extLst>
          </p:cNvPr>
          <p:cNvSpPr txBox="1"/>
          <p:nvPr/>
        </p:nvSpPr>
        <p:spPr>
          <a:xfrm>
            <a:off x="631369" y="4300332"/>
            <a:ext cx="1072242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2. Вывод: </a:t>
            </a:r>
          </a:p>
          <a:p>
            <a:r>
              <a:rPr lang="ru-RU" dirty="0"/>
              <a:t>Структурированное описание, при необходимости адаптированное под конкретную площадку, с учетом дополнительной информации и информации с фотографий и скрин-шотов (если прилагались).</a:t>
            </a:r>
          </a:p>
        </p:txBody>
      </p:sp>
    </p:spTree>
    <p:extLst>
      <p:ext uri="{BB962C8B-B14F-4D97-AF65-F5344CB8AC3E}">
        <p14:creationId xmlns:p14="http://schemas.microsoft.com/office/powerpoint/2010/main" val="1358550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88077CFD-2D79-3128-DA62-ADA7A18CA64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77" y="533401"/>
            <a:ext cx="1365622" cy="10790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B64337-6653-CBB6-8BE3-1A445F4CE719}"/>
              </a:ext>
            </a:extLst>
          </p:cNvPr>
          <p:cNvSpPr txBox="1"/>
          <p:nvPr/>
        </p:nvSpPr>
        <p:spPr>
          <a:xfrm>
            <a:off x="2013857" y="71900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Пример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373905AF-43A3-F1F1-21BF-F3F1E7988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25" y="1957387"/>
            <a:ext cx="12106275" cy="401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2877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9264EBA5-A35F-B809-914C-3F33FEDC30B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09177" y="533401"/>
            <a:ext cx="1365622" cy="10790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A3DE61E-FF9B-2470-0F5D-AC00AF6226A1}"/>
              </a:ext>
            </a:extLst>
          </p:cNvPr>
          <p:cNvSpPr txBox="1"/>
          <p:nvPr/>
        </p:nvSpPr>
        <p:spPr>
          <a:xfrm>
            <a:off x="2013857" y="719001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4000" b="1" dirty="0"/>
              <a:t>Польза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99BDE3-2BA5-E32F-AE1A-5F1970DF04D8}"/>
              </a:ext>
            </a:extLst>
          </p:cNvPr>
          <p:cNvSpPr txBox="1"/>
          <p:nvPr/>
        </p:nvSpPr>
        <p:spPr>
          <a:xfrm>
            <a:off x="892628" y="1612487"/>
            <a:ext cx="34943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Для бизнеса:</a:t>
            </a:r>
          </a:p>
          <a:p>
            <a:pPr marL="285750" indent="-285750">
              <a:buFontTx/>
              <a:buChar char="-"/>
            </a:pPr>
            <a:r>
              <a:rPr lang="ru-RU" dirty="0"/>
              <a:t>экономия в 10–50 раз</a:t>
            </a:r>
          </a:p>
          <a:p>
            <a:pPr marL="285750" indent="-285750">
              <a:buFontTx/>
              <a:buChar char="-"/>
            </a:pPr>
            <a:r>
              <a:rPr lang="ru-RU" dirty="0"/>
              <a:t>быстрое масштабирование</a:t>
            </a:r>
          </a:p>
          <a:p>
            <a:pPr marL="285750" indent="-285750">
              <a:buFontTx/>
              <a:buChar char="-"/>
            </a:pPr>
            <a:r>
              <a:rPr lang="ru-RU" dirty="0"/>
              <a:t>повышение качества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C93278-53F6-80C0-92D1-B64FB8A3FECF}"/>
              </a:ext>
            </a:extLst>
          </p:cNvPr>
          <p:cNvSpPr txBox="1"/>
          <p:nvPr/>
        </p:nvSpPr>
        <p:spPr>
          <a:xfrm>
            <a:off x="5061857" y="1566320"/>
            <a:ext cx="60960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Для пользователей:</a:t>
            </a:r>
          </a:p>
          <a:p>
            <a:pPr marL="285750" indent="-285750">
              <a:buFontTx/>
              <a:buChar char="-"/>
            </a:pPr>
            <a:r>
              <a:rPr lang="ru-RU" dirty="0"/>
              <a:t>единый стиль</a:t>
            </a:r>
          </a:p>
          <a:p>
            <a:pPr marL="285750" indent="-285750">
              <a:buFontTx/>
              <a:buChar char="-"/>
            </a:pPr>
            <a:r>
              <a:rPr lang="ru-RU" dirty="0"/>
              <a:t>доверие</a:t>
            </a:r>
          </a:p>
          <a:p>
            <a:pPr marL="285750" indent="-285750">
              <a:buFontTx/>
              <a:buChar char="-"/>
            </a:pPr>
            <a:r>
              <a:rPr lang="ru-RU" dirty="0" err="1"/>
              <a:t>вовлечённост</a:t>
            </a:r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F7B041-E990-FBAB-D2BC-891AC2D63934}"/>
              </a:ext>
            </a:extLst>
          </p:cNvPr>
          <p:cNvSpPr txBox="1"/>
          <p:nvPr/>
        </p:nvSpPr>
        <p:spPr>
          <a:xfrm>
            <a:off x="892628" y="3384070"/>
            <a:ext cx="382088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Что под капотом </a:t>
            </a:r>
          </a:p>
          <a:p>
            <a:pPr marL="285750" indent="-285750">
              <a:buFontTx/>
              <a:buChar char="-"/>
            </a:pPr>
            <a:r>
              <a:rPr lang="en-US" dirty="0"/>
              <a:t>Prompt Engineering</a:t>
            </a:r>
            <a:endParaRPr lang="ru-RU" dirty="0"/>
          </a:p>
          <a:p>
            <a:pPr marL="285750" indent="-285750">
              <a:buFontTx/>
              <a:buChar char="-"/>
            </a:pPr>
            <a:r>
              <a:rPr lang="ru-RU" dirty="0"/>
              <a:t>Работа с изображениями (</a:t>
            </a:r>
            <a:r>
              <a:rPr lang="ru-RU" dirty="0" err="1"/>
              <a:t>опц</a:t>
            </a:r>
            <a:r>
              <a:rPr lang="ru-RU" dirty="0"/>
              <a:t>.)</a:t>
            </a:r>
          </a:p>
          <a:p>
            <a:pPr marL="285750" indent="-285750">
              <a:buFontTx/>
              <a:buChar char="-"/>
            </a:pPr>
            <a:r>
              <a:rPr lang="en-US" dirty="0"/>
              <a:t>GPTs-</a:t>
            </a:r>
            <a:r>
              <a:rPr lang="ru-RU" dirty="0"/>
              <a:t>интерфейс </a:t>
            </a:r>
            <a:r>
              <a:rPr lang="en-US" dirty="0"/>
              <a:t>(no-code) </a:t>
            </a:r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641DFB-0A25-B76F-FDF6-16380595F0F2}"/>
              </a:ext>
            </a:extLst>
          </p:cNvPr>
          <p:cNvSpPr txBox="1"/>
          <p:nvPr/>
        </p:nvSpPr>
        <p:spPr>
          <a:xfrm>
            <a:off x="892628" y="493867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i="1" dirty="0"/>
              <a:t>Автор </a:t>
            </a:r>
          </a:p>
          <a:p>
            <a:r>
              <a:rPr lang="ru-RU" dirty="0"/>
              <a:t>Ольга Бычкова </a:t>
            </a:r>
            <a:r>
              <a:rPr lang="en-US" dirty="0"/>
              <a:t>Data/Risk Analyst </a:t>
            </a:r>
            <a:r>
              <a:rPr lang="ru-RU" dirty="0"/>
              <a:t>и </a:t>
            </a:r>
            <a:r>
              <a:rPr lang="en-US" dirty="0"/>
              <a:t>Prompt Engineer </a:t>
            </a:r>
            <a:endParaRPr lang="ru-RU" dirty="0"/>
          </a:p>
          <a:p>
            <a:r>
              <a:rPr lang="ru-RU" dirty="0"/>
              <a:t>Опыт: аналитика, автоматизация, кредитный риск</a:t>
            </a:r>
          </a:p>
        </p:txBody>
      </p:sp>
    </p:spTree>
    <p:extLst>
      <p:ext uri="{BB962C8B-B14F-4D97-AF65-F5344CB8AC3E}">
        <p14:creationId xmlns:p14="http://schemas.microsoft.com/office/powerpoint/2010/main" val="351037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2E0D57-01B0-DED3-546F-BDB94437C502}"/>
              </a:ext>
            </a:extLst>
          </p:cNvPr>
          <p:cNvSpPr txBox="1"/>
          <p:nvPr/>
        </p:nvSpPr>
        <p:spPr>
          <a:xfrm>
            <a:off x="751114" y="3682778"/>
            <a:ext cx="103305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GPT может работать на вас. Автоматизируйте — не пишите вручную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0AD23B-AD08-ACEE-EDC3-964784BFCFB5}"/>
              </a:ext>
            </a:extLst>
          </p:cNvPr>
          <p:cNvSpPr txBox="1"/>
          <p:nvPr/>
        </p:nvSpPr>
        <p:spPr>
          <a:xfrm>
            <a:off x="3048000" y="2489498"/>
            <a:ext cx="6096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4000" b="1" dirty="0"/>
              <a:t>Спасибо!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58570CFC-00ED-9D97-7ECB-9638E6FC99DA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lumMod val="10000"/>
                <a:lumOff val="90000"/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413189" y="1410412"/>
            <a:ext cx="1365622" cy="1079086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55952030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266</Words>
  <Application>Microsoft Office PowerPoint</Application>
  <PresentationFormat>Широкоэкранный</PresentationFormat>
  <Paragraphs>44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Тема Office</vt:lpstr>
      <vt:lpstr>GPT Location Assistant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Olga Bychkova</dc:creator>
  <cp:lastModifiedBy>Olga Bychkova</cp:lastModifiedBy>
  <cp:revision>1</cp:revision>
  <dcterms:created xsi:type="dcterms:W3CDTF">2025-07-20T11:59:41Z</dcterms:created>
  <dcterms:modified xsi:type="dcterms:W3CDTF">2025-07-20T13:36:31Z</dcterms:modified>
</cp:coreProperties>
</file>