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70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4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360C4-4BA7-7B4E-801F-D85C570F5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84" y="4093142"/>
            <a:ext cx="11232990" cy="2381143"/>
          </a:xfrm>
        </p:spPr>
        <p:txBody>
          <a:bodyPr anchor="b">
            <a:normAutofit/>
          </a:bodyPr>
          <a:lstStyle/>
          <a:p>
            <a:r>
              <a:rPr lang="en-US" sz="2800" u="sng" dirty="0"/>
              <a:t>Name</a:t>
            </a:r>
            <a:r>
              <a:rPr lang="en-US" sz="2800" dirty="0"/>
              <a:t>: Olga Khabuktanova</a:t>
            </a:r>
            <a:br>
              <a:rPr lang="en-US" sz="2800" dirty="0"/>
            </a:br>
            <a:r>
              <a:rPr lang="en-US" sz="2800" u="sng" dirty="0"/>
              <a:t>Supervisor</a:t>
            </a:r>
            <a:r>
              <a:rPr lang="en-US" sz="2800" dirty="0"/>
              <a:t>: Dr Kevin </a:t>
            </a:r>
            <a:r>
              <a:rPr lang="en-US" sz="2800" dirty="0" err="1"/>
              <a:t>Kuan</a:t>
            </a:r>
            <a:br>
              <a:rPr lang="en-US" sz="2800" dirty="0"/>
            </a:br>
            <a:r>
              <a:rPr lang="en-US" sz="2800" u="sng" dirty="0"/>
              <a:t>Degree</a:t>
            </a:r>
            <a:r>
              <a:rPr lang="en-US" sz="2800" dirty="0"/>
              <a:t>: Bachelor of Advanced Computing</a:t>
            </a:r>
            <a:br>
              <a:rPr lang="en-US" sz="2800" dirty="0"/>
            </a:br>
            <a:r>
              <a:rPr lang="en-US" sz="2800" u="sng" dirty="0"/>
              <a:t>School</a:t>
            </a:r>
            <a:r>
              <a:rPr lang="en-US" sz="2800" dirty="0"/>
              <a:t>: Computer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AB394-4413-7943-85C0-8AF651B4EE28}"/>
              </a:ext>
            </a:extLst>
          </p:cNvPr>
          <p:cNvSpPr/>
          <p:nvPr/>
        </p:nvSpPr>
        <p:spPr>
          <a:xfrm>
            <a:off x="0" y="337729"/>
            <a:ext cx="11232990" cy="1388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5E856-B4E4-D948-8498-739662FBC42B}"/>
              </a:ext>
            </a:extLst>
          </p:cNvPr>
          <p:cNvSpPr/>
          <p:nvPr/>
        </p:nvSpPr>
        <p:spPr>
          <a:xfrm>
            <a:off x="1489737" y="402958"/>
            <a:ext cx="767255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Supporting Consumer Decision </a:t>
            </a:r>
          </a:p>
          <a:p>
            <a:r>
              <a:rPr lang="en-US" sz="4000" dirty="0"/>
              <a:t>Using Online Reviews</a:t>
            </a:r>
          </a:p>
        </p:txBody>
      </p:sp>
    </p:spTree>
    <p:extLst>
      <p:ext uri="{BB962C8B-B14F-4D97-AF65-F5344CB8AC3E}">
        <p14:creationId xmlns:p14="http://schemas.microsoft.com/office/powerpoint/2010/main" val="200590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6FCE-83A5-614D-8C00-A7F5ECBC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how much a review deviates from the recent sentiment</a:t>
            </a:r>
          </a:p>
        </p:txBody>
      </p:sp>
    </p:spTree>
    <p:extLst>
      <p:ext uri="{BB962C8B-B14F-4D97-AF65-F5344CB8AC3E}">
        <p14:creationId xmlns:p14="http://schemas.microsoft.com/office/powerpoint/2010/main" val="28319853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Name: Olga Khabuktanova Supervisor: Dr Kevin Kuan Degree: Bachelor of Advanced Computing School: Computer Science</vt:lpstr>
      <vt:lpstr>Evaluating how much a review deviates from the recent sentiment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Olga Khabuktanova Supervisor: Dr Kevin Kuan Degree: Bachelor of Advanced Computing School: Computer Science</dc:title>
  <dc:creator>Olga Khabuktanova</dc:creator>
  <cp:lastModifiedBy>Olga Khabuktanova</cp:lastModifiedBy>
  <cp:revision>3</cp:revision>
  <dcterms:created xsi:type="dcterms:W3CDTF">2021-02-14T06:59:38Z</dcterms:created>
  <dcterms:modified xsi:type="dcterms:W3CDTF">2021-02-14T10:24:44Z</dcterms:modified>
</cp:coreProperties>
</file>