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0DEEA-C4B3-4B70-A2C5-5F869A021F83}" v="27" dt="2021-02-23T19:32:5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0" autoAdjust="0"/>
  </p:normalViewPr>
  <p:slideViewPr>
    <p:cSldViewPr snapToGrid="0">
      <p:cViewPr varScale="1">
        <p:scale>
          <a:sx n="91" d="100"/>
          <a:sy n="91" d="100"/>
        </p:scale>
        <p:origin x="13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Kuriatnyk" userId="17cb521a3bc8e618" providerId="LiveId" clId="{AD90DEEA-C4B3-4B70-A2C5-5F869A021F83}"/>
    <pc:docChg chg="undo custSel addSld delSld modSld sldOrd">
      <pc:chgData name="Olga Kuriatnyk" userId="17cb521a3bc8e618" providerId="LiveId" clId="{AD90DEEA-C4B3-4B70-A2C5-5F869A021F83}" dt="2021-02-23T23:26:01.900" v="3599" actId="20577"/>
      <pc:docMkLst>
        <pc:docMk/>
      </pc:docMkLst>
      <pc:sldChg chg="addSp delSp modSp new mod modNotesTx">
        <pc:chgData name="Olga Kuriatnyk" userId="17cb521a3bc8e618" providerId="LiveId" clId="{AD90DEEA-C4B3-4B70-A2C5-5F869A021F83}" dt="2021-02-23T19:02:36.821" v="2107" actId="20577"/>
        <pc:sldMkLst>
          <pc:docMk/>
          <pc:sldMk cId="3436289342" sldId="256"/>
        </pc:sldMkLst>
        <pc:spChg chg="del mod">
          <ac:chgData name="Olga Kuriatnyk" userId="17cb521a3bc8e618" providerId="LiveId" clId="{AD90DEEA-C4B3-4B70-A2C5-5F869A021F83}" dt="2021-02-18T21:16:08.546" v="8" actId="478"/>
          <ac:spMkLst>
            <pc:docMk/>
            <pc:sldMk cId="3436289342" sldId="256"/>
            <ac:spMk id="2" creationId="{81B2DB95-16B0-49AE-9985-D1E8B3CB6C6A}"/>
          </ac:spMkLst>
        </pc:spChg>
        <pc:spChg chg="mod">
          <ac:chgData name="Olga Kuriatnyk" userId="17cb521a3bc8e618" providerId="LiveId" clId="{AD90DEEA-C4B3-4B70-A2C5-5F869A021F83}" dt="2021-02-23T18:45:05.326" v="2096" actId="27636"/>
          <ac:spMkLst>
            <pc:docMk/>
            <pc:sldMk cId="3436289342" sldId="256"/>
            <ac:spMk id="3" creationId="{16303DE8-4357-4182-BA50-132A95107625}"/>
          </ac:spMkLst>
        </pc:spChg>
        <pc:picChg chg="add mod">
          <ac:chgData name="Olga Kuriatnyk" userId="17cb521a3bc8e618" providerId="LiveId" clId="{AD90DEEA-C4B3-4B70-A2C5-5F869A021F83}" dt="2021-02-18T22:27:12.571" v="219" actId="14100"/>
          <ac:picMkLst>
            <pc:docMk/>
            <pc:sldMk cId="3436289342" sldId="256"/>
            <ac:picMk id="5" creationId="{92667423-F87B-4209-9096-F95FC2FFDBF3}"/>
          </ac:picMkLst>
        </pc:picChg>
      </pc:sldChg>
      <pc:sldChg chg="addSp delSp modSp new mod ord setBg modNotesTx">
        <pc:chgData name="Olga Kuriatnyk" userId="17cb521a3bc8e618" providerId="LiveId" clId="{AD90DEEA-C4B3-4B70-A2C5-5F869A021F83}" dt="2021-02-23T23:26:01.900" v="3599" actId="20577"/>
        <pc:sldMkLst>
          <pc:docMk/>
          <pc:sldMk cId="877040135" sldId="257"/>
        </pc:sldMkLst>
        <pc:spChg chg="mod ord">
          <ac:chgData name="Olga Kuriatnyk" userId="17cb521a3bc8e618" providerId="LiveId" clId="{AD90DEEA-C4B3-4B70-A2C5-5F869A021F83}" dt="2021-02-23T18:44:47.053" v="2092" actId="2711"/>
          <ac:spMkLst>
            <pc:docMk/>
            <pc:sldMk cId="877040135" sldId="257"/>
            <ac:spMk id="2" creationId="{4B438D58-4A24-4E16-836C-DFF97F94B136}"/>
          </ac:spMkLst>
        </pc:spChg>
        <pc:spChg chg="del">
          <ac:chgData name="Olga Kuriatnyk" userId="17cb521a3bc8e618" providerId="LiveId" clId="{AD90DEEA-C4B3-4B70-A2C5-5F869A021F83}" dt="2021-02-19T21:57:40.895" v="240" actId="478"/>
          <ac:spMkLst>
            <pc:docMk/>
            <pc:sldMk cId="877040135" sldId="257"/>
            <ac:spMk id="3" creationId="{8843D214-3815-41CD-9949-9E11063E39BA}"/>
          </ac:spMkLst>
        </pc:spChg>
        <pc:spChg chg="add mod">
          <ac:chgData name="Olga Kuriatnyk" userId="17cb521a3bc8e618" providerId="LiveId" clId="{AD90DEEA-C4B3-4B70-A2C5-5F869A021F83}" dt="2021-02-19T22:00:39.806" v="269" actId="403"/>
          <ac:spMkLst>
            <pc:docMk/>
            <pc:sldMk cId="877040135" sldId="257"/>
            <ac:spMk id="8" creationId="{5337E9EF-3909-4904-A33B-262F42CBABFB}"/>
          </ac:spMkLst>
        </pc:spChg>
        <pc:spChg chg="add del">
          <ac:chgData name="Olga Kuriatnyk" userId="17cb521a3bc8e618" providerId="LiveId" clId="{AD90DEEA-C4B3-4B70-A2C5-5F869A021F83}" dt="2021-02-19T21:58:49.748" v="248" actId="26606"/>
          <ac:spMkLst>
            <pc:docMk/>
            <pc:sldMk cId="877040135" sldId="257"/>
            <ac:spMk id="9" creationId="{53F29798-D584-4792-9B62-3F5F5C36D619}"/>
          </ac:spMkLst>
        </pc:spChg>
        <pc:spChg chg="add del">
          <ac:chgData name="Olga Kuriatnyk" userId="17cb521a3bc8e618" providerId="LiveId" clId="{AD90DEEA-C4B3-4B70-A2C5-5F869A021F83}" dt="2021-02-19T21:59:00.150" v="250" actId="26606"/>
          <ac:spMkLst>
            <pc:docMk/>
            <pc:sldMk cId="877040135" sldId="257"/>
            <ac:spMk id="11" creationId="{FB5B0058-AF13-4859-B429-4EDDE2A26F7F}"/>
          </ac:spMkLst>
        </pc:spChg>
        <pc:spChg chg="add del">
          <ac:chgData name="Olga Kuriatnyk" userId="17cb521a3bc8e618" providerId="LiveId" clId="{AD90DEEA-C4B3-4B70-A2C5-5F869A021F83}" dt="2021-02-19T21:58:42.835" v="246" actId="26606"/>
          <ac:spMkLst>
            <pc:docMk/>
            <pc:sldMk cId="877040135" sldId="257"/>
            <ac:spMk id="12" creationId="{823AC064-BC96-4F32-8AE1-B2FD38754823}"/>
          </ac:spMkLst>
        </pc:spChg>
        <pc:spChg chg="add del">
          <ac:chgData name="Olga Kuriatnyk" userId="17cb521a3bc8e618" providerId="LiveId" clId="{AD90DEEA-C4B3-4B70-A2C5-5F869A021F83}" dt="2021-02-19T21:59:00.150" v="250" actId="26606"/>
          <ac:spMkLst>
            <pc:docMk/>
            <pc:sldMk cId="877040135" sldId="257"/>
            <ac:spMk id="13" creationId="{0277405F-0B4F-4418-B773-1B38814125B6}"/>
          </ac:spMkLst>
        </pc:spChg>
        <pc:spChg chg="add">
          <ac:chgData name="Olga Kuriatnyk" userId="17cb521a3bc8e618" providerId="LiveId" clId="{AD90DEEA-C4B3-4B70-A2C5-5F869A021F83}" dt="2021-02-19T21:59:00.155" v="251" actId="26606"/>
          <ac:spMkLst>
            <pc:docMk/>
            <pc:sldMk cId="877040135" sldId="257"/>
            <ac:spMk id="15" creationId="{53F29798-D584-4792-9B62-3F5F5C36D619}"/>
          </ac:spMkLst>
        </pc:spChg>
        <pc:picChg chg="add mod ord">
          <ac:chgData name="Olga Kuriatnyk" userId="17cb521a3bc8e618" providerId="LiveId" clId="{AD90DEEA-C4B3-4B70-A2C5-5F869A021F83}" dt="2021-02-19T21:59:17.775" v="252" actId="1076"/>
          <ac:picMkLst>
            <pc:docMk/>
            <pc:sldMk cId="877040135" sldId="257"/>
            <ac:picMk id="5" creationId="{A3FCF2D2-7B1B-4BB7-B87E-24AA0F0BF302}"/>
          </ac:picMkLst>
        </pc:picChg>
        <pc:picChg chg="add mod">
          <ac:chgData name="Olga Kuriatnyk" userId="17cb521a3bc8e618" providerId="LiveId" clId="{AD90DEEA-C4B3-4B70-A2C5-5F869A021F83}" dt="2021-02-19T21:59:19.523" v="253" actId="1076"/>
          <ac:picMkLst>
            <pc:docMk/>
            <pc:sldMk cId="877040135" sldId="257"/>
            <ac:picMk id="7" creationId="{CDCB0AD0-4FFA-4AAD-B021-0F94607D5EB4}"/>
          </ac:picMkLst>
        </pc:picChg>
        <pc:cxnChg chg="add del">
          <ac:chgData name="Olga Kuriatnyk" userId="17cb521a3bc8e618" providerId="LiveId" clId="{AD90DEEA-C4B3-4B70-A2C5-5F869A021F83}" dt="2021-02-19T21:58:42.835" v="246" actId="26606"/>
          <ac:cxnSpMkLst>
            <pc:docMk/>
            <pc:sldMk cId="877040135" sldId="257"/>
            <ac:cxnSpMk id="14" creationId="{7E7C77BC-7138-40B1-A15B-20F57A494629}"/>
          </ac:cxnSpMkLst>
        </pc:cxnChg>
        <pc:cxnChg chg="add del">
          <ac:chgData name="Olga Kuriatnyk" userId="17cb521a3bc8e618" providerId="LiveId" clId="{AD90DEEA-C4B3-4B70-A2C5-5F869A021F83}" dt="2021-02-19T21:58:42.835" v="246" actId="26606"/>
          <ac:cxnSpMkLst>
            <pc:docMk/>
            <pc:sldMk cId="877040135" sldId="257"/>
            <ac:cxnSpMk id="16" creationId="{DB146403-F3D6-484B-B2ED-97F9565D0370}"/>
          </ac:cxnSpMkLst>
        </pc:cxnChg>
      </pc:sldChg>
      <pc:sldChg chg="addSp delSp modSp new mod setBg modNotesTx">
        <pc:chgData name="Olga Kuriatnyk" userId="17cb521a3bc8e618" providerId="LiveId" clId="{AD90DEEA-C4B3-4B70-A2C5-5F869A021F83}" dt="2021-02-23T19:29:08.823" v="3156" actId="20577"/>
        <pc:sldMkLst>
          <pc:docMk/>
          <pc:sldMk cId="3399711486" sldId="258"/>
        </pc:sldMkLst>
        <pc:spChg chg="mod">
          <ac:chgData name="Olga Kuriatnyk" userId="17cb521a3bc8e618" providerId="LiveId" clId="{AD90DEEA-C4B3-4B70-A2C5-5F869A021F83}" dt="2021-02-23T18:46:40.730" v="2105" actId="20577"/>
          <ac:spMkLst>
            <pc:docMk/>
            <pc:sldMk cId="3399711486" sldId="258"/>
            <ac:spMk id="2" creationId="{1DF09E3D-1178-425B-BA22-90F0220E4ED7}"/>
          </ac:spMkLst>
        </pc:spChg>
        <pc:spChg chg="add del mod">
          <ac:chgData name="Olga Kuriatnyk" userId="17cb521a3bc8e618" providerId="LiveId" clId="{AD90DEEA-C4B3-4B70-A2C5-5F869A021F83}" dt="2021-02-23T18:43:51.470" v="2090" actId="27636"/>
          <ac:spMkLst>
            <pc:docMk/>
            <pc:sldMk cId="3399711486" sldId="258"/>
            <ac:spMk id="3" creationId="{24797C25-143B-4ED2-ABC3-CE3CEADBA564}"/>
          </ac:spMkLst>
        </pc:spChg>
        <pc:spChg chg="add del">
          <ac:chgData name="Olga Kuriatnyk" userId="17cb521a3bc8e618" providerId="LiveId" clId="{AD90DEEA-C4B3-4B70-A2C5-5F869A021F83}" dt="2021-02-23T18:37:17.768" v="2012" actId="26606"/>
          <ac:spMkLst>
            <pc:docMk/>
            <pc:sldMk cId="3399711486" sldId="258"/>
            <ac:spMk id="9" creationId="{201CC55D-ED54-4C5C-95E6-10947BD1103B}"/>
          </ac:spMkLst>
        </pc:spChg>
        <pc:spChg chg="add del">
          <ac:chgData name="Olga Kuriatnyk" userId="17cb521a3bc8e618" providerId="LiveId" clId="{AD90DEEA-C4B3-4B70-A2C5-5F869A021F83}" dt="2021-02-23T18:37:29.443" v="2016" actId="26606"/>
          <ac:spMkLst>
            <pc:docMk/>
            <pc:sldMk cId="3399711486" sldId="258"/>
            <ac:spMk id="13" creationId="{4B9FAFB2-BEB5-4848-8018-BCAD99E2E1AA}"/>
          </ac:spMkLst>
        </pc:spChg>
        <pc:spChg chg="add del">
          <ac:chgData name="Olga Kuriatnyk" userId="17cb521a3bc8e618" providerId="LiveId" clId="{AD90DEEA-C4B3-4B70-A2C5-5F869A021F83}" dt="2021-02-23T18:37:17.768" v="2012" actId="26606"/>
          <ac:spMkLst>
            <pc:docMk/>
            <pc:sldMk cId="3399711486" sldId="258"/>
            <ac:spMk id="15" creationId="{3873B707-463F-40B0-8227-E8CC6C67EB25}"/>
          </ac:spMkLst>
        </pc:spChg>
        <pc:spChg chg="add del">
          <ac:chgData name="Olga Kuriatnyk" userId="17cb521a3bc8e618" providerId="LiveId" clId="{AD90DEEA-C4B3-4B70-A2C5-5F869A021F83}" dt="2021-02-23T18:37:17.768" v="2012" actId="26606"/>
          <ac:spMkLst>
            <pc:docMk/>
            <pc:sldMk cId="3399711486" sldId="258"/>
            <ac:spMk id="17" creationId="{C13237C8-E62C-4F0D-A318-BD6FB6C2D138}"/>
          </ac:spMkLst>
        </pc:spChg>
        <pc:spChg chg="add del">
          <ac:chgData name="Olga Kuriatnyk" userId="17cb521a3bc8e618" providerId="LiveId" clId="{AD90DEEA-C4B3-4B70-A2C5-5F869A021F83}" dt="2021-02-23T18:37:17.768" v="2012" actId="26606"/>
          <ac:spMkLst>
            <pc:docMk/>
            <pc:sldMk cId="3399711486" sldId="258"/>
            <ac:spMk id="19" creationId="{19C9EAEA-39D0-4B0E-A0EB-51E7B26740B1}"/>
          </ac:spMkLst>
        </pc:spChg>
        <pc:spChg chg="add del">
          <ac:chgData name="Olga Kuriatnyk" userId="17cb521a3bc8e618" providerId="LiveId" clId="{AD90DEEA-C4B3-4B70-A2C5-5F869A021F83}" dt="2021-02-23T18:37:27.231" v="2014" actId="26606"/>
          <ac:spMkLst>
            <pc:docMk/>
            <pc:sldMk cId="3399711486" sldId="258"/>
            <ac:spMk id="21" creationId="{8ED08A1D-4632-47AB-8832-C17BA008697E}"/>
          </ac:spMkLst>
        </pc:spChg>
        <pc:spChg chg="add del">
          <ac:chgData name="Olga Kuriatnyk" userId="17cb521a3bc8e618" providerId="LiveId" clId="{AD90DEEA-C4B3-4B70-A2C5-5F869A021F83}" dt="2021-02-23T18:37:29.443" v="2016" actId="26606"/>
          <ac:spMkLst>
            <pc:docMk/>
            <pc:sldMk cId="3399711486" sldId="258"/>
            <ac:spMk id="26" creationId="{C232B152-3720-4D3B-97ED-45CE5483F16F}"/>
          </ac:spMkLst>
        </pc:spChg>
        <pc:spChg chg="add del">
          <ac:chgData name="Olga Kuriatnyk" userId="17cb521a3bc8e618" providerId="LiveId" clId="{AD90DEEA-C4B3-4B70-A2C5-5F869A021F83}" dt="2021-02-23T18:37:29.443" v="2016" actId="26606"/>
          <ac:spMkLst>
            <pc:docMk/>
            <pc:sldMk cId="3399711486" sldId="258"/>
            <ac:spMk id="27" creationId="{11BAB570-FF10-4E96-8A3F-FA9804702B89}"/>
          </ac:spMkLst>
        </pc:spChg>
        <pc:spChg chg="add mod">
          <ac:chgData name="Olga Kuriatnyk" userId="17cb521a3bc8e618" providerId="LiveId" clId="{AD90DEEA-C4B3-4B70-A2C5-5F869A021F83}" dt="2021-02-23T18:43:45.706" v="2087" actId="1076"/>
          <ac:spMkLst>
            <pc:docMk/>
            <pc:sldMk cId="3399711486" sldId="258"/>
            <ac:spMk id="28" creationId="{3DFDF5D3-D955-49C7-B9E9-0BDF4249E461}"/>
          </ac:spMkLst>
        </pc:spChg>
        <pc:spChg chg="add del">
          <ac:chgData name="Olga Kuriatnyk" userId="17cb521a3bc8e618" providerId="LiveId" clId="{AD90DEEA-C4B3-4B70-A2C5-5F869A021F83}" dt="2021-02-23T18:37:54.351" v="2018" actId="26606"/>
          <ac:spMkLst>
            <pc:docMk/>
            <pc:sldMk cId="3399711486" sldId="258"/>
            <ac:spMk id="29" creationId="{5E39A796-BE83-48B1-B33F-35C4A32AAB57}"/>
          </ac:spMkLst>
        </pc:spChg>
        <pc:spChg chg="add del">
          <ac:chgData name="Olga Kuriatnyk" userId="17cb521a3bc8e618" providerId="LiveId" clId="{AD90DEEA-C4B3-4B70-A2C5-5F869A021F83}" dt="2021-02-23T18:37:54.351" v="2018" actId="26606"/>
          <ac:spMkLst>
            <pc:docMk/>
            <pc:sldMk cId="3399711486" sldId="258"/>
            <ac:spMk id="30" creationId="{72F84B47-E267-4194-8194-831DB7B5547F}"/>
          </ac:spMkLst>
        </pc:spChg>
        <pc:spChg chg="add mod">
          <ac:chgData name="Olga Kuriatnyk" userId="17cb521a3bc8e618" providerId="LiveId" clId="{AD90DEEA-C4B3-4B70-A2C5-5F869A021F83}" dt="2021-02-23T18:43:42.029" v="2086" actId="1076"/>
          <ac:spMkLst>
            <pc:docMk/>
            <pc:sldMk cId="3399711486" sldId="258"/>
            <ac:spMk id="31" creationId="{FFAA1470-9244-45D4-A14D-AFA45F773B9D}"/>
          </ac:spMkLst>
        </pc:spChg>
        <pc:spChg chg="add del">
          <ac:chgData name="Olga Kuriatnyk" userId="17cb521a3bc8e618" providerId="LiveId" clId="{AD90DEEA-C4B3-4B70-A2C5-5F869A021F83}" dt="2021-02-23T18:37:56.444" v="2020" actId="26606"/>
          <ac:spMkLst>
            <pc:docMk/>
            <pc:sldMk cId="3399711486" sldId="258"/>
            <ac:spMk id="32" creationId="{787900AF-3ED0-4C02-A309-3984EBBD202C}"/>
          </ac:spMkLst>
        </pc:spChg>
        <pc:spChg chg="add del">
          <ac:chgData name="Olga Kuriatnyk" userId="17cb521a3bc8e618" providerId="LiveId" clId="{AD90DEEA-C4B3-4B70-A2C5-5F869A021F83}" dt="2021-02-23T18:37:56.444" v="2020" actId="26606"/>
          <ac:spMkLst>
            <pc:docMk/>
            <pc:sldMk cId="3399711486" sldId="258"/>
            <ac:spMk id="33" creationId="{8DEDEE5C-3126-4336-A7D4-9277AF5A04B4}"/>
          </ac:spMkLst>
        </pc:spChg>
        <pc:spChg chg="add del">
          <ac:chgData name="Olga Kuriatnyk" userId="17cb521a3bc8e618" providerId="LiveId" clId="{AD90DEEA-C4B3-4B70-A2C5-5F869A021F83}" dt="2021-02-23T18:37:59.552" v="2022" actId="26606"/>
          <ac:spMkLst>
            <pc:docMk/>
            <pc:sldMk cId="3399711486" sldId="258"/>
            <ac:spMk id="35" creationId="{80DF40B2-80F7-4E71-B46C-284163F3654A}"/>
          </ac:spMkLst>
        </pc:spChg>
        <pc:spChg chg="add">
          <ac:chgData name="Olga Kuriatnyk" userId="17cb521a3bc8e618" providerId="LiveId" clId="{AD90DEEA-C4B3-4B70-A2C5-5F869A021F83}" dt="2021-02-23T18:37:59.563" v="2023" actId="26606"/>
          <ac:spMkLst>
            <pc:docMk/>
            <pc:sldMk cId="3399711486" sldId="258"/>
            <ac:spMk id="37" creationId="{46F7435D-E3DB-47B1-BA61-B00ACC83A9DE}"/>
          </ac:spMkLst>
        </pc:spChg>
        <pc:spChg chg="add">
          <ac:chgData name="Olga Kuriatnyk" userId="17cb521a3bc8e618" providerId="LiveId" clId="{AD90DEEA-C4B3-4B70-A2C5-5F869A021F83}" dt="2021-02-23T18:37:59.563" v="2023" actId="26606"/>
          <ac:spMkLst>
            <pc:docMk/>
            <pc:sldMk cId="3399711486" sldId="258"/>
            <ac:spMk id="38" creationId="{F263A0B5-F8C4-4116-809F-78A768EA79A6}"/>
          </ac:spMkLst>
        </pc:spChg>
        <pc:grpChg chg="add del">
          <ac:chgData name="Olga Kuriatnyk" userId="17cb521a3bc8e618" providerId="LiveId" clId="{AD90DEEA-C4B3-4B70-A2C5-5F869A021F83}" dt="2021-02-23T18:37:17.768" v="2012" actId="26606"/>
          <ac:grpSpMkLst>
            <pc:docMk/>
            <pc:sldMk cId="3399711486" sldId="258"/>
            <ac:grpSpMk id="11" creationId="{1DE889C7-FAD6-4397-98E2-05D503484459}"/>
          </ac:grpSpMkLst>
        </pc:grpChg>
        <pc:grpChg chg="add del">
          <ac:chgData name="Olga Kuriatnyk" userId="17cb521a3bc8e618" providerId="LiveId" clId="{AD90DEEA-C4B3-4B70-A2C5-5F869A021F83}" dt="2021-02-23T18:37:27.231" v="2014" actId="26606"/>
          <ac:grpSpMkLst>
            <pc:docMk/>
            <pc:sldMk cId="3399711486" sldId="258"/>
            <ac:grpSpMk id="22" creationId="{0075437B-93A1-4A73-812B-C5030CC2FFCD}"/>
          </ac:grpSpMkLst>
        </pc:grpChg>
        <pc:graphicFrameChg chg="add del">
          <ac:chgData name="Olga Kuriatnyk" userId="17cb521a3bc8e618" providerId="LiveId" clId="{AD90DEEA-C4B3-4B70-A2C5-5F869A021F83}" dt="2021-02-23T18:38:31.019" v="2026" actId="26606"/>
          <ac:graphicFrameMkLst>
            <pc:docMk/>
            <pc:sldMk cId="3399711486" sldId="258"/>
            <ac:graphicFrameMk id="40" creationId="{D12C43B5-1EC1-431A-A128-D718B7B2E8B8}"/>
          </ac:graphicFrameMkLst>
        </pc:graphicFrameChg>
        <pc:graphicFrameChg chg="add del">
          <ac:chgData name="Olga Kuriatnyk" userId="17cb521a3bc8e618" providerId="LiveId" clId="{AD90DEEA-C4B3-4B70-A2C5-5F869A021F83}" dt="2021-02-23T18:38:36.250" v="2028" actId="26606"/>
          <ac:graphicFrameMkLst>
            <pc:docMk/>
            <pc:sldMk cId="3399711486" sldId="258"/>
            <ac:graphicFrameMk id="41" creationId="{64030CF0-1533-40CF-8BE8-FD04E587154A}"/>
          </ac:graphicFrameMkLst>
        </pc:graphicFrameChg>
        <pc:picChg chg="add mod">
          <ac:chgData name="Olga Kuriatnyk" userId="17cb521a3bc8e618" providerId="LiveId" clId="{AD90DEEA-C4B3-4B70-A2C5-5F869A021F83}" dt="2021-02-23T18:37:59.563" v="2023" actId="26606"/>
          <ac:picMkLst>
            <pc:docMk/>
            <pc:sldMk cId="3399711486" sldId="258"/>
            <ac:picMk id="4" creationId="{8EA55DA4-E255-439D-8CE9-2FB55D60F932}"/>
          </ac:picMkLst>
        </pc:picChg>
      </pc:sldChg>
      <pc:sldChg chg="addSp delSp modSp new del mod setBg">
        <pc:chgData name="Olga Kuriatnyk" userId="17cb521a3bc8e618" providerId="LiveId" clId="{AD90DEEA-C4B3-4B70-A2C5-5F869A021F83}" dt="2021-02-23T18:44:23.488" v="2091" actId="2696"/>
        <pc:sldMkLst>
          <pc:docMk/>
          <pc:sldMk cId="2409972171" sldId="259"/>
        </pc:sldMkLst>
        <pc:spChg chg="del mod">
          <ac:chgData name="Olga Kuriatnyk" userId="17cb521a3bc8e618" providerId="LiveId" clId="{AD90DEEA-C4B3-4B70-A2C5-5F869A021F83}" dt="2021-02-23T18:39:43.564" v="2039" actId="21"/>
          <ac:spMkLst>
            <pc:docMk/>
            <pc:sldMk cId="2409972171" sldId="259"/>
            <ac:spMk id="2" creationId="{FF2E8E8B-BB68-4C6B-ADAF-79F6813D66EB}"/>
          </ac:spMkLst>
        </pc:spChg>
        <pc:spChg chg="del mod">
          <ac:chgData name="Olga Kuriatnyk" userId="17cb521a3bc8e618" providerId="LiveId" clId="{AD90DEEA-C4B3-4B70-A2C5-5F869A021F83}" dt="2021-02-23T18:39:59.323" v="2043" actId="21"/>
          <ac:spMkLst>
            <pc:docMk/>
            <pc:sldMk cId="2409972171" sldId="259"/>
            <ac:spMk id="3" creationId="{4599D07B-33BE-4402-BD4B-658A4927B195}"/>
          </ac:spMkLst>
        </pc:spChg>
        <pc:spChg chg="add mod">
          <ac:chgData name="Olga Kuriatnyk" userId="17cb521a3bc8e618" providerId="LiveId" clId="{AD90DEEA-C4B3-4B70-A2C5-5F869A021F83}" dt="2021-02-23T18:39:43.564" v="2039" actId="21"/>
          <ac:spMkLst>
            <pc:docMk/>
            <pc:sldMk cId="2409972171" sldId="259"/>
            <ac:spMk id="6" creationId="{BF44F55A-E1E8-4FC4-9374-737257340074}"/>
          </ac:spMkLst>
        </pc:spChg>
        <pc:spChg chg="add mod">
          <ac:chgData name="Olga Kuriatnyk" userId="17cb521a3bc8e618" providerId="LiveId" clId="{AD90DEEA-C4B3-4B70-A2C5-5F869A021F83}" dt="2021-02-23T18:39:59.323" v="2043" actId="21"/>
          <ac:spMkLst>
            <pc:docMk/>
            <pc:sldMk cId="2409972171" sldId="259"/>
            <ac:spMk id="8" creationId="{F980AA3E-ADFF-44AE-9F88-23E4EC3F89EA}"/>
          </ac:spMkLst>
        </pc:spChg>
        <pc:spChg chg="add">
          <ac:chgData name="Olga Kuriatnyk" userId="17cb521a3bc8e618" providerId="LiveId" clId="{AD90DEEA-C4B3-4B70-A2C5-5F869A021F83}" dt="2021-02-23T18:38:51.744" v="2032" actId="26606"/>
          <ac:spMkLst>
            <pc:docMk/>
            <pc:sldMk cId="2409972171" sldId="259"/>
            <ac:spMk id="9" creationId="{46F7435D-E3DB-47B1-BA61-B00ACC83A9DE}"/>
          </ac:spMkLst>
        </pc:spChg>
        <pc:spChg chg="add">
          <ac:chgData name="Olga Kuriatnyk" userId="17cb521a3bc8e618" providerId="LiveId" clId="{AD90DEEA-C4B3-4B70-A2C5-5F869A021F83}" dt="2021-02-23T18:38:51.744" v="2032" actId="26606"/>
          <ac:spMkLst>
            <pc:docMk/>
            <pc:sldMk cId="2409972171" sldId="259"/>
            <ac:spMk id="11" creationId="{F263A0B5-F8C4-4116-809F-78A768EA79A6}"/>
          </ac:spMkLst>
        </pc:spChg>
        <pc:picChg chg="add mod">
          <ac:chgData name="Olga Kuriatnyk" userId="17cb521a3bc8e618" providerId="LiveId" clId="{AD90DEEA-C4B3-4B70-A2C5-5F869A021F83}" dt="2021-02-23T18:38:47.754" v="2031"/>
          <ac:picMkLst>
            <pc:docMk/>
            <pc:sldMk cId="2409972171" sldId="259"/>
            <ac:picMk id="4" creationId="{61F3EF1A-4D8E-4890-A0AC-BCF14A5FD6F5}"/>
          </ac:picMkLst>
        </pc:picChg>
      </pc:sldChg>
      <pc:sldChg chg="addSp modSp new mod modNotesTx">
        <pc:chgData name="Olga Kuriatnyk" userId="17cb521a3bc8e618" providerId="LiveId" clId="{AD90DEEA-C4B3-4B70-A2C5-5F869A021F83}" dt="2021-02-23T19:39:53.239" v="3597" actId="20577"/>
        <pc:sldMkLst>
          <pc:docMk/>
          <pc:sldMk cId="333753458" sldId="260"/>
        </pc:sldMkLst>
        <pc:spChg chg="mod">
          <ac:chgData name="Olga Kuriatnyk" userId="17cb521a3bc8e618" providerId="LiveId" clId="{AD90DEEA-C4B3-4B70-A2C5-5F869A021F83}" dt="2021-02-23T18:45:20.115" v="2098" actId="2711"/>
          <ac:spMkLst>
            <pc:docMk/>
            <pc:sldMk cId="333753458" sldId="260"/>
            <ac:spMk id="2" creationId="{939D6394-FB76-4BCE-9F76-610C4391498C}"/>
          </ac:spMkLst>
        </pc:spChg>
        <pc:spChg chg="mod">
          <ac:chgData name="Olga Kuriatnyk" userId="17cb521a3bc8e618" providerId="LiveId" clId="{AD90DEEA-C4B3-4B70-A2C5-5F869A021F83}" dt="2021-02-23T18:45:16.027" v="2097" actId="2711"/>
          <ac:spMkLst>
            <pc:docMk/>
            <pc:sldMk cId="333753458" sldId="260"/>
            <ac:spMk id="3" creationId="{1B2DCFE8-0F7E-44A3-ABB9-C808BDE435D5}"/>
          </ac:spMkLst>
        </pc:spChg>
        <pc:picChg chg="add mod modCrop">
          <ac:chgData name="Olga Kuriatnyk" userId="17cb521a3bc8e618" providerId="LiveId" clId="{AD90DEEA-C4B3-4B70-A2C5-5F869A021F83}" dt="2021-02-19T22:35:34.599" v="1484" actId="1076"/>
          <ac:picMkLst>
            <pc:docMk/>
            <pc:sldMk cId="333753458" sldId="260"/>
            <ac:picMk id="4" creationId="{7B1EF50B-B46C-4B9B-9F57-EF21859274AB}"/>
          </ac:picMkLst>
        </pc:picChg>
      </pc:sldChg>
      <pc:sldChg chg="addSp delSp modSp new mod modNotesTx">
        <pc:chgData name="Olga Kuriatnyk" userId="17cb521a3bc8e618" providerId="LiveId" clId="{AD90DEEA-C4B3-4B70-A2C5-5F869A021F83}" dt="2021-02-23T19:40:15.382" v="3598" actId="20577"/>
        <pc:sldMkLst>
          <pc:docMk/>
          <pc:sldMk cId="1468482941" sldId="261"/>
        </pc:sldMkLst>
        <pc:spChg chg="mod">
          <ac:chgData name="Olga Kuriatnyk" userId="17cb521a3bc8e618" providerId="LiveId" clId="{AD90DEEA-C4B3-4B70-A2C5-5F869A021F83}" dt="2021-02-23T18:45:26.701" v="2099" actId="2711"/>
          <ac:spMkLst>
            <pc:docMk/>
            <pc:sldMk cId="1468482941" sldId="261"/>
            <ac:spMk id="2" creationId="{477BAFFF-65F7-4585-BCE3-FDB83C8DBE3F}"/>
          </ac:spMkLst>
        </pc:spChg>
        <pc:spChg chg="del mod">
          <ac:chgData name="Olga Kuriatnyk" userId="17cb521a3bc8e618" providerId="LiveId" clId="{AD90DEEA-C4B3-4B70-A2C5-5F869A021F83}" dt="2021-02-19T22:44:01.344" v="1850" actId="478"/>
          <ac:spMkLst>
            <pc:docMk/>
            <pc:sldMk cId="1468482941" sldId="261"/>
            <ac:spMk id="3" creationId="{2BB64CAB-31AA-424C-BCB2-36B8BE317C22}"/>
          </ac:spMkLst>
        </pc:spChg>
        <pc:picChg chg="add mod">
          <ac:chgData name="Olga Kuriatnyk" userId="17cb521a3bc8e618" providerId="LiveId" clId="{AD90DEEA-C4B3-4B70-A2C5-5F869A021F83}" dt="2021-02-19T22:44:07.368" v="1852" actId="1076"/>
          <ac:picMkLst>
            <pc:docMk/>
            <pc:sldMk cId="1468482941" sldId="261"/>
            <ac:picMk id="4" creationId="{E029F82B-F4E3-4B12-9EB6-B4D936050231}"/>
          </ac:picMkLst>
        </pc:picChg>
      </pc:sldChg>
      <pc:sldChg chg="addSp delSp modSp new mod">
        <pc:chgData name="Olga Kuriatnyk" userId="17cb521a3bc8e618" providerId="LiveId" clId="{AD90DEEA-C4B3-4B70-A2C5-5F869A021F83}" dt="2021-02-23T19:23:41.978" v="3135" actId="14"/>
        <pc:sldMkLst>
          <pc:docMk/>
          <pc:sldMk cId="1375913739" sldId="262"/>
        </pc:sldMkLst>
        <pc:spChg chg="mod">
          <ac:chgData name="Olga Kuriatnyk" userId="17cb521a3bc8e618" providerId="LiveId" clId="{AD90DEEA-C4B3-4B70-A2C5-5F869A021F83}" dt="2021-02-23T18:45:31.636" v="2100" actId="2711"/>
          <ac:spMkLst>
            <pc:docMk/>
            <pc:sldMk cId="1375913739" sldId="262"/>
            <ac:spMk id="2" creationId="{C42EE7A7-2DAF-4260-9B04-5C8D43F1B654}"/>
          </ac:spMkLst>
        </pc:spChg>
        <pc:spChg chg="mod">
          <ac:chgData name="Olga Kuriatnyk" userId="17cb521a3bc8e618" providerId="LiveId" clId="{AD90DEEA-C4B3-4B70-A2C5-5F869A021F83}" dt="2021-02-23T19:23:41.978" v="3135" actId="14"/>
          <ac:spMkLst>
            <pc:docMk/>
            <pc:sldMk cId="1375913739" sldId="262"/>
            <ac:spMk id="3" creationId="{8217765D-C6AD-462D-A612-BC2C6DA5DDCD}"/>
          </ac:spMkLst>
        </pc:spChg>
        <pc:spChg chg="add del">
          <ac:chgData name="Olga Kuriatnyk" userId="17cb521a3bc8e618" providerId="LiveId" clId="{AD90DEEA-C4B3-4B70-A2C5-5F869A021F83}" dt="2021-02-19T22:45:46.672" v="1885" actId="22"/>
          <ac:spMkLst>
            <pc:docMk/>
            <pc:sldMk cId="1375913739" sldId="262"/>
            <ac:spMk id="5" creationId="{D9599155-CEBC-4A19-8438-FF4582700D69}"/>
          </ac:spMkLst>
        </pc:spChg>
      </pc:sldChg>
      <pc:sldChg chg="addSp delSp modSp new mod">
        <pc:chgData name="Olga Kuriatnyk" userId="17cb521a3bc8e618" providerId="LiveId" clId="{AD90DEEA-C4B3-4B70-A2C5-5F869A021F83}" dt="2021-02-19T22:45:38.204" v="1883" actId="403"/>
        <pc:sldMkLst>
          <pc:docMk/>
          <pc:sldMk cId="3445920089" sldId="263"/>
        </pc:sldMkLst>
        <pc:spChg chg="mod">
          <ac:chgData name="Olga Kuriatnyk" userId="17cb521a3bc8e618" providerId="LiveId" clId="{AD90DEEA-C4B3-4B70-A2C5-5F869A021F83}" dt="2021-02-19T22:45:02.339" v="1865" actId="20577"/>
          <ac:spMkLst>
            <pc:docMk/>
            <pc:sldMk cId="3445920089" sldId="263"/>
            <ac:spMk id="2" creationId="{20A4C8F2-1456-4265-A231-CAC0AFC91DBA}"/>
          </ac:spMkLst>
        </pc:spChg>
        <pc:spChg chg="mod">
          <ac:chgData name="Olga Kuriatnyk" userId="17cb521a3bc8e618" providerId="LiveId" clId="{AD90DEEA-C4B3-4B70-A2C5-5F869A021F83}" dt="2021-02-19T22:45:38.204" v="1883" actId="403"/>
          <ac:spMkLst>
            <pc:docMk/>
            <pc:sldMk cId="3445920089" sldId="263"/>
            <ac:spMk id="3" creationId="{DA1DA614-4EEF-4EEF-A130-9F20DBB21AD9}"/>
          </ac:spMkLst>
        </pc:spChg>
        <pc:spChg chg="add del mod">
          <ac:chgData name="Olga Kuriatnyk" userId="17cb521a3bc8e618" providerId="LiveId" clId="{AD90DEEA-C4B3-4B70-A2C5-5F869A021F83}" dt="2021-02-19T22:45:27.355" v="1881"/>
          <ac:spMkLst>
            <pc:docMk/>
            <pc:sldMk cId="3445920089" sldId="263"/>
            <ac:spMk id="5" creationId="{13A2A593-68C8-4360-A30D-CE090624CCF8}"/>
          </ac:spMkLst>
        </pc:spChg>
      </pc:sldChg>
      <pc:sldChg chg="addSp delSp modSp new mod setBg">
        <pc:chgData name="Olga Kuriatnyk" userId="17cb521a3bc8e618" providerId="LiveId" clId="{AD90DEEA-C4B3-4B70-A2C5-5F869A021F83}" dt="2021-02-19T23:00:13.167" v="2000" actId="9405"/>
        <pc:sldMkLst>
          <pc:docMk/>
          <pc:sldMk cId="1271584681" sldId="264"/>
        </pc:sldMkLst>
        <pc:spChg chg="del">
          <ac:chgData name="Olga Kuriatnyk" userId="17cb521a3bc8e618" providerId="LiveId" clId="{AD90DEEA-C4B3-4B70-A2C5-5F869A021F83}" dt="2021-02-19T22:47:59.628" v="1930" actId="478"/>
          <ac:spMkLst>
            <pc:docMk/>
            <pc:sldMk cId="1271584681" sldId="264"/>
            <ac:spMk id="2" creationId="{40C168BF-8D8D-43DF-8A68-CBABC4EE681A}"/>
          </ac:spMkLst>
        </pc:spChg>
        <pc:spChg chg="del">
          <ac:chgData name="Olga Kuriatnyk" userId="17cb521a3bc8e618" providerId="LiveId" clId="{AD90DEEA-C4B3-4B70-A2C5-5F869A021F83}" dt="2021-02-19T22:48:01.181" v="1931" actId="478"/>
          <ac:spMkLst>
            <pc:docMk/>
            <pc:sldMk cId="1271584681" sldId="264"/>
            <ac:spMk id="3" creationId="{CB6791DD-94AF-4964-9927-3F3608E39A5C}"/>
          </ac:spMkLst>
        </pc:spChg>
        <pc:spChg chg="add del">
          <ac:chgData name="Olga Kuriatnyk" userId="17cb521a3bc8e618" providerId="LiveId" clId="{AD90DEEA-C4B3-4B70-A2C5-5F869A021F83}" dt="2021-02-19T22:48:58.805" v="1942" actId="26606"/>
          <ac:spMkLst>
            <pc:docMk/>
            <pc:sldMk cId="1271584681" sldId="264"/>
            <ac:spMk id="10" creationId="{A9F529C3-C941-49FD-8C67-82F134F64BDB}"/>
          </ac:spMkLst>
        </pc:spChg>
        <pc:spChg chg="add del">
          <ac:chgData name="Olga Kuriatnyk" userId="17cb521a3bc8e618" providerId="LiveId" clId="{AD90DEEA-C4B3-4B70-A2C5-5F869A021F83}" dt="2021-02-19T22:48:58.805" v="1942" actId="26606"/>
          <ac:spMkLst>
            <pc:docMk/>
            <pc:sldMk cId="1271584681" sldId="264"/>
            <ac:spMk id="12" creationId="{20586029-32A0-47E5-9AEC-AE3ABA6B94D0}"/>
          </ac:spMkLst>
        </pc:spChg>
        <pc:grpChg chg="mod">
          <ac:chgData name="Olga Kuriatnyk" userId="17cb521a3bc8e618" providerId="LiveId" clId="{AD90DEEA-C4B3-4B70-A2C5-5F869A021F83}" dt="2021-02-19T22:59:24.855" v="1971"/>
          <ac:grpSpMkLst>
            <pc:docMk/>
            <pc:sldMk cId="1271584681" sldId="264"/>
            <ac:grpSpMk id="8" creationId="{50E61D66-8D10-43F8-85EC-C0F21669D237}"/>
          </ac:grpSpMkLst>
        </pc:grpChg>
        <pc:grpChg chg="mod">
          <ac:chgData name="Olga Kuriatnyk" userId="17cb521a3bc8e618" providerId="LiveId" clId="{AD90DEEA-C4B3-4B70-A2C5-5F869A021F83}" dt="2021-02-19T22:59:23.910" v="1967"/>
          <ac:grpSpMkLst>
            <pc:docMk/>
            <pc:sldMk cId="1271584681" sldId="264"/>
            <ac:grpSpMk id="12" creationId="{B8A86BDF-917F-4B79-B1DE-CB886F4E4A4C}"/>
          </ac:grpSpMkLst>
        </pc:grpChg>
        <pc:grpChg chg="mod">
          <ac:chgData name="Olga Kuriatnyk" userId="17cb521a3bc8e618" providerId="LiveId" clId="{AD90DEEA-C4B3-4B70-A2C5-5F869A021F83}" dt="2021-02-19T22:59:33.629" v="1979"/>
          <ac:grpSpMkLst>
            <pc:docMk/>
            <pc:sldMk cId="1271584681" sldId="264"/>
            <ac:grpSpMk id="16" creationId="{8AA89A90-D331-4516-9F95-6A8932E67702}"/>
          </ac:grpSpMkLst>
        </pc:grpChg>
        <pc:grpChg chg="mod">
          <ac:chgData name="Olga Kuriatnyk" userId="17cb521a3bc8e618" providerId="LiveId" clId="{AD90DEEA-C4B3-4B70-A2C5-5F869A021F83}" dt="2021-02-19T22:59:41.820" v="1985"/>
          <ac:grpSpMkLst>
            <pc:docMk/>
            <pc:sldMk cId="1271584681" sldId="264"/>
            <ac:grpSpMk id="19" creationId="{6B7EE9EB-4411-418D-8308-48EC91FA7342}"/>
          </ac:grpSpMkLst>
        </pc:grpChg>
        <pc:grpChg chg="mod">
          <ac:chgData name="Olga Kuriatnyk" userId="17cb521a3bc8e618" providerId="LiveId" clId="{AD90DEEA-C4B3-4B70-A2C5-5F869A021F83}" dt="2021-02-19T22:59:52.891" v="1992"/>
          <ac:grpSpMkLst>
            <pc:docMk/>
            <pc:sldMk cId="1271584681" sldId="264"/>
            <ac:grpSpMk id="24" creationId="{5507A9B0-FB46-40E9-8C62-F6B1A18DC43D}"/>
          </ac:grpSpMkLst>
        </pc:grpChg>
        <pc:picChg chg="add del mod ord">
          <ac:chgData name="Olga Kuriatnyk" userId="17cb521a3bc8e618" providerId="LiveId" clId="{AD90DEEA-C4B3-4B70-A2C5-5F869A021F83}" dt="2021-02-19T22:58:07.242" v="1945" actId="478"/>
          <ac:picMkLst>
            <pc:docMk/>
            <pc:sldMk cId="1271584681" sldId="264"/>
            <ac:picMk id="4" creationId="{90EB0438-010E-4151-8047-E9A4E7D01A69}"/>
          </ac:picMkLst>
        </pc:picChg>
        <pc:picChg chg="add del mod">
          <ac:chgData name="Olga Kuriatnyk" userId="17cb521a3bc8e618" providerId="LiveId" clId="{AD90DEEA-C4B3-4B70-A2C5-5F869A021F83}" dt="2021-02-19T22:58:07.856" v="1946" actId="478"/>
          <ac:picMkLst>
            <pc:docMk/>
            <pc:sldMk cId="1271584681" sldId="264"/>
            <ac:picMk id="5" creationId="{AD123DA2-9992-4BAF-B04E-5CB2F00B6FD0}"/>
          </ac:picMkLst>
        </pc:picChg>
        <pc:picChg chg="add mod">
          <ac:chgData name="Olga Kuriatnyk" userId="17cb521a3bc8e618" providerId="LiveId" clId="{AD90DEEA-C4B3-4B70-A2C5-5F869A021F83}" dt="2021-02-19T22:59:13.486" v="1958" actId="1076"/>
          <ac:picMkLst>
            <pc:docMk/>
            <pc:sldMk cId="1271584681" sldId="264"/>
            <ac:picMk id="6" creationId="{6C29BEB9-DF81-41E0-8925-F852B93B44B8}"/>
          </ac:picMkLst>
        </pc:picChg>
        <pc:picChg chg="add mod">
          <ac:chgData name="Olga Kuriatnyk" userId="17cb521a3bc8e618" providerId="LiveId" clId="{AD90DEEA-C4B3-4B70-A2C5-5F869A021F83}" dt="2021-02-19T22:58:58.894" v="1956" actId="14100"/>
          <ac:picMkLst>
            <pc:docMk/>
            <pc:sldMk cId="1271584681" sldId="264"/>
            <ac:picMk id="7" creationId="{4E7D213A-FEA0-4AD8-BDA1-E863086A23AA}"/>
          </ac:picMkLst>
        </pc:picChg>
        <pc:inkChg chg="add del mod">
          <ac:chgData name="Olga Kuriatnyk" userId="17cb521a3bc8e618" providerId="LiveId" clId="{AD90DEEA-C4B3-4B70-A2C5-5F869A021F83}" dt="2021-02-19T22:59:25.634" v="1972" actId="9405"/>
          <ac:inkMkLst>
            <pc:docMk/>
            <pc:sldMk cId="1271584681" sldId="264"/>
            <ac:inkMk id="2" creationId="{E0E02445-23AD-42F0-A794-3E38C5B9AEDB}"/>
          </ac:inkMkLst>
        </pc:inkChg>
        <pc:inkChg chg="add del mod">
          <ac:chgData name="Olga Kuriatnyk" userId="17cb521a3bc8e618" providerId="LiveId" clId="{AD90DEEA-C4B3-4B70-A2C5-5F869A021F83}" dt="2021-02-19T22:59:24.855" v="1971"/>
          <ac:inkMkLst>
            <pc:docMk/>
            <pc:sldMk cId="1271584681" sldId="264"/>
            <ac:inkMk id="3" creationId="{B3D179D7-5395-4986-B90E-374DBB5BFBCB}"/>
          </ac:inkMkLst>
        </pc:inkChg>
        <pc:inkChg chg="add del">
          <ac:chgData name="Olga Kuriatnyk" userId="17cb521a3bc8e618" providerId="LiveId" clId="{AD90DEEA-C4B3-4B70-A2C5-5F869A021F83}" dt="2021-02-19T22:59:24.302" v="1969" actId="9405"/>
          <ac:inkMkLst>
            <pc:docMk/>
            <pc:sldMk cId="1271584681" sldId="264"/>
            <ac:inkMk id="9" creationId="{79FADDE0-7402-476A-898C-30DA4B70EBF8}"/>
          </ac:inkMkLst>
        </pc:inkChg>
        <pc:inkChg chg="add del mod">
          <ac:chgData name="Olga Kuriatnyk" userId="17cb521a3bc8e618" providerId="LiveId" clId="{AD90DEEA-C4B3-4B70-A2C5-5F869A021F83}" dt="2021-02-19T22:59:24.104" v="1968" actId="9405"/>
          <ac:inkMkLst>
            <pc:docMk/>
            <pc:sldMk cId="1271584681" sldId="264"/>
            <ac:inkMk id="10" creationId="{D105C635-1FAC-4B93-8E4E-AD4B2101E590}"/>
          </ac:inkMkLst>
        </pc:inkChg>
        <pc:inkChg chg="add del mod">
          <ac:chgData name="Olga Kuriatnyk" userId="17cb521a3bc8e618" providerId="LiveId" clId="{AD90DEEA-C4B3-4B70-A2C5-5F869A021F83}" dt="2021-02-19T22:59:23.910" v="1967"/>
          <ac:inkMkLst>
            <pc:docMk/>
            <pc:sldMk cId="1271584681" sldId="264"/>
            <ac:inkMk id="11" creationId="{4D01776A-CDDA-4F72-A591-5A0AE256FBE8}"/>
          </ac:inkMkLst>
        </pc:inkChg>
        <pc:inkChg chg="add del mod">
          <ac:chgData name="Olga Kuriatnyk" userId="17cb521a3bc8e618" providerId="LiveId" clId="{AD90DEEA-C4B3-4B70-A2C5-5F869A021F83}" dt="2021-02-19T22:59:34.304" v="1980" actId="9405"/>
          <ac:inkMkLst>
            <pc:docMk/>
            <pc:sldMk cId="1271584681" sldId="264"/>
            <ac:inkMk id="13" creationId="{B191AFD6-2BCB-4C25-B7BE-BB8AE4D6A5FA}"/>
          </ac:inkMkLst>
        </pc:inkChg>
        <pc:inkChg chg="add del mod">
          <ac:chgData name="Olga Kuriatnyk" userId="17cb521a3bc8e618" providerId="LiveId" clId="{AD90DEEA-C4B3-4B70-A2C5-5F869A021F83}" dt="2021-02-19T22:59:33.629" v="1979"/>
          <ac:inkMkLst>
            <pc:docMk/>
            <pc:sldMk cId="1271584681" sldId="264"/>
            <ac:inkMk id="14" creationId="{53718704-D01A-46FB-97BD-E9F89E6CB843}"/>
          </ac:inkMkLst>
        </pc:inkChg>
        <pc:inkChg chg="add del">
          <ac:chgData name="Olga Kuriatnyk" userId="17cb521a3bc8e618" providerId="LiveId" clId="{AD90DEEA-C4B3-4B70-A2C5-5F869A021F83}" dt="2021-02-19T22:59:33.404" v="1976" actId="9405"/>
          <ac:inkMkLst>
            <pc:docMk/>
            <pc:sldMk cId="1271584681" sldId="264"/>
            <ac:inkMk id="15" creationId="{91EC70EC-BD85-4493-B865-BAB743EFF909}"/>
          </ac:inkMkLst>
        </pc:inkChg>
        <pc:inkChg chg="add del mod">
          <ac:chgData name="Olga Kuriatnyk" userId="17cb521a3bc8e618" providerId="LiveId" clId="{AD90DEEA-C4B3-4B70-A2C5-5F869A021F83}" dt="2021-02-19T22:59:55.934" v="1998" actId="9405"/>
          <ac:inkMkLst>
            <pc:docMk/>
            <pc:sldMk cId="1271584681" sldId="264"/>
            <ac:inkMk id="17" creationId="{49CEF164-BFDD-4695-BB32-378A47120A68}"/>
          </ac:inkMkLst>
        </pc:inkChg>
        <pc:inkChg chg="add del mod">
          <ac:chgData name="Olga Kuriatnyk" userId="17cb521a3bc8e618" providerId="LiveId" clId="{AD90DEEA-C4B3-4B70-A2C5-5F869A021F83}" dt="2021-02-19T22:59:41.820" v="1985"/>
          <ac:inkMkLst>
            <pc:docMk/>
            <pc:sldMk cId="1271584681" sldId="264"/>
            <ac:inkMk id="18" creationId="{152728AC-1F57-4EF1-B1C8-7A5E7BF08E47}"/>
          </ac:inkMkLst>
        </pc:inkChg>
        <pc:inkChg chg="add del mod">
          <ac:chgData name="Olga Kuriatnyk" userId="17cb521a3bc8e618" providerId="LiveId" clId="{AD90DEEA-C4B3-4B70-A2C5-5F869A021F83}" dt="2021-02-19T22:59:55.769" v="1997" actId="9405"/>
          <ac:inkMkLst>
            <pc:docMk/>
            <pc:sldMk cId="1271584681" sldId="264"/>
            <ac:inkMk id="20" creationId="{23F92E79-278F-41D8-B0AB-08857FD4B3CB}"/>
          </ac:inkMkLst>
        </pc:inkChg>
        <pc:inkChg chg="add del mod">
          <ac:chgData name="Olga Kuriatnyk" userId="17cb521a3bc8e618" providerId="LiveId" clId="{AD90DEEA-C4B3-4B70-A2C5-5F869A021F83}" dt="2021-02-19T22:59:55.559" v="1996" actId="9405"/>
          <ac:inkMkLst>
            <pc:docMk/>
            <pc:sldMk cId="1271584681" sldId="264"/>
            <ac:inkMk id="21" creationId="{25A7B68E-B06E-4521-86AD-C45961DE1D0C}"/>
          </ac:inkMkLst>
        </pc:inkChg>
        <pc:inkChg chg="add del mod">
          <ac:chgData name="Olga Kuriatnyk" userId="17cb521a3bc8e618" providerId="LiveId" clId="{AD90DEEA-C4B3-4B70-A2C5-5F869A021F83}" dt="2021-02-19T22:59:54.899" v="1995" actId="9405"/>
          <ac:inkMkLst>
            <pc:docMk/>
            <pc:sldMk cId="1271584681" sldId="264"/>
            <ac:inkMk id="22" creationId="{D6168996-46AC-4498-8ED8-814159B11720}"/>
          </ac:inkMkLst>
        </pc:inkChg>
        <pc:inkChg chg="add del mod">
          <ac:chgData name="Olga Kuriatnyk" userId="17cb521a3bc8e618" providerId="LiveId" clId="{AD90DEEA-C4B3-4B70-A2C5-5F869A021F83}" dt="2021-02-19T22:59:52.891" v="1992"/>
          <ac:inkMkLst>
            <pc:docMk/>
            <pc:sldMk cId="1271584681" sldId="264"/>
            <ac:inkMk id="23" creationId="{1CDE4438-69A6-4748-BAF7-FC130FE8C3BB}"/>
          </ac:inkMkLst>
        </pc:inkChg>
        <pc:inkChg chg="add del">
          <ac:chgData name="Olga Kuriatnyk" userId="17cb521a3bc8e618" providerId="LiveId" clId="{AD90DEEA-C4B3-4B70-A2C5-5F869A021F83}" dt="2021-02-19T22:59:54.690" v="1994" actId="9405"/>
          <ac:inkMkLst>
            <pc:docMk/>
            <pc:sldMk cId="1271584681" sldId="264"/>
            <ac:inkMk id="25" creationId="{79A4F76F-5FA9-4AEA-9341-5F53344E91E1}"/>
          </ac:inkMkLst>
        </pc:inkChg>
        <pc:inkChg chg="add">
          <ac:chgData name="Olga Kuriatnyk" userId="17cb521a3bc8e618" providerId="LiveId" clId="{AD90DEEA-C4B3-4B70-A2C5-5F869A021F83}" dt="2021-02-19T22:59:57.096" v="1999" actId="9405"/>
          <ac:inkMkLst>
            <pc:docMk/>
            <pc:sldMk cId="1271584681" sldId="264"/>
            <ac:inkMk id="26" creationId="{8DBE9C7E-F6A1-446D-B02C-D888A4CA9F89}"/>
          </ac:inkMkLst>
        </pc:inkChg>
        <pc:inkChg chg="add">
          <ac:chgData name="Olga Kuriatnyk" userId="17cb521a3bc8e618" providerId="LiveId" clId="{AD90DEEA-C4B3-4B70-A2C5-5F869A021F83}" dt="2021-02-19T23:00:13.167" v="2000" actId="9405"/>
          <ac:inkMkLst>
            <pc:docMk/>
            <pc:sldMk cId="1271584681" sldId="264"/>
            <ac:inkMk id="27" creationId="{BA872063-ED9B-4429-826D-EA91495357BD}"/>
          </ac:inkMkLst>
        </pc:inkChg>
        <pc:cxnChg chg="add del">
          <ac:chgData name="Olga Kuriatnyk" userId="17cb521a3bc8e618" providerId="LiveId" clId="{AD90DEEA-C4B3-4B70-A2C5-5F869A021F83}" dt="2021-02-19T22:48:58.805" v="1942" actId="26606"/>
          <ac:cxnSpMkLst>
            <pc:docMk/>
            <pc:sldMk cId="1271584681" sldId="264"/>
            <ac:cxnSpMk id="14" creationId="{8C730EAB-A532-4295-A302-FB4B90DB9F5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2:59:57.0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23:00:13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2F8D9-1B40-4BFD-817F-2357A55499A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63EB3-D0B6-4766-B65B-B72C8A2C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project I choose Sudoku Solver problem. Do you guys know what is a sudoku puzzle?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beginning we given a 9x9 field with some numbers, and the task is to fill all the empty cells.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3EB3-D0B6-4766-B65B-B72C8A2CC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few rules.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only insert numbers one though nine exactly once in every row, column, and 3x3 sub-box.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the assignment is to write an algorithm to solve this puzzle.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3EB3-D0B6-4766-B65B-B72C8A2CC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 main approaches to write this algorithm:</a:t>
            </a:r>
          </a:p>
          <a:p>
            <a:pPr marL="171450" indent="-171450">
              <a:buFontTx/>
              <a:buChar char="-"/>
            </a:pPr>
            <a:r>
              <a:rPr lang="en-US" dirty="0"/>
              <a:t>brute-force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backtracking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For brute-force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could try every possible assignment between 1 and 9 to every empty cell to generate every possible board that we can.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at the end validate if the sudoku board is valid or not. This will give us exponential amount of board that we need to create and then validate.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But, for the well-formed Sudoku board there is going to be only one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do not want to create and validate an exponential number of boards to choose only one valid board because it would take too long.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2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is backtracking.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For this approach we need to concepts : - constrained programing and backtracking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3EB3-D0B6-4766-B65B-B72C8A2CCA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Constrained programing puts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restrictions after each number placement. After putting a number on the board and the immediately will exclude this number from further usage in the current row, column, and sub-box. That propagates constraints and helps to reduce the number of combinations to consider.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the important thing for this approach is every time before placing a number in the cell we need to make sure that it won’t break the sudoku. For example, before placing this 1 on the board we need to check if it is a valid placement.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at some point there might be a situation like this -&gt; next slide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3EB3-D0B6-4766-B65B-B72C8A2CCA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4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put several numbers on the board, but at some point, we cannot go any further because we cannot find a valid number to place. That means that the combination chosen is not the optimal one and w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e need to backtrack.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means to come back, to change the previously placed numbers and try to procced again. If that would not work either, we need to backtrack again.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3EB3-D0B6-4766-B65B-B72C8A2CC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0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3EB3-D0B6-4766-B65B-B72C8A2CCA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3EB3-D0B6-4766-B65B-B72C8A2CCA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51CA-E054-4EBD-8017-61AD0367D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3F49F-DB0C-469D-870A-59344BC4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E535-010D-492E-81A4-1B0002D9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3189-EB8E-41AC-9AD8-187D0A72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1B20-2B3E-4EFD-BF09-E640B0E8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9346-3851-4A1A-9DCD-3DB5F4F1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58630-1F49-4598-9BF1-DFDF4EBC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4A67-52D6-4E36-814E-AB3AFBBC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EB36-356F-4A3F-A88B-331C4BE3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DE31-33BF-47CB-BF8D-6E2074B8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1A59A-CB19-4FFC-8664-F1562BDB8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774B8-F10D-4B2A-8216-978D51BD0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96F9-A0BF-46D1-9F34-3E11F9BA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EF33-D5A1-446D-A920-E69A44C4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99FE-EDA1-43B3-B617-FD3557A2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DFC3-F855-42B1-BC3C-59A9E8AC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D68F-FBFE-437E-93B4-443D306B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A2FF-53CA-4091-BE11-A604FF8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E15B-BF9C-46C4-AB4D-8A7FD571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7241-6F3D-47E0-A941-A29128D9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34A9-D160-46AF-9C81-2DF1071D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D4F36-84EB-4C97-BCFC-B27BEC69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8F39-623B-4CA8-85CA-5B659246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1FC9-45D8-4771-B69B-43FBDCE4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02CA-44F7-495D-9668-CFAAAC35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A7D2-E634-4FA6-A1CB-4AF749FE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AFAD-2FF4-465E-8D7C-DE15196F2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69A65-93EB-450E-A8EC-5BF670FFC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0FE0-493E-4CBB-ABAC-D93783A8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44901-EA89-476E-BDF2-84236AAB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7A041-2B34-4A9D-A797-BDBDF728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9DFC-7258-4E81-8BB1-92F3E31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1DF8-80DF-4656-B3BA-D138B89B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43D82-CBCA-49C4-AC1D-E9E08071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CF769-3D82-4ACE-B834-4A5D29E4D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D4713-1B13-4B29-8E63-BF645F11D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47063-0E9D-4684-A559-175AA834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BE4B4-D968-41FE-9154-02E663A7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0BDD1-CCC9-4064-99E4-6F7CA2A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5C8A-9F70-49E0-9FEF-CEC39935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E4CB6-2239-42B9-B0F9-152DB634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8AFD-19CD-4278-9DFB-F84E6261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FD546-67C2-4E5A-84F5-C46E8DA7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F4843-4AF8-46DF-B4F7-50217E9C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EBF1D-9A15-42D4-8355-51854FF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3BF1-07F2-4EA2-BC17-10879A9C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4D42-98AF-4F05-8416-48E68478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DB83-7E5E-4E34-B950-71A123BEB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E1C44-8F1B-4D56-9CD2-54CD5D52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E6DC-F754-4159-A70E-26C9D5CA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A4833-0480-4F5D-B62D-F2CB3F4F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EE1B0-DA75-42D0-B914-B1C6A9A4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9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BBC-D56B-48F7-B89F-5B211061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AD567-7153-48BB-A0E8-E493B65AC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DC8C0-5B2D-4903-BD1A-6DC5E6FC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A39F4-DC54-470E-BEF9-4CD26C65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9C75F-C4DC-4104-8AFD-EE8A25DB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DD3E0-92AC-4B92-9DE2-CB10E116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A9E1-6AC5-4D82-9083-BA11A4D3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7E8-4BCA-46EF-AA4E-EA2139C7B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6413-6AA6-4932-AE43-550A03B5B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2811-DF79-4651-B01D-E8CFD9D66DE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EF2D1-EA28-4927-94D3-3E4F5EF25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86D5-EB3B-4515-A6D6-DADFE3865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D80F-9EEC-4524-9A21-0E39011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0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CF2D2-7B1B-4BB7-B87E-24AA0F0B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90" y="1844674"/>
            <a:ext cx="4527550" cy="4449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B0AD0-4FFA-4AAD-B021-0F94607D5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966" y="1875493"/>
            <a:ext cx="446563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38D58-4A24-4E16-836C-DFF97F94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37. Sudoku Solver</a:t>
            </a:r>
            <a:endParaRPr lang="en-US" sz="5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7E9EF-3909-4904-A33B-262F42CBABFB}"/>
              </a:ext>
            </a:extLst>
          </p:cNvPr>
          <p:cNvSpPr txBox="1"/>
          <p:nvPr/>
        </p:nvSpPr>
        <p:spPr>
          <a:xfrm>
            <a:off x="6032857" y="3731042"/>
            <a:ext cx="485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87704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03DE8-4357-4182-BA50-132A95107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795" y="1203649"/>
            <a:ext cx="6720508" cy="4683804"/>
          </a:xfrm>
        </p:spPr>
        <p:txBody>
          <a:bodyPr>
            <a:normAutofit/>
          </a:bodyPr>
          <a:lstStyle/>
          <a:p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Number’s  1 – 9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occur exactly once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every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olumn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3x3 sub-box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an algorithm to solve a Sudoku puzzle by filling the empty cells.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67423-F87B-4209-9096-F95FC2FF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288"/>
            <a:ext cx="5123445" cy="51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9E3D-1178-425B-BA22-90F0220E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14" y="408549"/>
            <a:ext cx="4944152" cy="82022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1: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Brute-Force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7C25-143B-4ED2-ABC3-CE3CEADB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5" y="1229382"/>
            <a:ext cx="5271278" cy="241770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try every possible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umber 1-9 to every empty cell to generate every possible board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validate all board to find the correct one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but well-formed Sudoku board has only one solution </a:t>
            </a:r>
            <a:endParaRPr lang="en-US" sz="2400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55DA4-E255-439D-8CE9-2FB55D60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09" y="1228772"/>
            <a:ext cx="4475531" cy="4397208"/>
          </a:xfrm>
          <a:prstGeom prst="rect">
            <a:avLst/>
          </a:prstGeom>
          <a:effectLst/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3DFDF5D3-D955-49C7-B9E9-0BDF4249E461}"/>
              </a:ext>
            </a:extLst>
          </p:cNvPr>
          <p:cNvSpPr txBox="1">
            <a:spLocks/>
          </p:cNvSpPr>
          <p:nvPr/>
        </p:nvSpPr>
        <p:spPr>
          <a:xfrm>
            <a:off x="484214" y="4085387"/>
            <a:ext cx="4944152" cy="92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2: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FAA1470-9244-45D4-A14D-AFA45F773B9D}"/>
              </a:ext>
            </a:extLst>
          </p:cNvPr>
          <p:cNvSpPr txBox="1">
            <a:spLocks/>
          </p:cNvSpPr>
          <p:nvPr/>
        </p:nvSpPr>
        <p:spPr>
          <a:xfrm>
            <a:off x="484215" y="5009534"/>
            <a:ext cx="4944151" cy="1439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concepts that can help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- constrained programing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backtracking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1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6394-FB76-4BCE-9F76-610C4391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CFE8-0F7E-44A3-ABB9-C808BDE4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46" y="1881608"/>
            <a:ext cx="7083491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restrictions after each number placement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immediately exclude this number from 	  further usage in the current row, 		  column, and sub-box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reduce the number of combination to consider for the next empty cell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EF50B-B46C-4B9B-9F57-EF21859274AB}"/>
              </a:ext>
            </a:extLst>
          </p:cNvPr>
          <p:cNvPicPr/>
          <p:nvPr/>
        </p:nvPicPr>
        <p:blipFill rotWithShape="1">
          <a:blip r:embed="rId3"/>
          <a:srcRect l="-3073" r="45474"/>
          <a:stretch/>
        </p:blipFill>
        <p:spPr>
          <a:xfrm>
            <a:off x="7417837" y="2879984"/>
            <a:ext cx="4264090" cy="39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AFFF-65F7-4585-BCE3-FDB83C8D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9F82B-F4E3-4B12-9EB6-B4D9360502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53740" cy="40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E7A7-2DAF-4260-9B04-5C8D43F1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765D-C6AD-462D-A612-BC2C6DA5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8697" cy="4900996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upper left cell [row=0][column=0]. Proceed until the first empty cell.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over the number from 1 to 9 and try to put each number c in the [row][column] cell.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number c is not yet in the current row, column, and box: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c in a [row][column] cell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to place further numbers.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inserted the last number [row=8][column=8] successfully, we solved sudoku.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 if the solution is not yet here: remove the last number from the [row][column] cell.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1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29BEB9-DF81-41E0-8925-F852B93B44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857" y="92370"/>
            <a:ext cx="7826474" cy="452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D213A-FEA0-4AD8-BDA1-E863086A23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6716" y="4246179"/>
            <a:ext cx="5573975" cy="25194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BE9C7E-F6A1-446D-B02C-D888A4CA9F89}"/>
                  </a:ext>
                </a:extLst>
              </p14:cNvPr>
              <p14:cNvContentPartPr/>
              <p14:nvPr/>
            </p14:nvContentPartPr>
            <p14:xfrm>
              <a:off x="9785028" y="284776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BE9C7E-F6A1-446D-B02C-D888A4CA9F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76028" y="28391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872063-ED9B-4429-826D-EA91495357BD}"/>
                  </a:ext>
                </a:extLst>
              </p14:cNvPr>
              <p14:cNvContentPartPr/>
              <p14:nvPr/>
            </p14:nvContentPartPr>
            <p14:xfrm>
              <a:off x="12454428" y="438208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872063-ED9B-4429-826D-EA91495357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45428" y="437308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58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8F2-1456-4265-A231-CAC0AFC9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A614-4EEF-4EEF-A130-9F20DBB2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complexity: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O(9^(n*n) For every empty index there are 9 possible options.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Space complexity: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O(n*n) To store the output vector a matrix is needed.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710</Words>
  <Application>Microsoft Office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37. Sudoku Solver</vt:lpstr>
      <vt:lpstr>PowerPoint Presentation</vt:lpstr>
      <vt:lpstr>Approach 1: Brute-Force</vt:lpstr>
      <vt:lpstr>Constrained programing</vt:lpstr>
      <vt:lpstr>Backtracking</vt:lpstr>
      <vt:lpstr>Pseudocode</vt:lpstr>
      <vt:lpstr>PowerPoint Presentation</vt:lpstr>
      <vt:lpstr>Complexity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37. Sudoku Solver</dc:title>
  <dc:creator>Olga Kuriatnyk</dc:creator>
  <cp:lastModifiedBy>Olga Kuriatnyk</cp:lastModifiedBy>
  <cp:revision>1</cp:revision>
  <dcterms:created xsi:type="dcterms:W3CDTF">2021-02-18T06:02:14Z</dcterms:created>
  <dcterms:modified xsi:type="dcterms:W3CDTF">2021-02-23T23:26:28Z</dcterms:modified>
</cp:coreProperties>
</file>