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3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23A9BC-3841-4004-8EE6-9E3896B55BF3}"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032FB6-BF48-4227-9C8E-5BBCA0D6675D}" type="slidenum">
              <a:rPr lang="en-US" smtClean="0"/>
              <a:t>‹#›</a:t>
            </a:fld>
            <a:endParaRPr lang="en-US"/>
          </a:p>
        </p:txBody>
      </p:sp>
    </p:spTree>
    <p:extLst>
      <p:ext uri="{BB962C8B-B14F-4D97-AF65-F5344CB8AC3E}">
        <p14:creationId xmlns:p14="http://schemas.microsoft.com/office/powerpoint/2010/main" val="190996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23A9BC-3841-4004-8EE6-9E3896B55BF3}"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032FB6-BF48-4227-9C8E-5BBCA0D6675D}" type="slidenum">
              <a:rPr lang="en-US" smtClean="0"/>
              <a:t>‹#›</a:t>
            </a:fld>
            <a:endParaRPr lang="en-US"/>
          </a:p>
        </p:txBody>
      </p:sp>
    </p:spTree>
    <p:extLst>
      <p:ext uri="{BB962C8B-B14F-4D97-AF65-F5344CB8AC3E}">
        <p14:creationId xmlns:p14="http://schemas.microsoft.com/office/powerpoint/2010/main" val="226541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23A9BC-3841-4004-8EE6-9E3896B55BF3}"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032FB6-BF48-4227-9C8E-5BBCA0D6675D}" type="slidenum">
              <a:rPr lang="en-US" smtClean="0"/>
              <a:t>‹#›</a:t>
            </a:fld>
            <a:endParaRPr lang="en-US"/>
          </a:p>
        </p:txBody>
      </p:sp>
    </p:spTree>
    <p:extLst>
      <p:ext uri="{BB962C8B-B14F-4D97-AF65-F5344CB8AC3E}">
        <p14:creationId xmlns:p14="http://schemas.microsoft.com/office/powerpoint/2010/main" val="348058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23A9BC-3841-4004-8EE6-9E3896B55BF3}"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032FB6-BF48-4227-9C8E-5BBCA0D6675D}" type="slidenum">
              <a:rPr lang="en-US" smtClean="0"/>
              <a:t>‹#›</a:t>
            </a:fld>
            <a:endParaRPr lang="en-US"/>
          </a:p>
        </p:txBody>
      </p:sp>
    </p:spTree>
    <p:extLst>
      <p:ext uri="{BB962C8B-B14F-4D97-AF65-F5344CB8AC3E}">
        <p14:creationId xmlns:p14="http://schemas.microsoft.com/office/powerpoint/2010/main" val="50251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23A9BC-3841-4004-8EE6-9E3896B55BF3}"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032FB6-BF48-4227-9C8E-5BBCA0D6675D}" type="slidenum">
              <a:rPr lang="en-US" smtClean="0"/>
              <a:t>‹#›</a:t>
            </a:fld>
            <a:endParaRPr lang="en-US"/>
          </a:p>
        </p:txBody>
      </p:sp>
    </p:spTree>
    <p:extLst>
      <p:ext uri="{BB962C8B-B14F-4D97-AF65-F5344CB8AC3E}">
        <p14:creationId xmlns:p14="http://schemas.microsoft.com/office/powerpoint/2010/main" val="2578195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23A9BC-3841-4004-8EE6-9E3896B55BF3}"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032FB6-BF48-4227-9C8E-5BBCA0D6675D}" type="slidenum">
              <a:rPr lang="en-US" smtClean="0"/>
              <a:t>‹#›</a:t>
            </a:fld>
            <a:endParaRPr lang="en-US"/>
          </a:p>
        </p:txBody>
      </p:sp>
    </p:spTree>
    <p:extLst>
      <p:ext uri="{BB962C8B-B14F-4D97-AF65-F5344CB8AC3E}">
        <p14:creationId xmlns:p14="http://schemas.microsoft.com/office/powerpoint/2010/main" val="1711221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23A9BC-3841-4004-8EE6-9E3896B55BF3}" type="datetimeFigureOut">
              <a:rPr lang="en-US" smtClean="0"/>
              <a:t>10/22/2017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032FB6-BF48-4227-9C8E-5BBCA0D6675D}" type="slidenum">
              <a:rPr lang="en-US" smtClean="0"/>
              <a:t>‹#›</a:t>
            </a:fld>
            <a:endParaRPr lang="en-US"/>
          </a:p>
        </p:txBody>
      </p:sp>
    </p:spTree>
    <p:extLst>
      <p:ext uri="{BB962C8B-B14F-4D97-AF65-F5344CB8AC3E}">
        <p14:creationId xmlns:p14="http://schemas.microsoft.com/office/powerpoint/2010/main" val="3535230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23A9BC-3841-4004-8EE6-9E3896B55BF3}" type="datetimeFigureOut">
              <a:rPr lang="en-US" smtClean="0"/>
              <a:t>10/22/2017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032FB6-BF48-4227-9C8E-5BBCA0D6675D}" type="slidenum">
              <a:rPr lang="en-US" smtClean="0"/>
              <a:t>‹#›</a:t>
            </a:fld>
            <a:endParaRPr lang="en-US"/>
          </a:p>
        </p:txBody>
      </p:sp>
    </p:spTree>
    <p:extLst>
      <p:ext uri="{BB962C8B-B14F-4D97-AF65-F5344CB8AC3E}">
        <p14:creationId xmlns:p14="http://schemas.microsoft.com/office/powerpoint/2010/main" val="178577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3A9BC-3841-4004-8EE6-9E3896B55BF3}" type="datetimeFigureOut">
              <a:rPr lang="en-US" smtClean="0"/>
              <a:t>10/22/2017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032FB6-BF48-4227-9C8E-5BBCA0D6675D}" type="slidenum">
              <a:rPr lang="en-US" smtClean="0"/>
              <a:t>‹#›</a:t>
            </a:fld>
            <a:endParaRPr lang="en-US"/>
          </a:p>
        </p:txBody>
      </p:sp>
    </p:spTree>
    <p:extLst>
      <p:ext uri="{BB962C8B-B14F-4D97-AF65-F5344CB8AC3E}">
        <p14:creationId xmlns:p14="http://schemas.microsoft.com/office/powerpoint/2010/main" val="142471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23A9BC-3841-4004-8EE6-9E3896B55BF3}"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032FB6-BF48-4227-9C8E-5BBCA0D6675D}" type="slidenum">
              <a:rPr lang="en-US" smtClean="0"/>
              <a:t>‹#›</a:t>
            </a:fld>
            <a:endParaRPr lang="en-US"/>
          </a:p>
        </p:txBody>
      </p:sp>
    </p:spTree>
    <p:extLst>
      <p:ext uri="{BB962C8B-B14F-4D97-AF65-F5344CB8AC3E}">
        <p14:creationId xmlns:p14="http://schemas.microsoft.com/office/powerpoint/2010/main" val="1959629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23A9BC-3841-4004-8EE6-9E3896B55BF3}"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032FB6-BF48-4227-9C8E-5BBCA0D6675D}" type="slidenum">
              <a:rPr lang="en-US" smtClean="0"/>
              <a:t>‹#›</a:t>
            </a:fld>
            <a:endParaRPr lang="en-US"/>
          </a:p>
        </p:txBody>
      </p:sp>
    </p:spTree>
    <p:extLst>
      <p:ext uri="{BB962C8B-B14F-4D97-AF65-F5344CB8AC3E}">
        <p14:creationId xmlns:p14="http://schemas.microsoft.com/office/powerpoint/2010/main" val="640614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3A9BC-3841-4004-8EE6-9E3896B55BF3}" type="datetimeFigureOut">
              <a:rPr lang="en-US" smtClean="0"/>
              <a:t>10/22/2017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32FB6-BF48-4227-9C8E-5BBCA0D6675D}" type="slidenum">
              <a:rPr lang="en-US" smtClean="0"/>
              <a:t>‹#›</a:t>
            </a:fld>
            <a:endParaRPr lang="en-US"/>
          </a:p>
        </p:txBody>
      </p:sp>
    </p:spTree>
    <p:extLst>
      <p:ext uri="{BB962C8B-B14F-4D97-AF65-F5344CB8AC3E}">
        <p14:creationId xmlns:p14="http://schemas.microsoft.com/office/powerpoint/2010/main" val="1369472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066800"/>
          </a:xfrm>
        </p:spPr>
        <p:txBody>
          <a:bodyPr>
            <a:normAutofit fontScale="90000"/>
          </a:bodyPr>
          <a:lstStyle/>
          <a:p>
            <a:pPr algn="l"/>
            <a:r>
              <a:rPr lang="en-US" sz="2200" dirty="0" smtClean="0"/>
              <a:t>Data 607, Fall 2017</a:t>
            </a:r>
            <a:br>
              <a:rPr lang="en-US" sz="2200" dirty="0" smtClean="0"/>
            </a:br>
            <a:r>
              <a:rPr lang="en-US" sz="2800" b="1" dirty="0" smtClean="0">
                <a:solidFill>
                  <a:srgbClr val="C00000"/>
                </a:solidFill>
              </a:rPr>
              <a:t>Project 3 - </a:t>
            </a:r>
            <a:r>
              <a:rPr lang="en-US" sz="2400" b="1" dirty="0" smtClean="0">
                <a:solidFill>
                  <a:srgbClr val="C00000"/>
                </a:solidFill>
              </a:rPr>
              <a:t>Most Valued Data Science Skills </a:t>
            </a:r>
            <a:r>
              <a:rPr lang="en-US" sz="2400" b="1" dirty="0" smtClean="0"/>
              <a:t/>
            </a:r>
            <a:br>
              <a:rPr lang="en-US" sz="2400" b="1" dirty="0" smtClean="0"/>
            </a:br>
            <a:endParaRPr lang="en-US" sz="2800" dirty="0"/>
          </a:p>
        </p:txBody>
      </p:sp>
      <p:sp>
        <p:nvSpPr>
          <p:cNvPr id="3" name="Subtitle 2"/>
          <p:cNvSpPr>
            <a:spLocks noGrp="1"/>
          </p:cNvSpPr>
          <p:nvPr>
            <p:ph type="subTitle" idx="1"/>
          </p:nvPr>
        </p:nvSpPr>
        <p:spPr>
          <a:xfrm>
            <a:off x="1371600" y="2514600"/>
            <a:ext cx="6400800" cy="1752600"/>
          </a:xfrm>
        </p:spPr>
        <p:txBody>
          <a:bodyPr/>
          <a:lstStyle/>
          <a:p>
            <a:r>
              <a:rPr lang="en-US" b="1" dirty="0" smtClean="0"/>
              <a:t>Group 7</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20655447"/>
              </p:ext>
            </p:extLst>
          </p:nvPr>
        </p:nvGraphicFramePr>
        <p:xfrm>
          <a:off x="1219200" y="3200400"/>
          <a:ext cx="6934199" cy="1836420"/>
        </p:xfrm>
        <a:graphic>
          <a:graphicData uri="http://schemas.openxmlformats.org/drawingml/2006/table">
            <a:tbl>
              <a:tblPr/>
              <a:tblGrid>
                <a:gridCol w="6934199"/>
              </a:tblGrid>
              <a:tr h="281248">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dirty="0" smtClean="0">
                          <a:effectLst/>
                        </a:rPr>
                        <a:t>Albina </a:t>
                      </a:r>
                      <a:r>
                        <a:rPr lang="en-US" dirty="0" err="1" smtClean="0">
                          <a:effectLst/>
                        </a:rPr>
                        <a:t>Gallyavova</a:t>
                      </a:r>
                      <a:r>
                        <a:rPr lang="en-US" dirty="0" smtClean="0">
                          <a:effectLst/>
                        </a:rPr>
                        <a:t>,</a:t>
                      </a:r>
                      <a:r>
                        <a:rPr lang="en-US" baseline="0" dirty="0" smtClean="0">
                          <a:effectLst/>
                        </a:rPr>
                        <a:t> </a:t>
                      </a:r>
                      <a:r>
                        <a:rPr lang="en-US" dirty="0" smtClean="0">
                          <a:effectLst/>
                        </a:rPr>
                        <a:t>John </a:t>
                      </a:r>
                      <a:r>
                        <a:rPr lang="en-US" dirty="0" err="1" smtClean="0">
                          <a:effectLst/>
                        </a:rPr>
                        <a:t>Grando</a:t>
                      </a:r>
                      <a:r>
                        <a:rPr lang="en-US" dirty="0" smtClean="0">
                          <a:effectLst/>
                        </a:rPr>
                        <a:t>,</a:t>
                      </a:r>
                      <a:r>
                        <a:rPr lang="en-US" baseline="0" dirty="0" smtClean="0">
                          <a:effectLst/>
                        </a:rPr>
                        <a:t> </a:t>
                      </a:r>
                      <a:r>
                        <a:rPr lang="en-US" dirty="0" smtClean="0">
                          <a:effectLst/>
                        </a:rPr>
                        <a:t>Mehdi Khan, </a:t>
                      </a:r>
                    </a:p>
                    <a:p>
                      <a:pPr marL="0" marR="0" indent="0" algn="ctr" defTabSz="914400" rtl="0" eaLnBrk="1" fontAlgn="b" latinLnBrk="0" hangingPunct="1">
                        <a:lnSpc>
                          <a:spcPct val="100000"/>
                        </a:lnSpc>
                        <a:spcBef>
                          <a:spcPts val="0"/>
                        </a:spcBef>
                        <a:spcAft>
                          <a:spcPts val="0"/>
                        </a:spcAft>
                        <a:buClrTx/>
                        <a:buSzTx/>
                        <a:buFontTx/>
                        <a:buNone/>
                        <a:tabLst/>
                        <a:defRPr/>
                      </a:pPr>
                      <a:r>
                        <a:rPr lang="en-US" dirty="0" smtClean="0">
                          <a:effectLst/>
                        </a:rPr>
                        <a:t>Olga </a:t>
                      </a:r>
                      <a:r>
                        <a:rPr lang="en-US" dirty="0" err="1" smtClean="0">
                          <a:effectLst/>
                        </a:rPr>
                        <a:t>Fornicheva</a:t>
                      </a:r>
                      <a:r>
                        <a:rPr lang="en-US" dirty="0" smtClean="0">
                          <a:effectLst/>
                        </a:rPr>
                        <a:t>, </a:t>
                      </a:r>
                      <a:r>
                        <a:rPr lang="en-US" dirty="0" err="1" smtClean="0">
                          <a:effectLst/>
                        </a:rPr>
                        <a:t>Yijian</a:t>
                      </a:r>
                      <a:r>
                        <a:rPr lang="en-US" dirty="0" smtClean="0">
                          <a:effectLst/>
                        </a:rPr>
                        <a:t> Lu</a:t>
                      </a:r>
                      <a:endParaRPr lang="en-US" dirty="0">
                        <a:effectLst/>
                      </a:endParaRPr>
                    </a:p>
                  </a:txBody>
                  <a:tcPr marL="28575" marR="28575" marT="19050" marB="19050" anchor="b">
                    <a:lnL>
                      <a:noFill/>
                    </a:lnL>
                    <a:lnR>
                      <a:noFill/>
                    </a:lnR>
                    <a:lnT>
                      <a:noFill/>
                    </a:lnT>
                    <a:lnB>
                      <a:noFill/>
                    </a:lnB>
                  </a:tcPr>
                </a:tc>
              </a:tr>
              <a:tr h="149755">
                <a:tc>
                  <a:txBody>
                    <a:bodyPr/>
                    <a:lstStyle/>
                    <a:p>
                      <a:pPr rtl="0" fontAlgn="b"/>
                      <a:endParaRPr lang="en-US" dirty="0">
                        <a:effectLst/>
                      </a:endParaRPr>
                    </a:p>
                  </a:txBody>
                  <a:tcPr marL="28575" marR="28575" marT="19050" marB="19050" anchor="b">
                    <a:lnL>
                      <a:noFill/>
                    </a:lnL>
                    <a:lnR>
                      <a:noFill/>
                    </a:lnR>
                    <a:lnT>
                      <a:noFill/>
                    </a:lnT>
                    <a:lnB>
                      <a:noFill/>
                    </a:lnB>
                  </a:tcPr>
                </a:tc>
              </a:tr>
              <a:tr h="149755">
                <a:tc>
                  <a:txBody>
                    <a:bodyPr/>
                    <a:lstStyle/>
                    <a:p>
                      <a:pPr rtl="0" fontAlgn="b"/>
                      <a:endParaRPr lang="en-US" dirty="0">
                        <a:effectLst/>
                      </a:endParaRPr>
                    </a:p>
                  </a:txBody>
                  <a:tcPr marL="28575" marR="28575" marT="19050" marB="19050" anchor="b">
                    <a:lnL>
                      <a:noFill/>
                    </a:lnL>
                    <a:lnR>
                      <a:noFill/>
                    </a:lnR>
                    <a:lnT>
                      <a:noFill/>
                    </a:lnT>
                    <a:lnB>
                      <a:noFill/>
                    </a:lnB>
                  </a:tcPr>
                </a:tc>
              </a:tr>
              <a:tr h="149755">
                <a:tc>
                  <a:txBody>
                    <a:bodyPr/>
                    <a:lstStyle/>
                    <a:p>
                      <a:pPr rtl="0" fontAlgn="b"/>
                      <a:endParaRPr lang="en-US" dirty="0">
                        <a:effectLst/>
                      </a:endParaRPr>
                    </a:p>
                  </a:txBody>
                  <a:tcPr marL="28575" marR="28575" marT="19050" marB="19050" anchor="b">
                    <a:lnL>
                      <a:noFill/>
                    </a:lnL>
                    <a:lnR>
                      <a:noFill/>
                    </a:lnR>
                    <a:lnT>
                      <a:noFill/>
                    </a:lnT>
                    <a:lnB>
                      <a:noFill/>
                    </a:lnB>
                  </a:tcPr>
                </a:tc>
              </a:tr>
              <a:tr h="149755">
                <a:tc>
                  <a:txBody>
                    <a:bodyPr/>
                    <a:lstStyle/>
                    <a:p>
                      <a:pPr rtl="0" fontAlgn="b"/>
                      <a:endParaRPr lang="en-US" dirty="0">
                        <a:effectLst/>
                      </a:endParaRPr>
                    </a:p>
                  </a:txBody>
                  <a:tcPr marL="28575" marR="28575" marT="19050" marB="19050" anchor="b">
                    <a:lnL>
                      <a:noFill/>
                    </a:lnL>
                    <a:lnR>
                      <a:noFill/>
                    </a:lnR>
                    <a:lnT>
                      <a:noFill/>
                    </a:lnT>
                    <a:lnB>
                      <a:noFill/>
                    </a:lnB>
                  </a:tcPr>
                </a:tc>
              </a:tr>
            </a:tbl>
          </a:graphicData>
        </a:graphic>
      </p:graphicFrame>
    </p:spTree>
    <p:extLst>
      <p:ext uri="{BB962C8B-B14F-4D97-AF65-F5344CB8AC3E}">
        <p14:creationId xmlns:p14="http://schemas.microsoft.com/office/powerpoint/2010/main" val="1509310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762000"/>
          </a:xfrm>
        </p:spPr>
        <p:txBody>
          <a:bodyPr>
            <a:normAutofit fontScale="90000"/>
          </a:bodyPr>
          <a:lstStyle/>
          <a:p>
            <a:pPr algn="l"/>
            <a:r>
              <a:rPr lang="en-US" sz="2200" dirty="0" smtClean="0"/>
              <a:t>Data 607, Fall 2017</a:t>
            </a:r>
            <a:br>
              <a:rPr lang="en-US" sz="2200" dirty="0" smtClean="0"/>
            </a:br>
            <a:r>
              <a:rPr lang="en-US" sz="2800" b="1" dirty="0" smtClean="0">
                <a:solidFill>
                  <a:srgbClr val="C00000"/>
                </a:solidFill>
              </a:rPr>
              <a:t>Project 3 - </a:t>
            </a:r>
            <a:r>
              <a:rPr lang="en-US" sz="2400" b="1" dirty="0" smtClean="0">
                <a:solidFill>
                  <a:srgbClr val="C00000"/>
                </a:solidFill>
              </a:rPr>
              <a:t>Most Valued Data Science Skills </a:t>
            </a:r>
            <a:r>
              <a:rPr lang="en-US" sz="2400" b="1" dirty="0" smtClean="0"/>
              <a:t/>
            </a:r>
            <a:br>
              <a:rPr lang="en-US" sz="2400" b="1" dirty="0" smtClean="0"/>
            </a:br>
            <a:endParaRPr lang="en-US" sz="2800" dirty="0"/>
          </a:p>
        </p:txBody>
      </p:sp>
      <p:sp>
        <p:nvSpPr>
          <p:cNvPr id="3" name="Subtitle 2"/>
          <p:cNvSpPr>
            <a:spLocks noGrp="1"/>
          </p:cNvSpPr>
          <p:nvPr>
            <p:ph type="subTitle" idx="1"/>
          </p:nvPr>
        </p:nvSpPr>
        <p:spPr>
          <a:xfrm>
            <a:off x="2438400" y="6019800"/>
            <a:ext cx="6400800" cy="599536"/>
          </a:xfrm>
        </p:spPr>
        <p:txBody>
          <a:bodyPr>
            <a:normAutofit/>
          </a:bodyPr>
          <a:lstStyle/>
          <a:p>
            <a:pPr algn="r"/>
            <a:r>
              <a:rPr lang="en-US" sz="1400" b="1" dirty="0" smtClean="0"/>
              <a:t>Group 7</a:t>
            </a:r>
          </a:p>
          <a:p>
            <a:pPr algn="r" fontAlgn="b">
              <a:spcBef>
                <a:spcPts val="0"/>
              </a:spcBef>
              <a:defRPr/>
            </a:pPr>
            <a:r>
              <a:rPr lang="en-US" sz="1300" dirty="0"/>
              <a:t>Albina </a:t>
            </a:r>
            <a:r>
              <a:rPr lang="en-US" sz="1300" dirty="0" err="1"/>
              <a:t>Gallyavova</a:t>
            </a:r>
            <a:r>
              <a:rPr lang="en-US" sz="1300" dirty="0"/>
              <a:t>, John </a:t>
            </a:r>
            <a:r>
              <a:rPr lang="en-US" sz="1300" dirty="0" err="1"/>
              <a:t>Grando</a:t>
            </a:r>
            <a:r>
              <a:rPr lang="en-US" sz="1300" dirty="0"/>
              <a:t>, Mehdi Khan, </a:t>
            </a:r>
            <a:r>
              <a:rPr lang="en-US" sz="1300" dirty="0" smtClean="0"/>
              <a:t>Olga </a:t>
            </a:r>
            <a:r>
              <a:rPr lang="en-US" sz="1300" dirty="0" err="1"/>
              <a:t>Fornicheva</a:t>
            </a:r>
            <a:r>
              <a:rPr lang="en-US" sz="1300" dirty="0"/>
              <a:t>, </a:t>
            </a:r>
            <a:r>
              <a:rPr lang="en-US" sz="1300" dirty="0" err="1"/>
              <a:t>Yijian</a:t>
            </a:r>
            <a:r>
              <a:rPr lang="en-US" sz="1300" dirty="0"/>
              <a:t> </a:t>
            </a:r>
            <a:r>
              <a:rPr lang="en-US" sz="1300" dirty="0" smtClean="0"/>
              <a:t>Lu,</a:t>
            </a:r>
            <a:endParaRPr lang="en-US" b="1" dirty="0" smtClean="0"/>
          </a:p>
          <a:p>
            <a:pPr algn="r"/>
            <a:endParaRPr lang="en-US" dirty="0"/>
          </a:p>
        </p:txBody>
      </p:sp>
      <p:cxnSp>
        <p:nvCxnSpPr>
          <p:cNvPr id="8" name="Straight Connector 7"/>
          <p:cNvCxnSpPr/>
          <p:nvPr/>
        </p:nvCxnSpPr>
        <p:spPr>
          <a:xfrm>
            <a:off x="685800" y="914400"/>
            <a:ext cx="800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9600" y="990600"/>
            <a:ext cx="7239000" cy="800219"/>
          </a:xfrm>
          <a:prstGeom prst="rect">
            <a:avLst/>
          </a:prstGeom>
          <a:noFill/>
        </p:spPr>
        <p:txBody>
          <a:bodyPr wrap="square" rtlCol="0">
            <a:spAutoFit/>
          </a:bodyPr>
          <a:lstStyle/>
          <a:p>
            <a:r>
              <a:rPr lang="en-US" b="1" dirty="0" smtClean="0">
                <a:solidFill>
                  <a:srgbClr val="002060"/>
                </a:solidFill>
              </a:rPr>
              <a:t>Visualization:</a:t>
            </a:r>
          </a:p>
          <a:p>
            <a:r>
              <a:rPr lang="en-US" sz="1400" dirty="0" smtClean="0">
                <a:solidFill>
                  <a:srgbClr val="002060"/>
                </a:solidFill>
              </a:rPr>
              <a:t>'machine learning', 'r' and 'python' are the winners for most sought after technical skills for data scientist as depicted in the figure. </a:t>
            </a:r>
          </a:p>
        </p:txBody>
      </p:sp>
      <p:sp>
        <p:nvSpPr>
          <p:cNvPr id="4" name="AutoShape 2" descr="data:image/png;base64,iVBORw0KGgoAAAANSUhEUgAABUAAAAPACAIAAAB7BESOAAAACXBIWXMAAB2HAAAdhwGP5fFlAAAgAElEQVR4nOzdT4ibaZ4n+J+aOnb3Xsxe3DmUQfLBmGUPBUm9omAMMwfJbGHYxNB1yDytRNILUg7rYtnMY3pYytApwTSJdHMeusHkgjGkdJgBDyR6C7MFuyzGB0vgZrJ82MWXre7Dnlp7kCJCEaFQ6NW/V4r4fAioLOmV9LyvHoX1jd/zpzAejwMAAADYb3+WdwMAAACAywnwAAAAcAAEeAAAADgAAjwAAAAcAAEeAAAADoAADwAAAAdAgAcAAIADIMADAADAARDgAQAA4AAI8AAAAHAABHgAAAA4AAI8AAAAHAABHgAAAA6AAA8AAAAHQIAHAACAAyDAb1S/Xjil3l/pccs+7NAcn2a5Pbq+TTht7xp0sVG/Xi6XT7ppudzOo6OO2uXsV2zuZV7+xu3akwt71Jr2TFPmK5fL5Xq93d/3HruSUb/dPv1+FApH57vpE97/T//+txAArh0Bfqu6z5f6It5/3t12S7IZ9dv1sm9snOjXy6VqN03Tk5vSiNL0P3WYlS2+sPspTdO0221WS4VCub6dGJ9Hjxr16+VCoVRtNk+/HxFH51sqlOtXtJfv7IL7XQEAaxLgt2upBL9f+X3ULhdK1WY3vfxQrot+vTqnQ9y9XQwdZi2LLuxBSLvVUnnDQ4Zy6VGjdrk07704I+02S1euGr2zC+53BQBsgAC/HUmSTP5jiQR/lN+PH5Ov4Zur/O2q0hlPDBoHk5HyN3r7+ug/k1ZvOL2E404l4kA6zJ6+7wsvbN6S1nGDThsOh71W7eS3VdqtbjTS5tCj+vVS8+hFk6TW6g2HC844bX62mfPdk2654IJvtoUH8bsCAPadAL8lDx/WJv/x+u0l3/SO8nvt4cMttwlWc/K9u/ZVo7JPCfjAHeaFLRaLlUZnMB62Nh9pczFqf300CCppDQeDTqNSPPVmTM942Jv+Vj/w8wUADpkAvy33H0y+66XPflj4Re84vz+4v/1GwVqSO/s9OftgHeSFLTYGJxk+bT451LU3Rz88m/4dJWk9XVRoLlY6xyd82S92AIDtEOC3prJUgj/J73sxahZgacXG0+MI3/360IvSycP7l42CKN5/eJTg3wy33iAAgHME+O1ZJsEfzYFdLr+Pzu83deleTpM1f8tntkSatyPSdPuo6tFg0rRZWm0DodHkNWcaufRC1acfueETjLhoV6TjnbPq/Zju6jX7XGeeaYVGrnNNFj1rpnM/1ZqlOtLRdTnfJwqFen9THWbVs5j/ZDOboM1c4w3thrWppi6+sGeOzfKpz9aTN6HY+Op4XPlFv+mmO7PNXLbC3MuWpUct+5xZLJPJi43BZSsVLP8L4rJumeVXzfFzTTvQmcfOfejlF3xhC3P4xwUAiJi/ShGrOZ4iOVn/6ej/Xrwa1LR6VevN/J/p/73g0HmSWm/eCwx7tYXL4p152IWvcGHzs7xm0hqevTzLt3YzJzgen3uHzp56rXdyxLzTX6GR61yTVS70pa3J0JEWHVvrbaDDrHIWxy97/mVmW3T6kXMv8/I3rnPB5573wgu73HFzX3DpnrxE25Z9G2caef431yWXLTn1iCV7VKbnXMbMlcryLs4xbC34BXH+ei749Gf+VXP8XLXe+OLHnrmSl17wDX0cNvKPCwAwHo/HYxX4bbqsBn809/LS+nu/XjhZJPm8tFstnatk9OuX7YqUdquljW4AtWgnprRZqj9f6ZFxQUu3cYKvvy4fF4mmTobVrtLINa7JIque+yodaXs2+w6O2uWjc0tqvXFno2vC5fBpWu/NWtiTN+tkVPm5JTsvvWwrLGC/heesPDqZB1AtFVYt5I/a5dKCLdLS5tIfrpV+1Rx5/XX54sduZvW9PD4OAMCRvP+CcLWcLVcsLmadqr8vqMDPVtKS2sluU8PTVZD5NeVJLeRUMWTYmymHnGvZqiXh00WW2Rc9vefUnKeefeSp1p4+w02c4CUV+KP7jq7xcHhyFis0co1rsuSVzvTmrtKRFly1Ze7cwlnM/VDNPtm8ZqxXgV/903SJBddutTdrmZ58icwV+AtL8DOncOayner+mX4Frfqclzo3XiEiIklqtVavt9SlO/0LYmZTwAW/Hy7/dbT0r5qzJ3BxE86Pk1imG27k47DyPy4AwAkBfqPOfT9Z9GX4TH6/KMBfEk2Gp4Z/nn/QBcNJLz5gA3ls4djeBd9iL2jsvPtXPcElvjHPP+1VGrnGNVlkxXNfqSOdObkNBviVu+j5z1Tv8uC2VoBf49N0iQuv3apv1hI9+TLZA/wFH46lPzJnX2ipP2tkfM5lLBr/HhFJrdW6eID9ScvmvmHH78upexf3wCy/as78xWfR5zRTrt7sx0GAB4ANMIR+u45Hl54fRb/k+Pn+k6NRtPO3OCpWOsffirrPz49ZfD3ntlhqKaZsTtpZ680bvTy7XPUpJ3sw13rz23Jyhjs4wfnjjFdr5MrXZFlZzn3djrQ9672D/frxgOGkNRws2gVsfbv/NK3+Zm1rxPyyjjbYiKT1aP5H5sG8ovfOn/NEsdEZjIfnB8dMpd1m82iA/cUti9pX896w46X+Ltt+bt3fhxc24eTSbGz9/F19HACAWQL8ll2Y4JfM70fL1F/wpSwiZr+ZHX+hK96+O70p7VYLhXK93u6vtT7zZWbaedEJzSxXPWv45ijkXnwljs/weI7ttk7wgtSzUiNXvyaLrXTuK3ak7dnIO7ib9J7np2nlNyvv/B6VzjTFXfq2LB8ot/GcZxSLlUZnMB5PhoO3arXkTJpPu83ziw9c+peFpZu+2u/DUy54ZOnOWn8tPLbzjwMAcIoAv20XJPhl1687/jqX3CldeNDJd/njL3QzyzJFRNrtNqvVUuloO6FLdz3LbKl2zvsGeZJVutXChY7W4zr5Wr6lE7x7e96369UaufI1ucwq575qR9qetd/BtDm7ktZllc117OWn6ZI3a35P3oqTj8cSx45Go36/3a7Xy4Wzq+yt/PpbeM6YRPlGpzMYTMP8bJRPmxcs0bbuZV/19+GMRZ1mI3b9cQAAThHgt25ugl96/fnVX7YxmL91TzodCVq4YCzomhZ9gT0p3azsJKvkdYJLOBuoNn5N9vjcM9jwWWxmfe35rsYF35bjvzfMzY6jU7uFl0qlUrXabHYXL2J+iW0850KTuvxgdjW47tcn3S3LnzA2agd/aJvDxwEA8iTAb9+cBH+U37dbKyk2BvOWOz82dyzoIbnyJ7jA1Tj39c8iaQ2Pl8baZoS/Ihd8G2bS65k/VY369XKhVKo2u2m6qWy96ecctad/Bigss+tZsdI5Xrdim2M+9p6PAwDkRoDfgZMEPx3weJzfNzRN9eQb9Pla75kZncm5GZ0bDj2LSkKL61RLLeB9fgLpbk9wpUaufk0uselzX9SRtmfls0hqvfGgUZxZ1WurEX6dpm5BPm/WnHZMf5vF2QFFczYLT5IkqdVqrcnWbHN3blts8895MgRmyYUfNjCOaCkr/j7cpX36OADA9SHA78Jxgp98RcyS34+nSC9alOlkCOuiRhQrjUZnMJh84ZrZrXcjhaSV23nydXjd0aBbPMHVGrm59+5Sl5/7DhuzsozvYPLweL2w3UX41Zqa0SG8WUcuyu8nq6nPbBY+GAwGnU6n0ahUiiskz20858wqFKsv3bjML4jlSv2b+324S9v9OAAApwjwO3EqwWeqvx8/8tSUy9NmdjCafoO+9LtisdIYrFD/2lQ7Z52ElYu/6x2fz9GYzF2f4EqNXP2aLLTaua/WkbZn0+/gFiP8vn+atv9mXWzU/qw5v/5+shBf62lnbrTO3ve38ZwzF3vB1T4x80eEmZEPxysKps0n8zvJyR86Fr9fK/2q2aXdfxwAgFME+N2YSfDtH95kGT9/8vVyfjAZ9evVc9/klwkAG153KUs7Mz1wNiQcX7Ndn+BKjVz9mizZlkznvlJH2p7Nv4Nbi/B7/mnKL7+P2uXScXw/s3/aZRdk1C5n7vvbeM44tZdj2iyVFy2+Nupf9AeLmV395naS/pPmUvl9xV81O5TDxwEAOGWJaXYs7bjukLSGZ+46u2rvoiPOzH6crWYktVbv6IHDmSWRzz7j7MsltdbRcNN5DzzzaiePPN/EJc9+cTvPP/Opcs3J2Njx2VWSZlu64gnOf4cuvPRrNnKNa7LIqm/uKh1pwVU715psHWbVszh+3JyXOznDi7rY7O1L37j6p+kSCy7sam/WMj35Eouu77QFw97Z1cvOv9pM+099WuZ0/aV/Ba3xnJc4UzGevMmzvyHObCM35/nPdZLjO3qz95w6o/nv/5q/ai583y7sGws+wpv9OKz+jwsAcEyA36hF36FOJ/iFB5z7brjEgMRzTzh/n5+VHrf0d+HFr5nUahdFg2Uae/G3zgwnuHqAX62Ra1yT1S/0Bec+Xq0jXXjVLm7Lkh1mtbNYGDBnn/LSP9wsf+PKF/wSCy/sep/69QP80uafdYbnufCvEMemZ7P6c15+2llGfa96xmcfd9H7v8qvmo0E+HPPvtmPwzr/uAAAU4bQ78zMVMvMYx8rnfG5CtOMpNYbnluOuNgYDC/c5Gfh4746+0126eWULtwfOCKp9QaP7ix84CVn2Dkz8nTVE1zZKo1c45qs05S44NxX6UiXt2XVDrOFd7DYON7lK7rVZTYGW/Z5d9zZYjtv1qYltdZFrZh9K+Y+sndcmT6zVt/FPWr157xUsdIZn6/jz3uNBWc8WPQMSWvp92u1XzUry/wRzuMfFwDgSN5/QbhaFhdBLhk/eHnxbDKMc+bPAMmpoZrzH3P2QRGRnBv3eO6FTg0XTVrZqiTD049PktqkkUsMzj07UPXyM8x2gutU4Ndo5BrXZImmZHtzx9k70uXFvXU6TMazuLwXzanCr1uBX62pl7r0wo4zvlm7qcAnSVJb8qTPfliS2cu1oLWLetSqz7nsBZhuiXbmXV7+bT7fvovesEve/0y/ataowE8aPfeCb/7jsOY/LgBAYTweX/AlDQAAANgXhtADAADAARDgAQAA4AAI8AAAAHAABHgAAAA4AAI8AAAAHAABHgAAAA6AAA8AAAAHQIAHAACAAyDAAwAAwAEQ4AEAAOAACPAAAABwAAR4AAAAOAACPAAAABwAAR4AAAAOgAAPAAAAB0CABwAAgAPws7wbcEV8+PAh7yZcIzdu3AjXnG3Sx9g2fYwd0M3YNn1s9ybXnOtMBR4AAAAOgAAPAAAAB0CABwAAgAMgwAMAAMABEOABAADgAAjwAAAAcAAEeAAAADgAAjwAAAAcAAEeAAAADsDP8m4AAFwvf5P+ecT/FxERf/53yT/n3BoA4HAI8ACwXX+T/vmSd8nzAMAChtADwLb8TfrnC9L73OO31xgA4NAJ8ACwFaul8ayZHwC4PgR4ANi8NUO4DA8AnGcOPABs0qay9+R5zIoHAI6pwAMAAMABEOABYGM2PvTdWHoA4JgADwCbsaWwLcMDABMCPAAAABwAAR4ANmCrdXJFeAAgBHgAWN8OArYMDwAI8AAAAKxg1G/Xy4Vj9fYo7xZddfaBBwAAILN+vVTtnrrldjGnplwbKvAAAABkNGp/PUnvtdZwPNGp5Nymq0+ABwAAIKPhmzQiImoPGuruOyPAA8Badra8nHXsANg/yZ1S3k24TgR4AAAAOAACPAAAAMsatcuFQqEwXb8ubZYmS9CX26OTO+v90yvUl8unFqgf9dv18szy9eVyvd2/eAX704vdT4+dvlKh3t/u6e4XAR4ADsDfJf+cdxMAYGnP66Vqs5se/d/07vEC9aN2uVCqNrtpenJ0mnab1VKhPCeMHx9+cnC3WS2V28OttX2fCfAAsJbdROu/Sf9chgdgHxQbg/F4PO7VIiIiOVqDfjC7ll232z25a9hr9R5NFqgftculZhoRSa3VO1q8fjwc9mpJRKTd6pkM369PDo+kdnT4sNeqJZE2q800rh8BHgAAgA2r9Y4ifbHSqBQjIkbtzyapu9YbdKa3RUQUi5XOYNiaZPivTwbbH+1Ul7SGg87R4cVKozOY/vXg+hHgAQAA2Kzag3Obwo9+eDaN7/M2jC82nk4ifPPJtAjffzKN+1+d26iu0rmmEV6ABwAAYKPm7C53nN/PR/uJ4u27ERHx+u0oImL09nVcfHzlwbVM8AI8AOw7s98BODAni9YdG76ZTFrvVgsXOFrY/s1w9vgLlO4km2/23hPgAWBdWw3Yf5f8sxXsALi25tTyrzEBHgA2YHsBW3oH4Eqp9caXODVFflqPJyIEeADYZ6I7AFfF0Zj36RT3pY+/wCUj7K8oAR4ANmPjYdvgeQCukKM16tJnP8xP8KN2uVAoFArlyUZyxfsPk4iI7vP+vIOnS9xdMwI8AGzMZsO29A7AVVJ51EoiItLmZ+05Ef7crnHHCb5aPxvhj3eUv24EeADYO3I7AFfQ0VbvkTZL5Xq7f5ziR/12eboGfdJ6VDl3fLc6c/ioXy+Xrmd8F+ABYLP+LvnnNeP38ch5MR6AK6bYGAynGb7brJaO9o8rVSeBPGkNB43ivONnDi9Vu2lEUqtdx23kfpZ3A9b06ptfP35578sXX3x8/r73r75/9vc/vnz3LiIibt2696vfPPzk45vznmHOM1/wpACwhEkIX+2xRs4DcIUVG4Px/X77ydfPXqfpUR09SWoPv3rUqJzbPH7m+GY3nT229EO5u7tW74vDDvCvvpmbvSd3NR6/fDdzw7t3L989fvnjp9+2P5nN8O9/+sfttQ+Aa2wSwpeP8ZasA+CQVDrjcefcrcXGYNy49LHFSqNTufywM8effrXllrK/ag43wL9/9c3nC+L745fvIm7d+/K3X0xq7u9fff+7x9+9e/fd5998NFta/+NP70K5HYBtWVCKP3OX9A4ALHaQAf79q++f/f13p+rrp+///u9fRsS9L9snqfzmx5+0v/zp149fxsv01RcfH93+Kn0ZEbc++qstNxmA6+tMLD8O7RI7AJDJ4QX49983Pv/uXUzK60k6rwo/raonZ2vqHyf34uXL+Mef3sd0KvxkAP2tX/3y7Mx4ANiSv0v++caNGxHx4cOHvNsCABySwwvwERG37n06WY/u1dzNAz7+4sWLL5Z6oj/+9C7i1q8++uP33/xuWtK/deveb47G3QMAAMCeOLwAf/OT9otPVnvodLz8Sb19UoB/993jxycHvXv38vHnFy1sHxHxi1/84vyNf/jDH1ZrEyub1K9ge/Qxtk0fYwd0M7ZNH4Ndukb7wB/NjP/NySr0k7H2EbfuffntixcvXrx48e23n967FREvHze+f59TQwEAAFio2BiMx+PxuFPJuyW7dHgV+BW9+ubz795F3Pr04UlhfbqF3OxidzdvfvJF+6P49eOX7378/ftPPpkzkn5usd08xl0yd5Rt08fYNn2MHdDN2DZ9bPeMd+B6VOBffdN4/DLi1r0vT20Cf/OT9osXL86Plf84uRcR7378vRo8AAAAe+LqB/j33zd+/fjlu7j16bftZfd6/6uPbkXEu5/+uNWWAQAAsGv9eqFQqPfn3jfqt+vlcmGqXK63+6MLnmGOC550c654gH/1TWM6cv7b9rzh8AvZHR4AAOBq6der3QvvKpeqzW56vNlZmnab1VK5fSbDj96+3mIDF7nCc+Dfv/rm86OB83NL79Md5ecsOD9Z3O7nH9lLDgAA4IxP/rf/N+8mTH3/3/9XWQ4f9eulBfG92k0jklrvaadSnBze/qzaTNNmqX57drW84Zs0Imq93a+gd2Ur8EfpfcHA+Zsf/Twi4mX66vTtR8vVJ0sOuAcAAGCvjfrtevni9B6j9tfdiKj1BtP0HhHFSmPQq0VEdJ/PDI7vP+9GRHKntMXmXuBqBvj33zeO0vuigfMfP/x0umXcN6+m69W9Pxl0/1B+BwAAOHyj9mRsfCS13nASyc+aVtUfnK2pVx7UIiJevz0eRj8ZQJ88vF+MnbuSQ+hfPfvuXUTEu+8+//V3c+4/HjR/85Pffvrj59+9e/fy8ecvTx/x28xT5gEAANhTSa311aNGpRj95/PurnTG485STzR8k0YkD28P2/XPmt00IiJJal89Pancb89VDPCv0peXHzR185P2i1+++uZ3f//y3buIiLh1695vfvvFx9I7AADA1VBsDMaN1R46HS9/Um+fFODTZrV6clCadqul7g4mxR94gP/4ixcvvljqxgVufvxF++MsDwAAALi+Llo6bhuL2y1Ypm4Ha+kdzYz/qnFcXZ+MtZ9d7G40aj/5rNlNu9XyneGgsc06/IEHeAAAAHZrl6vQ57nifb9eaqYRSevRSWF9uoVcrTc4rrYXi43O4HYUqt302Q+jxjYT/NVcxA4AAIBtGY/35Wd7+vVytRuR1HqniurFxmA8Hp8fKz9Z7C599sOZPeM3SwUeAACADMaxzeS8B0bt8rT2vvyQ+NKdJCJN3wwjtleCF+ABAADIYqul77z16+VqN2N6P7bl3eENoQcAACCL8d78bNioXy9UJ/vFj+em91G7XCgUCvX+uXsmi9vdvb3VveQEeAAAADLJPbhvJcH366Vqd1J6v2g/uOLtuxER3ednEvzRcvUPtruPnAAPAABABuO9scGTGrXLR+l90cD5yqNWEhHdarnen65XN+rXy+eXq98KAR4AAIBMci+8b7wC33/STCMi0mapMM/xoPli42kriYi0W50eWap204io9Z5udQ/4CAEeAACAbHLfPW7j28j1n3eXPrbYGIyHvVqSHN2QJLXecNypbDu+W4UeAACAbDa/etwOVTrjcWepGxcoVjqDSpYHbIYADwAAQAabnXzO8gR4AAAAMhHg8yHAAwAAkIUKfE4EeAAAADIYq8DnRIAHAAAgCxX4nAjwAAAAZCG/50SABwAAIBMJPh8CPAAAABnYRi4vAjwAAABZCPA5EeABAADIRIDPhwAPAABAFvJ7TgR4AAAAMjAHPi8CPAAAAJkI8PkQ4AEAAMhCBT4nAjwAAAAZjFXgcyLAAwAAkIUKfE4EeAAAALKQ33MiwAMAAJCBIfR5EeABAADIwhD6nAjwAAAAZGAf+LwI8AAAAGQiwOdDgAcAACALFficCPAAAABkIL/nRYAHAAAgEwk+HwI8AAAAWSjB50SABwAAIAP7wOdFgAcAACALFfic/FneDQAAAAAupwIPAABAFirwORHgAQAAyMAc+LwI8AAAAGShAp8TAR4AAIBMBPh8CPAAAABkMFaBz4kADwAAQBbye04EeAAAADL5l7wbcE0J8AAAAGShAp8TAR4AAIAMbCOXlz/LuwEAAAAclPF4X35W0a8XCoV6/4J7R+16uVyYKtfb/dE6h22YCjwAAABZHHIBvl+vdhfcWTh1b9ptVrtveuNOZZXDNk8FHgAAgEzGe/OTyehs8j5tmu2TVm84Ho/H42GvlUREt1puj7Iftg0CPAAAABmM98bybR712/VyaUF6j1H7625E1HqDRqUYERHFSmPQq0VE+uyHUcbDtkOABwAAIIvcp75nnAM/apdL1WY3jaTWG/Zq84/54VkaEbUHp4fBVx61ktlovuRhWyLAAwAAkEnuI+ezD6FPaq3ecNCZVs3PG76ZF8wjirfvRkT6ZpjpsC2xiB0AAAAZZBq7vg+KjcG4sfiQ0dvXEZHcKZ27p3QniUhfvx1FpbjsYdsiwAMAAJDBf/qfynNv/zdPBpt/rUfzX2tLL7fnBHgAAAAy+DdPfrySr7VI+mYYcXlpfcnDViXAb8aNGzfybsK145qzbfoY26aPsQO6Gdumj11TBzaCfhPmjZpf/bBVCfCb8eHDh7ybcI1M/p1wzdkefYxt08fYAd2MbdPHdm9//lwyvo4Jfi9YhR4AAIAsct89LuM2cku4eBX5ybrzd28XMxy2LQI8AAAA113pThIRr9+e3cj9zLrzSx62JQI8AAAAGYz3xgZPqnj/YRKRNp/0T93cf9JMI5KH94uZDtsSAR4AAIBMxnvzszmTaB7darnen9TXR/12udqN08F8ycO2wyJ2AAAAZLDZ0vfeKDae9t6Uqt20Wy11Z26v9QaNYubDtkIFHgAAgExyL7xvoQIfEcVKZ9hr1ZLjG5JaazjuVFY7bAsKV/RvJ7tm/4xdsmcJ26aPsW36GDugm7Ft+tju7c82cvf+/X/KuwlTL/+Xf5N3E3bKEHoAAAAyUAXOiwAPAABAJv+SdwOuKQEeAACALFTgcyLAAwAAkIGV1PIiwAMAAJCJAJ8PAR4AAIAsVOBzYh94AAAAOAAq8AAAAGRgDnxeBHgAAACyEOBzIsADAACQiQCfDwEeAACADAyhz4sADwAAQBbye04EeAAAADKR4PMhwAMAAJCFIfQ5EeABAADIYKwCnxMBHgAAgCzk95wI8AAAAGRhCH1OBHgAAAAyEeDzIcADAACQgX3g8/JneTcAAAAAuJwKPAAAAJmowOdDgAcAACADQ+jzIsADAACQhfyeEwEeAACATP4l7wZcUwI8AAAAWajA50SABwAAIANz4PMiwAMAAJCJAJ8PAR4AAIAsVOBz8md5NwAAAAC4nAo8AAAAGYzHVqHPhwDPgfnr74YRw8l//8OnpXwbAwAA15ER9DkR4Nl3f/3dcJm7hHkAANgRc+BzIsCz1xak97lHivEAALBtYyX4nFjEjv21fHpf5yEAAEA24735uWZU4NlH6+RwpXgAANiy6xed94MKPHtnI1V0pXgAANiW8Xhffq4ZAR4AAIAM8k7tJz9LNHbULhcWqvdPDu7XLz8mTwI8+2WDlXNFeAAA2Ircp75vaQ786O3rTT/lZgnw7JGNR24ZHgAANi//0vvyQ+iLjcF4jmEriYhIWsNO5fjY4Zs0Imq9c0fPHJMri9ixL4RtAAA4EIc++XzU/qyZRiStp43iya39592ISO7s73rYKvBccf4uAAAAmzWvop2P1do/P75PB9AnD+8XL3pg7gR4AAAAro/+k2YaEdbV1p8AACAASURBVLWvGqeT+vBNGpE8vD1s14/WvSuX6/1RPq2cyxB6AAAAsjjk/dtG7a+7EVHrnZ3XPinAp81q9eS2NO1WS91ab18mwQvw7IXtDXT/h09Lf/3d8B8+3d95LAAAcFj+9//wP8y9/Rf/Y3fjr/WH/1C76K6VXm5Sfk9aj84l8skKdhFJrfe0UylGxGjUfvJZs5t2q+U7w0FjD0bWC/BccebAAwDAZv3ibzqH+lrTdermzHOfbiFX6w2Oq+3FYqMzuB2Fajd99sOosQcJ3hx4AAAAroOj4fNnZ79HHG83d26sfOVBLSLSZz/sw1x4AR4AAIAsct/+PcM+8DNGPzxLI6L2INOE9tKdJCLSN/swsleA54oz+x0AADYr79R+8pOt3ZNZ7hnz+9R+7A4vwAMAAJDFeG9+spjOf5+fxEftcqFQKNT75+6ZxP67t/OfAS/Asye2Vye3BD0AAGxY/qX3FYbQT1apm7d+XURE8fbdiIju8zMJ/mja/Epl+4079FXoX33z68cv73354ouP5937/vtvfvfjy3fvIiLi1r1Pf/Pwk49vrnwYAAAAkbn2vRcuqaRXHrWSbjPtVstxvI1cv/5ZtXvBrnO5OOwK/KtvHr9ccOevP//uKJZHxLuX3z3+/JtXKx4GAABARMR4b2Ro9LQAf/FU9mLjaSuJiLRbLRUKhUKhUKp204io9Z7uwQ5yEXHIAf79q29+vTC+P34ZEbc+/fLbFy9evHjx7Zef3oqIl48b37/Pfhg7sKWB7sbPAwAA0wL8QsXGYDzs1ZLk6IYkqfWG40k5fi8cZIB//+r7bxqfL0jv8f77v38ZEfe+bB8Nhr/58SftL+9FxLsff/8+42EcJtEdAAC2Ivep7yvMga90xuPxeHBZLb1Y6QwGRwX+wWCPwnvEIQb49983Pn/83ct3cevel99+eW/+Mb//8V1E3EtOz4z/+OGnt2aj+ZKHsTMbjNz/8GnJ8nUAALANeaf2k5+8r8SuHV6Aj4i4de/TL79tf3HhSnN//GleMI+4+dHPI+LdT3/MdBi7tKnILb0DAMC25J/cs1fgr4TDW4X+5iftF58sPuT9T/8YEbc++qtz9/zVR7ci3v3jT+/j45vLHnbWL37xi/Mv+Yc//GGp1rOU4ZqP/4//7pf/9m9/f+PGjY20hmtLF2Lb9DF2QDdj2/Sx6+raJec9cZgVeK60//jvfrnmY//t3/5+nScBAAAWGe/NzzVzeBX4DXj30x8jLt/o/YLD5hbbP3z4sImWMTUZ/f7X32Urxf/Dp6V/+7e/nzzWO8I6JsUEvYjt0cfYAd2MbdPHdm9/xjtcw8nne+JaVuDnjZpf/TC2JuskdvPeAQBgF3Kf+m4OPOyhBaX4yTrzZ44EAAC27vol5z1xJQP8zY9+HvFu3gj4ybrzP//oZobDyN9sOD8O7ertAADAtXIlA/yFq8ifWXd+ycPYK//wacmEKwAAyNF4/C95N+Gauppz4G/+8le3It599+zVqZtfPfvuXcStX/3yZqbDAAAAIHdXM8BPo3m8fNz45tX7iIh4/+r7xuOXcTqYL3kYAAAAx3Jfu84idlfLzU9+++VPnz9++e7l489fztx+78v2JzczHwYAAMCUbeTyckUr8BFx8+Mvvv3y03u3jm+4de/Tb1988fFqhwEAADCRe+H9ulbgC+Prd87bYEG1XbKIHdumj7Ft+hg7oJuxbfrY7k2u+T74bz77X/NuwtT/9fR/zrsJO3VVh9ADAACwFcrAeRHgAQAAyESAz4cADwAAQBbye04EeAAAALIwhD4nAjwAAACZCPD5EOABAADIwCJ2ebm6+8ADAADAFaICDwAAQBYq8DkR4AEAAMhgbA58TgR4AAAAslCBz4k58AAAAHAAVOABAADIwCr0eRHgAQAAyESAz4cADwAAQBYq8DkR4AEAAMhCfs+JAA8AAEAmEnw+BHgAAAAysIhdXmwjBwAAAAdABR4AAIAsVOBzIsADAACQwdgc+JwI8AAAAGShAp8Tc+ABAADgAKjAAwAAkIFV6POiAg8AAEAm4735WVK/Xpir3j975KhdL5eP7i7X2/3RRq/celTgAQAAyOLgKvCjt6+XOq5fL1S7M/8/7Tar3Te9caeynXZlpQIPAABAFrnX3bMW4Idv0oio9cZnnUrm/Xq1GxFJqzccj8fj8bDXSiKiWy2396QML8ADAACQwTjGe/KzZIP7z7sRkdwpLTpo1P66GxG13qBRKUZERLHSGPRqEZE++2E/ErwADwAAQBb5J/ejn6VMBtAnD+8XFx30w7M0ImoPTo+WrzxqJfuT4AV4AAAArrDhmzQieXh72K4fLU9XLtfPrE43HWX/4Oxs9+LtuxGRvhnuqrWLCPAAAABkkXvhPVMFflKAT5vVarObTm9L0261NLsG/bRKP2eUfelOEhGv3+5DCd4q9AAAAGTw9sXfzr299OsvNv5awxffXHTXsi83qa1HJLXe006lGBGjUfvJZ81u2q2W7wwHjUUj6/eLAA8AAEAGpf+ueUCvNd1CrtYbHC85Xyw2OoPbUah202c/jBrLJPj0zTAi96RvCD0AAABXVrExOLdhXERE5UGWBeYvWcJ+R1TgAQAAyGC87PLv+610J4lI96O0viQVeAAAADIZ783P2qal9YsXm59Mob97ex9CvgAPAABAFrkvPp9hFfpRu1woFGYXnD9yOplftNj8xcvT50CABwAAIIvc6+4ZCvCT0np0n59J8KP2192Y2fi9eP9hEpE2n5w+rv+kmUYkD+/vQwFegAcAACCLvMvuJz/LtLbyqJVERLdarven5fVRv14uNdOIpPXoeG27SYKfPW7Ub5er3dif/G4ROwAAADI5rEXsio2nrWelZpp2q6Xu7B213tPZHeSKjae9N6Vq9+xxtd7ebBWvAg8AAEAmuQ+dz7aIXbExGA97tSQ5uiFJar3huFM5k8uLlc6w16odHxZJrTU8vwFdflTgAQAAyOKgCvBTxUpnUOkscVijU2lcflw+BHgAAAAyWHLyORsnwAMAAJDFYc2Bv0LMgQcAAIADoAIPAABABmMV+JwI8AAAAGQiwOdDgAcAACALFficCPAAAABkIb/nRIAHAAAgA9vI5UWABwAAIAtD6HMiwAMAAJCJAJ8PAR4AAIAs5PecCPAAAABkYB/4vPzZ2s/QrxfK5Xp/NNpAawAAANh74735uV7WD/ARkabdaqlUKJTL9XZfkAcAAICNK6w9+GHUr39W7aanbktqra8e3a8Ui+s9NQAAAPvmX/3rz/JuwtR/+c9P827CTq0f4KdGo/6Tz77upqeSfJLUHn71qFG5+kH+w4cPeTfhGrlx40a45myTPsa26WPsgG7Gtuljuze55vvgX/3rT/NuwtR/+c/f5d2EndrIEPqIiGKx0hkMxuPxsNeqJcnkxjTtNqulQqFgbD0AAMAVMR7vy881s7EAf6xYaXQGg/F4OOy1atMgH6eCvCQPAABwuHJfuu6armG3hQB/pFisNDqD8Xg4PKnIT4J8abJs/dZeGQAAgK3Ju+x+8pP3ldi17QX4Ub9dL5cLhVKpeWZm/HTZ+kK53t/aqwMAALAduRfeVeA35Ci3F0rV2eCe1Fq94XA8Ho/H4+GwV0siIu1Wy22FeAAAgMOSe3C/pgl+UwF+NOq363Nye1Jr9Ybj8XjQaRzvKlcsVjqDca8WEemzHyR4AACAQ5L/2Plruojdz9Z+hlG7XGqeGSK/zEbwlQe16HbTN8OIq7/LHAAAwFWxqc3IyWr9AD98c5Les+/7ntwprd0CAAAAuPLWD/ARSxXczys96A0flbI9BgAAgJypwOdk/QBf6az45hUrlbVfHAAAgN0S3/OymQo8AAAA14YIn4/t7QMfETEaWWMeAADgasl98fnrugr9BgP8ZAf4ev/klv6TUqlQKJTr7b4gDwAAAGvYUIDv18tndoCfkXab1dKpZA8AAMCBGu+NvK/Erm0iwI/a5Wp3mtxPbQtXedTrtWpJEhGRdqvltjo8AADAwRvvzc/1soEA33/STCMiqfWG4/GgMbstXLFSaXQGg/GwlURE2nyiCg8AAHDgcp/6bg78qvrPuxGRtJ52Khdu6V5sPG0lEdF9LsEDAADACja1jdzd2xem94iIKN6+GzFvgjwAAACH5BpOPt8Tm1qF/vXbxfPbR29fb+iVAAAAyFXuU9/NgV9R5UEtLp3fPp0nX3tQWfv1AAAAyFPuU9/NgV/ZJMFHt1qut0fn6/CjUb9ernYj5HcAAIDDl3vZ/ZrW3zczhL7S6dUiItJus1QqFArlE4VCoVSa7jFX63XkdwAAgEOXe+E9ewV+1G/Xy+XCVLlcb/fnTAPv1wtz1fdkOfbNLGJX6Qx7dz6rNier1KXp2dXqklrraaexeJk7AAAADsKBFb/79fK0rjyVpt202n3WGp7eCH3v127b1Cr0xUpjMG6MRv0fnjx/9vr4pO/efXjnwf3GxRvMAQAAcFgOK7/369VuGpHUekebn4/67c+qzTRtluq3xzMjxYdv0oio9cb7Onp8UwF+olisNDqVxkafEwAAgD0yPqQEP2p/3Y2IWm9wksqLlcag96ZQ7Ub3eb9TObq9/7wbEcmdUi4NXcamtpEDAADgesh98boMq9hNq+rnVlSfrsY+syP6ZAB98vD+/o4g32wFPiJiNGcl+mPF4v5eCgAAAJZxQBX4Smc87ix15PBNGpE8vD1s1z9rTqbMJ0ntq6Nx9/tgQwF+1G8/+brZPbt43Tl7PJkAAACAZVyFDdin4+VP6u2TAnzarFZPDkrTbrXU3Z8cu5EA36+XJhu9AwAAcMX93//HD3Nv/6//2+rc29fx//yfvYvuWufljmbGf3WyCv1krP3sYnejUfvJZ81u2q2W75xZrz4nGwjw0zOPiKRWe3jnwe3bFx9b2t/VAAAAAFjCNoL6Tl+rXy8104ik9eiksD7dQm52sbtisdEZ3I5CtZs++2HU2IMEv36AH/3wLI0wOh4AAIC916+Xq92IpNY7VVQvNgbjeTuqVR7UorsvCX79Vegn4wxO/ekCAAAA9s2oXS5Uu2kkreFg2QJ06U4SEemb4VZbtpxNbSN393buf4sAAACAC/Tr5enI+RUmtO/H7vDrB/jJnyNmNs8DAACAPTLq1yel91pvPDe9j9rlQqFQqPfP3TMZdL4fNev158AX7z9MmumezAgAAABguxasDL+fphunLSq9F2/fjUij+7zfqcyOrT9arv7BXswZ38AQ+mLjaSuJtPlZva8KDwAAwB4ZtcuXpfeIiMqjVhIR3Wr5ONmOTgbd78mab4XxeLzeM4za9Sdv4nW3O90zL6ndvXvhwXceda5mmf7Dhw95N+EauXHjRrjmbJM+xrbpY+yAbsa26WO7N7nmZNSvF6rdBffP7Kc2ak/y+rkjhpN94fO3/hD64Ztud+ZypGk3PX/GR2oPOrEfJw4AAMBV13++KL2fVmwMxvf79c++Pgq1SVL76um+hPeITQR4AAAA2EuVznjcyXB8sdIZVLI8YKfWD/BZrwcAAACQ2ab2gQcAAAC2aEsBfjSyID0AAABsziYD/KjfrpfLhUKhUCiVSvV+RES/XijX2/aXAwAAgLVsKsCP+vVyqdqctwJ92m1WS+VJngcAAABWsZkA36+XqpN94JNarVVLTu4p3UmSiIi0Wy231eEBAABgNZsI8P16tRsRUesNx4NOp/Hg7sl9xcZgMOzVkohIm09U4QEAAGAlGwjw/efdiEhaw4v2ty9WOk9bSUR0n0vwAAAAsIr1A/zo7euISB7en5/eJ4r3H0rwAAAAsLL1A/zwTRoRd28vyu8Rxdt3F94PAAAALLClfeABAACATVo/wJfuLDM4fjpR/k5p7dcDAACAa2j9AL/M9PZR++tuxOUD7QEAAIC5NjCE/ijBV8v1/pyd3kf9ernUTCMiaT2qrP9yAAAAcA1tYg58sTHZJS7tVkuFQrn89euIiNdf1+vlcqFQqnbTiIik9bSh/g4AAAAr+dlGnqXYGAyj/lmzm0akaRoREWk6Ce4REZG0hgPxHQAAAFa1sVXoi43OYDjstWpJkpzcmiRJrdUbjqV3AAAAWMdmKvBTxWKl0ak0NvmUAAAAQGw4wO+L9983Pv/u3YID7n354ouPp//96ptfP355yTEAAACQs00E+NFozuLz8xWL+zaU/v1P/5h3EwAAAOBS6wf4fr1U7S57cK037mx/K7mbn7RffHL+5mlh/tan386U1v/407tQbgcAAGDfbWwRu733/vvfffcu4tanv/3k5smtr9KXEXHro7/KrV0AAACwhPUr8KVHvd6DC+57+/b5m2fdbhoRSav31e0oldZ+vdXMj+/TAfS3fvXLmxc8DgAAAPbC+gG+WKxcOLG9UqlEo9MZtculZvPrt8NBJacp8K+effcuIu795pPTSf2PP72LuPWrj/74/Te/++7lu4iIW7fu/ea3X3ws0QMAALBPCuPxeAcvM2qXS800aQ1z2RB+Ovn9/ET3i5erXzAp/he/+MX5G//whz+s3UwAAAC40I7mwBfvP0wi0mc/LL1e/QZNyu+3Pn14LpFPVrCLuHXvy29fvHjx4sWLb7/99N6tiHj5uPH9+103FAAAAC6yq33gi7fvRqTpm2HErkvw03Xq5sxzn24hd+/L9nG1/ebNT75ofxS/fvzy3Y+/f//JJ3NG0s8ttn/48GGDTWaxGzduhGvONuljbJs+xg7oZmybPrZ7k2vOdbarVehHb1/v6JXOeP/937+MObPfIybbzb14cX6s/MfJvYh49+Pv1eABAADYE7sJ8KP+k2YaEcmdXa9C//73P76LiHtJpl3e/+qjWxHx7qc/bqdRAAAAkNX6Q+hH7fqTN4sOeP26m6YREZE8vL/r8fOTWe4Z8/uU3eEBAADYG+sH+OGbbre7zIFJ6+nOl6Cfzn+fn8QvXJx+Gvt//pG95AAAANgTOxlCnyS1Vi+PHeQmq9TNW78uIuLmRz+PiHiZvjrzqOm0+ZXK9gAAALAN6wf4Smd8mcGg06jksP/7ZZX0jx9+Ot0y7ptX0/Xq3r/6ZrI1/Lxd5wAAACAvu9pGLhfTAvzFU9lvfvLbT3/8/Lt3714+/vzl7B33vvztvB3kAAAAICe72kYuF5MC/EI3P2m/+PbLe7duHd1w69a9L7998cXH4jsAAAD7pDAej9d9jtFotPqDi8U8xtZv3IcPH/JuwjVy48aNcM3ZJn2MbdPH2AHdjG3Tx3Zvcs25ztYfQt+vl6pLrUI/X6037lTWbgQAAABcbVd6CD0AAABcFetX4EuPer0Hb59/3eymERFJUnv48MHt2xER8fbt82fPuunkjlrrqwe3zz+8tHYLAAAA4MrbxBz4GLXLpWYaSav3dN52caPpKPuklcde8Lth8s8umXDFtuljbJs+xg7oZmybPrZ75sCzgSH0o/ZnzTSi1htcsNl7sdIZtpKItPmkv/7LAQAAwDW0foAf/fAsjUhajxYtRVe8/zCJiO5zCR4AAABWsH6AH75JI+Lu7cVj44u37679SgAAAHBtbWoV+tdvF+8FP3r7OiKSO5asAwAAgBWsH+BLd5K4dH57/0lzmTo9AAAAMNf6Ab7Y+KoWEdGtluv9eWX4Ub9ernbj0nnyAAAAwEXW3wc+otLp1brVbqTdaqkbSVK7ezTf/fXr6SbwEZG0nl7VPeQAAABg2zYR4CMqnWEvPqt204hI05PQfiSptZ52xHcAAABY1aYWsStWOoPxsNeqJUlycmuSJLVWbzgeSO8AAACwjs1U4KeKlUan0tjkMwIAAAARm6vAnzEaLd5VDgAAAMhikwF+1G/Xy+VCoVAolEqlej8iol8vlOvtuavTAwAAAMvaVIAf9evlUrV5fv26iLTbrJbK9UXbxAMAAAALbSbA9+ulyRL0kdRqrdrMMnalO5NF7dJutdxWhwcAAIDVbCLA9+vVbkRErTccDzqdxoO7J/cVG4PBsFdLIiJtPlGFBwAAgJVsIMD3n3cjImkNO5X5e8UVK52nrSQius8leAAAAFjF+gF+9PZ1RCQP7y/a6b14/6EEDwAAACtbP8AP36QRcff2ovweUbx9d+H9AAAAHJRRv12f7ENWKBQKhbplz7btZ3k3AAAAgMPTr5cmq6Edu6Ssy9rWr8CX7iwzOH46Uf5Oae3XAwAAIGej9teT9F5rDccTnUrObbr61g/wy0xvP3pvLxtoDwAAwAGYzKWOqD1oSHk7s4FV6I8SfLVc78+Z8jDq18ulZhoRSeuRv8gAAABcGUZZ79Qm9oEvNia7xKXdaqlQKJe/fh0R8frrer1cLhRK1W4aEZG0nvrLDAAAAKxmEwE+otgYDFu1JCIi0jRNJ//b7U7+KyKS1nAgvgMAABy4UbtcKBQK0/Xr0mZpsgR9uT06ubPeP71Cfbl8aoH6Ub9dL88sX18u19vzhnPPHn5y8OTY6SsV6tdqq/LNBPiIKDY6g+Gw16olSXJya5IktVZvOJbeAQAArovn9VK12T0q6EZ6shzaqF0ulKrNk2pvRKRpt1ktFcpzwvjx4ScHd5vVUrk93Frb99nGAnxERLFYaXQGg8H42GAw6DQqwjsAAMCVUGwMxuPxuFeLiIjkaA36U0Xbbrd7ctew1+pNl0MbtY8WSKu1ekeL14+Hw15tOin7TIbv1yeHR1I7OnzYa9WSSJvVZhrXzwYCfL9eWDzgAQAAgGul1juK9MXKtKg7an82Sd213qlCb7FY6QyG04XVvj4ZbH+0m1nSGg46R4cXK43OYPrXg+tn/QDff96NtNt8fj1HMAAAAHBW7cG5LchGPzybxvd5G8Yfr43efDItwvefTOP+V+dmZFc61zTCb2oI/Zy3BwAAgOtozu5yx/n9ouxYvH03IiJevx1FRIzevo6Lj688uJYJfv0AX7qTxPE1BgAA4Lo7WbTu2PDNZNJ6t1q4wNHC9m+Gs8dfYBJEr5v1A3zx/sMkIm1+Zho8AAAAmzSnln+N/Wz9pyjef9qLz6rNZrXUjCRJ7t69e+Gxdx51bCgHAABwXdV643lz4C+SvhlGCJFT6wf4fr00HekQEZGmaZpePNKh9qDj2gMAAFw3pTtJRDqZfr3MVuNHx1/gkhH2V9RG94EHAACAOY7WqEuf/TB/8vWoXS4UCoVCebKR3GSydkT3eX/ewdMl7q6Z9QN8pTNeXpahEgAAAFwVlUetJGKygNqcCH9u17jjBF+tn43wxzvKXzcq8AAAAGzf0VbvkTZL5frMKuijfrs8XYM+aT2qnDu+W505fNSvl0vXM74L8AAAAOxGsTEYTjN8t1ktHe0fV6pOAnnSGg5OrXp+fPzM4aVqN41IajXbyF1uNOpPjOwZBwAAQCbFxmA87LVqSTITwJOk1uoNx4M5e5YdH3/62MGjOztp7p4pjMfjLMf369ORDRnX/r/qPnz4kHcTrpEbN26Ea8426WNsmz7GDuhmbJs+tnuTa87EqD0ZSH+9kummhtD36+WJc8sLAAAAAGtbfx/4I9Pt3+9u7AkBAACAIxaxAwAAgAMgwAMAAMABEOABAADgAGxuDjwAAADsRLExGDfybsTOqcADAADAARDgAQAA4AAI8AAAAHAABHgAAAA4ACsH+G61MKvanX/7GfX+htoNAAAA14pV6AEAAMjgn/7pn/JuQvzFX/xF3k3IQdYAX7pTq9VWf7k7pdUfu9du3LiRdxOuHdecbdPH2DZ9jB3Qzdg2fQx2qTAej/Nuw1Xw4cOHvJtwjUz+nXDN2R59jG3Tx9gB3Yxt08d2b3/+XKICnxeL2AEAAMABEOABAADgAAjwAAAAcAAEeAAAADgAAjwAAAAcAAEeAAAADoAADwAAAAdAgAcAAIADIMADAADAARDgAQAA4AAI8AAAAHAABHgAAAA4AAI8AAAAV8qo366Xy4Wpcrne7o/OH9WvF+aq93ff4uX8LO8GAAAAcF385V/+5ez//dOf/rTxl+jXy9VuOnNDmnbTavdZazhoFGduHr19vfHX3jIVeAAAAHbhTHqfe8u6+vVqN41Iar3heGLYayURkTZLp0vrwzdpRNR647M6lQ23aWMEeAAAALbuoqy+0Qw/an/djYhab9CpHFXbi5XGoFeLiOg+n0nw/efdiEjulDb36lsnwAMAALBdi1P65jL8tKr+4GwNvfKgFhHx+u3xVPjJAPrk4f1iHA4BHgAAgC1aJp9vKMNXOsuOgR++SSOSh7eH7Xr5ZLG7eWvd7REBHgAAgKttOl7+pN4+KcCnzWq1ebzgXZp2q6U9XoNegAcAAOBqO5oZ/9XJKvSTsfazi90Nh61aEhHdarm9r3V4AR4AAICrq18vNdOIpPXoZGT9dAu52cXuisVGZ7LYXfrshz1N8AI8AAAAV1S/Xq52I5Ja79Qm8MXGYO5k+clid3ub4AV4AAAAtuhPf/rTRo7JatQuF6rdNJLWcLDs3u6lO0lEpG+GG2/NJgjwAAAAbNfifL6N9N6vl6cj54enau9L2dfd4QV4AAAAtu6ilL6F9D7q1yel91pvPDe9j9rlQqEwb8H5yeJ2d2/v5+7wAjwAAAC7cD6rb6f2Xqp2Y+HA+eLtuxER3ednEvzRcvUPlhxwv2sCPAAAADvyp9M2/vyjdvkovS8aOF951JpuGVfvT9erG50Mun+0p/ldgAcAAOCK6D9pphERabNUmOd40Hyx8bSVRETarU6PLFW7aUTUek8zT5nfGQEeAACAK6H/vLv0scXGYDzs1ZLk6IYkqfWG4+N94ffRz/JuAAAAAGxCpTMedzIcX6x0BpUsD8iZCjwAAAAcAAEeAAAADoAADwAAAAdAgAcAAIADIMADAADAARDgAQAA4AAI8AAAAHAABHgAAAA4AAI8AAAAHAABHgAAAA6AAA8AAAAH4Gd5NwAAAIBD8hd/8Rd5N+GaUoEHAACAA6ACDwAAQAb/9E//lHcTF8Q1DwAAIABJREFUrukoABV4AAAAOAACPAAAABwAAR4AAAAOgAAPAAAAB0CABwAAgAMgwAMAAMABEOABAADgAAjwAAAAcAAEeAAAADgAAjwAAAAcgJ/l3QAAAACuhb/8y788c8uf/vSnXFpyoAR4AAAAtut8dJ+9XYxfkgAPAADAtlwU3c8fI8Zf6goH+Fff/Prxyzm33/vyxRcfn7rl/fff/O7Hl+/eRUTErXuf/ubhJx/f3EELAQAArrJl0vvswTL8Yld3Ebv3P/3jUse9+ubXn393lN4j4t3L7x5//s2rbTULAP5/9u7ftXE9/f/+lcNpZ6rTyQYLMoeb5ZT7RUQhcAu+xXeyELYw5iaFF75FgiuPik3jT7lqsoXGlZkUH1gV4ca4WAIn+RQ36IYwDuKz5eFwswnIYKubKvMH5C4kO04sJ/4lW1Kej2YztjKjPQjZL13v93UBAPAmzJXeF/6VOFfHW7GOr54fedc83t0dvr173Ly6W8W/n5j8VuAHfV/iyu1PebbliohabZyUNUUk8DqnluO7Vr3YapYpwwMAAABAxtz9+7eZjrs63to/G/tz9+zT/tnvlw9fPiZzXsvLbQXe67oiohYLLx0UdM5dETEazeGaeUUrNxuGiPjXN0HyZwkAAAAAebRwLX0FRfjb37sicnT58NyTZH51vH8mIvrny9uHh4eHh9vLz7qInO3vNlNbhs9rgA8X0Kt7Oy8V0YOba19EDP1pjV6rVFUSPAAAAABk0dU/z0RE/8OHlw66a/7tTESOLr/WP26LiMj2x/rXyyMR6bZ/TWuCz2uAH/R9EXWvOOjY9YNQvW57weRBE/ldRCmWRMTvD9Z0sgAAAACQI0tW0Zf79XABvV750/ZLB/3a7orI0Z+frpb/+NfPepoTfE73wIcFeN+xrMfXfN+1au7YpvioSh+zyr5QVEX8Xj+QmG70f/zjHyf/wX/961+rOG/M4aefftr0KSDnuMaQNK4xrAGXGZLGNYb0uf29K6JXfr5tHv/l01lXRETXj/7jH18+bj87aCK/i2z//ItIt/v7rchL+X9TclqBD2vrIqrRaF1cXFxcXLRaVUMVEdeqd1gaDwAAAAC5FBbgu5/296P0LiLd7tn+h/Ee9FGVPmaV/Yc/6CLy27/TWYLPZwU+GiFnNJqjFvSKUjabRTmwXP/6JijP0mDe7w9EJo+LLbZ/+/ZtifPFfMIHvfw3R3K4xpA0rjGsAZcZksY1tn6sd5hJWFsX0Y8uo6L73V3z73/5dNY929/9w+3Xehor67PKZwVeKTcvLi4mB8hp+jwN5l9pYQ8AAAAASJdohNzR5dfRkvnt7fqXOdvTdX+/TeoEl5LPAD9VoagK7ekAAAAAIJ+2618nBsaJiHz88zwJ/pUW9hvzxgJ8KCqtT282H26hLxVnWGcPAAAAAHji/v5+g78eL9zcntbS+oxyGeCDTv3g4ODA9ibeeZrMw3p8r/98Qf309vQAAAAAgMyKSuvbP/8i8Wk+3EL/y8/p3CmfywAfltbF7T5L8EHn3JWxwe/Kzp4q4jvtp8d5bccXUfd2KMADAAAAwCIWrqIvV36/a+5ubW2NN5wfeprMpzWbn96ePhVyGeBFq1SjkXG2F5XXA8+u1xxfRK1WRr3twgQ/flzgdeqWK+R3AAAAAMicsLQuZ/98luDvmn87k7HB79t/qugi3U9/f3rc1d8/dUX0yp/SWYCXrYeHh02fQyKCTpjXnzEaLVMbT+aBZ9csd/KwyRb2L2J+xjoxswRJ4xpD0rjGsAZcZkga19j6pWeM3Pfv32c88v3793P9zbOX39+9exf/xl1z98On7pMxclfHf9k/64ron8emyE0cd3fV/Mv+p+eHpUtuA7yISODZp+euH8Z4VTUOT56G99Fhnfa540ZpXzWqJ+YsY+Kf4M61TnxaIGlcY0ga1xjWgMsMSeMaW78sBniZJ8PPtXh+aoB/jObPHF3ejibLhcddHX/YP5s8bLKFfWrkOsCvEXeudeLTAknjGkPSuMawBlxmSBrX2PplNMCHXo7xC+x7fyHAi4RV97+ddcMYr+tH//GPp+F9dFjz73/7dBalff3o8z++pLT2HiLArwZ3rnXi0wJJ4xpD0rjGsAZcZkga19j6ZTrAhyZj/MIt614J8Dn146ZPAAAAAADwJiQy4P0tyWcXegAAAAAAcoYADwAAAABABhDgAQAAAADIAAI8AAAAAAAZQIAHAAAAACADCPAAAAAAAGQAAR4AAAAAgAwgwAMAAAAAkAEEeAAAAAAAMuDHTZ8AAAAAVul/HDYmX/zvc2v9ZwIAWC0CPAAAQE7ERvfxt4jxAFbi3bt3mz6FN4ol9AAAAHnwQnqf6xgAQGpRgQcAAMi82ZP5/zhsUIcHsKTv379v+hTe6CoAKvAAAADZNm9dnTo8AGQUAR4AACDDFkvjZHgAyCICPAAAAAAAGUCABwAAyKplCukU4QEgcwjwAAAAAABkAAEeAAAAAIAMIMADAAAAAJABzIEHAAAAAKzD+/fvn71yf3+/kTPJKAI8AAAAACBBk7l98i2S/CxYQg8AAAAASMoL6X2Bw944AjwAAEBW/fe5tZHfBYBZvH//fq5YPu/xbxABHgAAAACwYgtHcTL8CwjwAAAAGbZYIZ3yO4BELRnCyfDTEOABAACybd40TnoHgIwiwAMAAGTe7Jmc9A4gaSupny/6l9w1d7dedHz1ePDV8evHpAsBHgAAIA9mSeakdwBJW+Hq98QX0t/9+7dk/4HVI8ADAADkxH+fW9Mi+gtvAUCObNe/PsS4/ayLiOifb798HB17+3tXRI4uJ44eOyZlftz0CQAAAGCVwqD+008/ici3b982fToAsHF3zb986oron/9R33589eqfZyKi/+HDxs5rflTgAQAAAAArsPJF7yv5C+Pje7SAXq/8aXvaL6YQAR4AAAAAkFdXf//UFZGj/6g/Teq3v3dF9MrPt83jYd+73d3jq7vNnOWMCPAAAAAAgHy6a/7tTESOLp/vaw8L8N1P+/ufzrrRa93u2f6HFPegJ8ADAAAAAHIqLL/rn/860ZYu7GAnoh9d3kaN7m4/H+kicra/20xrHZ4ADwAAAADIo6hPXcw+92iE3NHl1y8foze3t+tfvl4eiUi3/WtKEzwBHgAAAACQP8Pl8893v4uMxs1NDIz7+OdUJ3gCPAAAAABgBe7v71P0F9792u6KyNGf55rq/uEPuoh0f79d/B9OEAEeAAAAAJA74S73OfN7JK3T4QnwAAAAAIC8ifa/xyfxu+bu1tZWXMP5MPb/8nM6p8MT4AEAAAAAq7HCVfTL/VVhl7q4/nUiIts//yIicvbPZwl+uG1+obL9GhDgAQAAAAArs5IMv/Rf8kol/eNfP0cj446von51d1fHux+mTZ1LCQI8AAAAACBfogL89K3s2/V/fNZFpHu2/2Fra2tra+vD/llXRI4u/xHTtT4lCPAAAAAAgFVasn6+ghp+WIB/0Xb968Pt5ZGuD1/Q9aPL24fRXPg0+nHTJwAAAAAAyJv7+/v3798v9osr+Oc/fnl4+PL6Ydsfv3z9OMNxaUGABwAAAACsXhjFZ4/xKx8jnz8soQcAAAAAJGXGWE56nwUVeAAAAABAgkbhfLIaT26fCwEeAAAAALAOxPUlsYQeAAAAAIAMIMADAAAAAJABBHgAAAAAADKAAA8AAAAAQAZsPTw8bPocAAAAAACZ8f37902fgrx7927Tp7ABdKFfjW/fvm36FN6Qn376SfhvjiRxjSFpXGNYAy4zJI1rbP3C/+Z4y1hCDwAAAABABlCBBwAAAADM4W0uX08DKvAAAAAAAGQAFXgAAAAAwBxoYrcpVOABAAAAAMgAAjwAAAAAABlAgAcAAAAAIAMI8AAAAAAAZAABHgAAAACADKALPQAAAABgTd6/fz/6+f7+foNnkkUEeAAAAABAUsYT+wtvEeZnwRJ6AAAAAEAiXkjvk0fOfvCbRYAHAAAAAKzeAoGcDP8yltADAAAAAFZpmRwe/i4r6mNRgQcAAAAArMxKquiU4mMR4AEAAAAAyAACPAAAAABgNVZYOacIP4kADwAAAABYgZVHbjL8MwR4AAAAAMCy0hq2r463traOr6a8e9c83t3diuweN6/uljkscQR4AAAAAEBKLflc4Op4/+yFN7c+fDrrdod/7p592v8wmfVnPGwdCPAAAAAAgPy5uzreejG+75+JiP758vbh4eHh4fbysy4iZ/u7zbv5D1sPAjwAAAAAIFfurprHux9eSO9y1/zbmYgcXX6tf9wWEZHtj/Wvl0ci0m3/ejfnYetCgAcAAAAALCW5DfD39/fz/uV3zd0P+5/OuqIfXd5eHsUf82u7KyJHf/745OWPf/2sj0fzGQ9bGwI8AAAAACClFnw0oB99vrz9+iWqmk+6/T0umIts//yLiHR/v53rsLUhwAMAAAAA8mO7/vXh65f61PAuInf//k1E9D98mHjnwx90Efnt33dzHLY+BHgAAAAAADKAAA8AAAAASKn7+/sN/KszLo5f+xp6AjwAAAAAAGPiVs0vftjqEOABAAAAAEtJrk7+/v37zRThU4kADwAAAAB4U6Z3kQ/7zv/y8/Ych60PAR4AAAAA8LZM6yL/rO/8jIetDQEeAAAAALCshBa6J/TXbv+poot0P/396snLV3//1BXRK3/anuuwtSHAAwAAAABSJ9mt72E0l7P93eOrsL5+d9Xc3T+Tp8F8xsPW5cd1/4MAAAAAgDy6v79///79Cv+qJDP8dv0fl79/2D/rnu1/OBt7/ejya3177sPWhAo8AAAAAGA1VhW519F8fvvjl9vLz0f66AX96PPtw5ePix22FlsPDw+b+Hfz5tu3b5s+hTfkp59+Ev6bI0lcY0ga1xjWgMsMSeMaW7/wv3kafP/+/YV3ly/Cz1J+f/fu3ZL/ShZRgQcAAAAArMwylfPwd5n9Pg174AEAAAAAqzTK4fP+FtH9ZVTgAQAAAACrN28UJ72/igAPAAAAAEjE/f39tEz+7PUXjsQIS+gBAAAAAAkaT+ajdfXU2xdAgAcAAAAArAmhfRkEeAAAAADz+eV//e/xP/72X/+5qTMB3hQCPAAAAIBZPYvu4y8S44Gk0cQOAAAAwExi0/uM7wJYHgEeAAAAwOtmyedkeCBRBHgAAAAAADKAPfAAAAAAXjF7af2X//W/2Qyfe+/evdv0KbxRVOABAAAAAMgAKvAAAAAAgDl8//5906fwRlcBUIEHAAAAACADCPAAAAAAAGQAAR4AAADAK2bvS0cHOyA57IEHAAAAAKzJ+/fvRz/f399v8EyyiAAPAAAA4HW//dd/vjpMjvI7Jo0n9pffIs+/iiX0AAAAAGbycj4nveOZ9+/fv5DeY49P7mTygQo8AAAAgFmFKf1ZKZ7ojkmLpfHwtyjFT5PnAB94nfb5tev7IiKiqsbeYaWsKc+O8uwDy435baNxYWqJnyMAAACQPb/913/+9NNPIvLt27dNnwvSaMla+vv378nwsXIb4D27brn+2Au+7/qWe11tNcvjGT7o99Z8ZgAAAACQU6taBk8pPlZOA7xnW64vohqNEzOsuQde59RyfN+p2cXx0vqg7wvldgAAAABA2uWyiV3QOXdFxGg0zdGKeUUrNxuGiIjb9R4P9bquiKjFwtpPEgAAAAByZeVd6Ghr90wuA3xUVdef19Q13RAR6fWD4SvhAnp1b+f5zngAAAAAwOwSCttk+HG5XEKvmRcX5kxHDvq+iLpXHHTsUyfcMq+qxuGJOdHrDgAAAACATdp6eHjY9DmsTdhwXn3sYxd06jXHjzv0hU3xf/zjHydf/Ne//rWy0wQAAACAFPv+/fuzV5Kuk092s3v37l2i/2I65XIJfbzhzvjDxy704Vp7EdVotC4uLi4uLlqtqqGKiGvVO8GUvwgAAAAAMLSGVe5L/BNXx1tbW8dXse/dXTWPd3e3Iru7x82ruyl/Q4wpf2mScrmEPo5n1xxfRK1WHgvr0Qg5o9EcVdsVpWw2i3Jguf71TVAux6ykjy22MwBznRg6iqRxjSFpXGNYAy4zJI1rbP3C/+aYy9Xx/tnUt3b3z7pjL3S7Z939s/bn26/17bGX7/79W4InOJ+3UYH37LrliqhG48kQeKXcvLi4mFwrHza7869vqMEDAAAAQDbdXR1vvRDf98+6IvrR5e1D6Pbysy4i3U8fnpbWb3/visjR5cNzXz4m/n/hufwH+KBTP7BcX9RqqznrrPdCURURvz9I9MwAAAAAAAm4u2oe736Ymt7lrvm3MxE5uvz65eOw2r79sf718khE5OyfYwn+6p9nIqL/4UOCpzuznAd4z65HK+dbzbjl8C9iOjwAAAAAZM1dc/fD/qezruhHl7dhJH8uqqr/+XkN/eOfj0REfvv3aCt8uIBer/xpW1IgxwE+8Oyw9G40LmLTe9CpHxwcHNjexDthc7tSkVlyAAAAAPCCtc1pn+8f0o8+X96Oldef+fhl1jXwt793RfTKz7fN493HZndxve7WIbdN7Dy7Zrkvl96VYknEF7frmdr42vphu3p9xgX3AAAAAIC02K5/fagv9qvRevnHentYgO9+2t9/PKjbPdv/cHZ0uYFN8PmswAed+mvpXUREq1SjkXG2F/WrCx4X3VfI7wAAAADwZgx3xv/HYxf6cK39eLO729vPR7qInO3vNtdeh89lBd5rO76IiO/UDpyY941G1HleKZ9Ur2uO77tWzX16xMncW+YBAAAAAEm4v79PfK3+1fGHT10R/fNfHwvr0Qi5o8uvo2r79nb9y9efZWv/rNv+9a5eX+ve+DxW4L2u+/pBEaXcvGg1DFUdvqCqRqN1YWrEdwAAAAB4zf39/Rr+lffv3yf7D10d7+6fiehHl0+GwG/Xv8Zulg+b3XXbv665Bp/HCrxmXlyYcxyvaGZTm+cXAAAAAAA5cdfcjWrvt19nLah/+IMu0u3+fiuyzhJ8HivwAAAAAADM4Op4/vQ+svbp8AR4AAAAAMAbdHd1vLUfzot/iE3vd83dra2treOriXfC5na//Lzm6fAEeAAAAABAeiW0+/3q+MP+WVh6nzYPbvvnX0REzv75LMEP29X/ed1z5AjwAAAAAIDFJdpeLuw/v/J/4q65O0zvLy2c//jXz9HIuOOrqF/d3eOi+78yBx4AAAAAkC3JZfhk+s9f/f1TV0Sk++nDVpzRovnt+j8+6yLSPduPjvywf9YVkaPLf6x3gpyIEOABAAAAAOmU1HOBq3+ezXzsdv3rw+3lka4PX9D1o8vbhy8f1x/fRbYeHh428M/mzrdv3zZ9Cm/ITz/9JPw3R5K4xpA0rjGsAZcZksY1tn7hf/M0+P79e+zr79+/X+G/8vLi+Xfv3q3w38oKKvAA8NxPv/zPn375n5s+CwAAgIxZbcE8mcXz2fbjpk8AAFLk//g//69nP/9//+//vbnTAQAAeIvC2vumzyKNCPAAAAAAgNUIa+bLxO+E2s7nA0voASAyXn5/+UUAAAC8YJn4TXp/AQEeAAAAALBi9/f3c+Xw8OB5f+utIcADQCR2uzt74AEAABb2Qhp/9haF91mwBx4AAAAAkJTJoD76gcQ+LwI8ADwK6+30nwcAAEgIoX0ZBHgAeO7bb/+PiHz79m3TJwIAAAA8Yg88AAAAAAAZQIAHAAAAACADWEIPAAAAAJjDu3fvNn0KbxQVeAAAAAAAMoAADwAAAABABhDgAQAAAADIAAI8AAAAAAAZQIAHAAAAACADCPAAAAAAAGQAAR4AAAAAgAwgwAMAAAAAkAEEeAAAAAAAMoAADwAAAABABhDgAQAAAADIAAI8AAAAAAAZQIAHAAAAACADCPAAAAAAAGQAAR4AAAAAgAwgwAMAAAAAkAEEeAAAAAAAMoAADwAAAABABhDgAQAAAADIAAI8AAAAAAAZsPXw8LDpcwDm88c//lFE/vWvf236RJBbXGNIGtcY1oDLDEnjGgPWjwo8AAAAAAAZQIAHAAAAACADCPAAAAAAAGQAAR4AAAAAgAwgwAMAAAAAkAEEeAAAAAAAMoAxcgAAAAAAZAAVeAAAAAAAMoAADwAAAABABhDgAQAAAADIAAI8AAAAAAAZQIAHAAAAACADCPAAAAAAAGTAj5s+AWBhQcdu9+f7lWLFLCvJnA3yKAi8wWC+XykUNIVrDDPjPoZ0GN7tuIVhIdzKgPUhwCO7Bn3Xdef7FUM3hU8LzGzQtqx5r7HGhck1hplxH8MGBF6nfd7Xm6YW/tmzD8ZudWq11SRYYT7cyoD1IcAjuwqVRkOf81cKyZwKcqpQNAzjySs91/VFRERVjVJJRKTXc31fREQ1jJJIkWsM8+A+hrXz7Jrlihj66M9helcNo9Trub7v1OzixTDcA7PgVgasz9bDw8OmzwEAMiGsUqnVxklZe1o2CDr1muOrRqPJl14AqTa8kQ3L7FH5ffjC87cBAOlCEzsAmElYpTIazefpXUSUcrNhiO9atreJUwOAGQX9noioezvRfczrhuX34QuaboiI35+z/QcAYE1YQo/somMK1in8lmvo0yrsmm6I67pdz9QowmNm3MewZoO+LyKl4pT8DiyEWxmwPgR4ZBcdU5AmYVkLmA/3MWzUZH6PKvS088BcuJUB60OAR3bRMQXrVCiqIr573qlocTUDr+348lKFHojDfQxrFi0WOu9UtPJkfg+iW9moQg/MhFsZsD40sQOA2QwnLalG9bCyU1DCYclBEAzap5brC9OXAGTA06Fx8rx/nXArA4A0I8ADwKwCz46iegx60APIhrFbmWpUT4Y7kT37wHLHXwAApA8BHtkVdkwJm6DM2D2FjilYWhB4N+3z62j4u4iIqhp7h5WY3vTAq7iPAcgBbmXA+rAHHtkVdkwJm6DM2D2FjilYmqJoZVMrm5s+D+QD9zEAOcCtDFgfKvDIriDwBgMpFDRFiX5+VXgwAKQE9zGsASO+kDRuZcD6EOABYD6B17npXl/3RKR02DQ18Tp2v8gaegApNdG27nVG44KeHgCQRiyhB4CZBR371BnrYlcK/6fvOo7r0LgZQCox4gsA8oMAj3zwOraUX6wWBJ59askhJQUszrNrjhuOkdOlaznDilZBr6qu4/tOzS5yhWFh3MeQEEVhrTLWh1sZkKwfNn0CwGr0Xatue/HvBZ5dP6hNnf4FzMSzLVdEjEbTLGtacewdRSs3W1VVRNzulIsQmAH3MQA5wK0MSBQVeORDoaiK61oH0miZ4zuRnwy7bZzwrBcLC/o9EVGrlfiLSNnZUx3fd7ueqXGZYSHcx5AQmthhnbiVAckiwCMflHKzJfWa41q14QfG4weFalSZ0o1lDfq+iJSK064jpVgSoaSAJXAfQ0JmHOs1jhFfWBi3MiBZBHjkhlJutop2zXKtWs8wxOWDAgno9QOJv57CCj2wFO5jSAJN7LBm3MqABBHgkSeKZl40pG65rssHBVZM0w1xXf/6JijHLCwNvLbji4ihsyYQy+E+hpWjiR3Wj1sZkBSa2CFvNDNqJ+b3pMBHBVZHq1RVEd+p1W0vCEYvB0Hg2fWa5coLO+SBuXAfA5AD3MqAJGw9PDxs+hyAxbzUlafXc31fRDWM0vjLdOXBcoJOveZM2eiuGo0mPXkwJ+5jWIPwMguvnBkb2nGZYS7cyoD1YQk9smuGrjy++3RQCV15sByl3LzY8Trt8+ue7w+vLVU19g4rOyxRxQK4j2ENwsssvHJmbGjHZYa5cCsD1ocKPLIrCLzBYL5fKRQIWQBShPsY1iC8zMIrZ8ZLjssMc+FWBqwPAR4AZuHZB5YrRuNi2jL5Vw8AAAAAlkITOwBYBcbIAQAAIGHsgUeuDZd0sU4LC5nsWedaBy/u8lOLDE/GinEfwyp5HVvKL64TCjz71JJDFhNhtbiVAStCgEd+BF6nfd7XR43AwxXNQ2q11aTdKeajlA8Nx5qh31NENQ65yLAU7mNIWt+16jJlZkbg2aeW64uIse7TQr5wKwOSQ4BHXnh2zXJFDH305/CjQjWMUq/n+r5Ts4sUFDAnzbxoVQIRkUG7ZrliNFqV2Bq7QkEBy+M+hsQViqq4rnUgjZapjd22HrO7qEbjhKsMS+BWBiSJAI+c8LquiKjVijb+Z1GrJ2ZZEdHtA8t1zzsVjUe+mNMwmhcNw5BigaSOxHAfQ/KUcrMl9ZrjWrVhhn/M7qpRPayUNa4vLIVbGZAoAjzyIWwgpu7tRJ8Fww+L4Quabojr+v2BMHQUi1HKprnpc0C+cR/DeijlZqto1yzXqvUMQ1yyO1aKWxmQLAI88mHQ90WkVJzyYQGsUBAE09+kQI+FcR/D2iiaedGQuuW6LtkdK8atDEgWAR55NPlhET0OpkM4lhJ07FPH9V86hDnwWBHuY0iYZjZbxXrN8f2eFIhWSAi3MmDVCPDIh3A9VrijavLDIvDazpPHwcD8nsyUU1V1oyeDPOI+hoQEHbvdj3+rpKq+7zu1et8ojb9erJjsT8ZiuJUBySLAIyeiHVVO7cCJXhl+WIxGlzy2UwHmF9xc+yIixrPWzcDKcB9DMgZ9131lHqbvPl1cZOgm+5OxIG5lQKII8MgLzWw15HEGTtTqdGjiBWBO4aY+tVohvSMx3MeQiEKl0dBfP+zJr7C8GYvjVgYkaevh4WHT5wAA6RfWDdjiDgAAgI35YdMnAACZoOmGiPT6L3SgBwAAAJJEgAeAmWiVqiq+c9rxyPAAciYIPM/zPO+lKZkAgBRgCT0AzCLo2O1+b9jnSVWNUinuMFo3A0i7wOu0z/t6c7ghaNRZTERE1GqryW0MANKKJnYAMIunbZx93/Vj58HTuhlAunl2zXJFDH3056gvuGGUej3X952aXaTbBwCkFAEeAGYxYxtnWjcDSLVwLvfjFK/hnO6oMbhuH1jRCG+eRQJAChHgAWAWiqIpfJ0FkHFBvyePY7lYkF2QAAAgAElEQVQf8/vwhWiEd38gLCYCgDSiiR0AAGng2QcHBwe2t/gBwKsGfV9ESsUp+R0AkHJU4JE3wUstdBVKqFhe4HVuutfXPREpHTZNTbyO3S9WyhpXFxIVlk6BFZrM71GFvshuIMwj6Njt/ny/Qs9XYEEEeORH0LFPHTe2sdiQ0aAvD5bx/CIrhf/Tdx3HdWjdjPkFnXrNeXLbcq0Dd9rRIiQrLClcIh9ucp/M74HXdp5U6IGZPO3zOhN6vgILIsAjJ558C1ZVdaMng5zy7JrjiqhG9VCXruUMv6wU9KrqOrRuxgKU8qHhWLN/71WNQ54SYSnRJnenduBErwzz+2ia3GOHO2A2M/Z5ffIrPIsEFkOARz4EN9e+iIjRaJksZEYiolFLRqNpaiJe9/EdRSs3W1KvOb7b9UyNL76Yh2ZetCqBiMigXbNcMRqtSuz3WrYAYTU0s9WQUytcS6QaUff5oYkXgBnQ5xVYHwI88iHsyqNWK6R3JCTaGDqtMKXs7KmOT4LHIobRvGgYhhQLJHUkTNHM5oU58bJmXsS8CgBIFQI88oRNe0jOs9bNE5RiSeTFFgzAy5SySXoCkB/xfYUHg4H0u+eiN8s87wYWQIBHPoR7+nr9QCjBI0nTrzE6hGN1mKYBINM8u2693FZYjDn3zAOIEOCRE1qlqrqOc9opnjDNC0mIGj9d3wTlmO2hw9bNhk49ActgmgaArAs6r6V31age0ikRWBABHvkQdNr9kiq+71g1R1TVKJXiDmPoKBYXPiTynVq93zipjF4OgmDQjvpB0boZS2GaBoDsi/oKq9VWsyydes3xR1NWA88+tVxfSjrFFmBhBHjkw9MBpL7v+rGPfhk6iiUoo17zVi262sZHdqtGgzHwWAbTNADkQNRXOJxOGDZ4HS5eUzSz2SrWa45l6ywlAhZEgEc+zDiAlKGjWI5Sbl7seJ32+XXP9x8rpcbeYWWHETpYEtM0AORG1PM1bPDq9wcyLKCEQ1vc805F46E3sAgCPPKBAaRYG0Urm1p502eB3GKaBoAcKRRVEX+8A+xkpgcwjx82fQIAAEDCRonhpAMgQcHrNn2KyLTwVuZ2PRGJ4rr41zejy4qhLcByqMAjZ4LAu2mfX/ceXymxuhmLCjp2ux/1Pgx/fhWNErE4pmkgeZ5ds9zXDxORcH/QCbc0zCuc2uJadWmcmFpYgvedtrdjaspoaItaZFcjsJith4eHTZ8DsCJPOjg/M+qACszOsw8sN5raFf78KkZ8YWFBx273e240fYlpGkiEZ9fPe+KPd3pVVdWP7/wqItzVsIjhR6bRuDC1uK9nXFbAwgjwyI3hh0XUUSx6sDu4aZ9fhz3p+bDAvILAGwykUNAUJfr5VeHBwAJ4SIT1iOKUajROnsw7CLzOqeX4o9eHI7+45rCIwOu0z0VvljURCTr2qTN6Olk9ZJURsDgCPHIi+uYbX2gfPvvlOwiA9OIhEdYheDqY+5V3ww9XFrEBQGqwBx75EHZEUasnsd8wlPJJ9brmPGmCCszJs+vnsndSKROekAymaWANwg3IxuGUPK6UDw3Hcp22VzY1Ge5mpmE4AKQGAR75EM5Pnj5+iZklWJbXdX1fSgOTSwgAgHH0fAXWhwCPPJleYWdmCYDsCLzOTff6uicipcOmqYnXsfvFCptGsbywJbjb9UwtdkuZ13VlrEN4tL6NhuF42aDvuq4YuilK9POrwoMBzI0Aj3yIFvmNFv09E80sMXR2wGNR4YQv17L1lkmMQmLGWz2JiJTC/+m7juM67ETG0pSdPdXxfdeqS/Xw6UOhIOi0Tx1XRNS9HUXCrnbOy+vbABERKVQaDV0KhcefX/8VngoBi6GJHfJi2KhONarjc9/DufCO6zNJDssJAm9w0w2vJVFVtcSIL6zesB2nUT3UpWs5wymGUXtwoRcnVsGz69boKZGqqiIyNlhONRpNUxsbi8CnJwCkCAEe+TEaeBNnYlwOMB9GfCFx0UUWXUThnx6vqOgpJZcYViHwOtHD7XGqMVaV9+wDy1WN6glPJQEgRVhCj/xQNLPZ0jujue+RcC48e0exJNYEImnDaRqV+Hw+XPo8dfMyMDtFK5ta2RQJgiB65fkMBM28uDDXf2bIsyAIJq80APMhwCNfRl9JgBVjxBeSNts0jTWeEN4C0hQSEXid03PHLz1dMjRo1yyXTRnAcgjwAACkB9M0sCaj2nsccj2WMGxLNGrD+ZTv1OpChgcWRYBHdjF0FBsRNka87j2+Utobb5wILCiapnF9E5RjblQB0zSwKs9nHcSg1wIWF92sYgrtmnlxUenUa87UsUEAXkWAR3YxdBRr91hVGOf7luuwJhBLC2cV+k6t3m+cVEYvB0EwaEctOqfukAdm9OQ2FrWgB1bI67oiolZP4j8SlfKh4Vgu7TyARRHgkV0MHcWaeXb4tTdsjLgTXU2Dm7Bxou/U7CI1KyxDKTdbUq85vmvVokeSrnUwejipGg0eEmFJwc21LyJiNFqMZkGCprfzALAcAjyya7ypGA3GkDjPtsKiwrNCu1I2tXK4JNC1bJ0Ij6Uo5ebFjtdpn1/3xgZzh8+MuM1heWGvRLVaIb0jIYWiKvLCwIyoQl+kpgIshgCPfHg+MHn+A4CXDUd8xa8JVMon1eua409vQAbMLBynsemzQJ5RHUVyhmvkrYNetXEy/uQx7CHjuCJiHLKcCFgQAR5vA92bsazZRnz5/YHQZwFAaoW9EnnWiCRpZsPoWa7vO1bNiXlfrbYopwALI8Ajuyb7iY1vFo3Dei0sixFfSFjgddrd615v+hGlwyZffbG4sFeic9opnpTJ8EiIZjYvKl4nbBHz+HK4HYgLD1gKAR7ZFa3Rmvl4lfVaWEI04mva5BtGfGEFPLtuvTzcS6bMVQZmFHTa/ZIqUW1UVY1SKe4wpq5iaeFmIHPTpwHkztbDw8OmzwFYQhAEIiKDds1yxWi0KrE1doXWT1jecM2HalTH+4kN9/T5sUNvgZmNX2H6ztShGdzPsIywI8yraBkDAClFgEc+BB273adigIQFnn06tUCqGo0TpjJhCWGy4jEQEhUE3mDw+mGFAkMPsKzw+fZ17/GVEvM0gOUR4AFgHgGb+pAQhmUAyIvJPkWPeEwJLIUAj7yJ1tQ/MxgMpN89F71Z5psxgHTy7APL5astgKwb7tQIn2/vRBuCBjej5988qQQWR4BHfszQ/okPDABpFkX4Bu3BsUrju8zCn1/FljQsLorv8U8jh6V5vpEBi6ILPXIi6LyW3lWjeljhswJAimlmqyGnVtgeXC3F9gcnWWFeg77rumLopijRz68KDwYWEE5VVasnsXcqpXxSva45/vSprABeRoBHPgQ3175ET3ulU685/ujB77DvWEmnpAUg1cZ3jfq+7/txTyVJVphXodJo6BIONgh/fv1Xpk1BAF4z6PsiUipOu08pxZKI7/cHwq0MWAQBHvkQflqoezuKiOzsqY7vX98E5bIiomhms1Ws1xzL1lmuBSC1gs5pmN5Vo7qnF4tTDiNZYV6K8tj3e/xnIDnTK+xhhR7AogjwyJPoce/ks11lZ091fPe8U9FYegognaIHkTSxA5Blmm6I6/pO2yvHlU28tuOLiKFTUgEW88OmTwBIQKGoSvjwd0gplkTE788w/BYANmj6ulNgBTz74KBetzte3MQWYBW0SlUVEdeq2x1vbDZQEHgdux62p6/SlQhYFBV45EP4uNfteqamjUrww0X0wnotAOkX3sfo7ITE+b7rW64zGvLFonqsllI+afRPLdd3Hct1Jt5WjUZ8gzsAs2CMHPJiOLTEaJyYmoyGlLRMTZHAs2vTJ5oA08w4b2kcHcKxDCbBYw2CwHucxx1RjSpJHqsVeJ2J60w19g4r9BQGlkKAR35EET4cLTrezHmImaOY0/CamgNXGRYWPjDqua4vIqpqxA6R4yERVmdKkt/Td0hYAJBWBHjkSuB12ueiN8uaiAQd+9SJZsOravXwhC8kmFMQeIM5+yYUCpSwsKAZHxjxkAgrN5nkucwAIKUI8AAApMGMWzaowCMZYYqPnnsT4LFqw0fiPOcGlkSABwAAeKue5PaQqhqHJyaL1rC4wOu0z/t6c/gY6OkCIxp9AMugCz1yLwgCUXjYi0WEFdGw4El1FECOxOd2GoxhFaLWwYY++nOY3lXDKPV6ru87NbvIGg9gQQR45EjgdU7PHb/0dOHfoF2zXJ72YhGDvuu6YuimKNHPrwoPBpYSeJ2b7vV1T0RKh01TE69j94skK6zAZGdwcjtWzOs+HfUe/lnU6olZVkR0+8By3fNOReN7GbAIAjzy4rHtfCnubd+p1YUMj/kUKo2GLoXC48+v/0oh6ZNCvo133xQZ3dD6ruO4Dk8isbRBN7q+yO1ISNDviYi6txNdW8P8PnxB0w1xXb8/EJ53A4sgwCMnvLbjS+y2Ks28uKh06jXHd9pemQVbmIOiPLbaGf8ZSIhn1xw3nMmtS9dyhos+CnpVdR3WnWIFika1QW5HggZ9X0RKxSn5HcCSftj0CQArMVyudRJfnFLKh4aIuF1vvacFALOL9okajaZZ1rTi2DuKVm62qqpwG8OytLJJescaTeb3qEJfZMEasBgq8MiT0eNeIEFBEMS8OhgMpN89F71Zpj6KhUTfakf7Rp9RdvZUx/fdrmdqXGOYx4w9OMfRjxMLC5fIh5vcJ/N7EC2Z5CsbsCgCPPKhUFRFXvhiG1XoedyLpXh23Rrv2RzDmGGfPBDr2brTCUqxJPLy9QfEmbEH5zj6cWJx0SZ3p3bgRK8M8/tomtzUJ5UAXkWARz4o5UPDsVzXOuhVGyc7Y5uVh5NyRMQ4pJ6AxQWd19K7alQP+UqCJfX6gcSvcA4r9MDcZuzB+eRXeN6NxWlmqyGn0UemakTd54cmXgAwFwI88kIzG0bPcn3fsWpOzPtqtUXnJywhuLke9UmUTr3m+KOWiYFnn1quLyWdraVYQlS1ur4JyjHfbYfrTg2dOxnmRA9OrJuimc0Lc+JlzbyIeRXAXGhih/zQzOZFq1E1VPXJy6pqVButC2YvYTnh8uZwGaCys6eK+Nc34WZ4RTObraoqrmXTXwxL0CpVNRx6aXtjnRaCIPDses16OlkZAAC8QVTgkS+KVja1Mk93kZRof3K4GXl8im3YYCxs2sOzIixIKTdbUq85vmvVoi3LrnUw2rysGg0eRWJVwg1m173HV0p7h5UdavUAkG4EeACYX9g2cXy38mSmBxaglJsXO16nfX7d8/1hzwVVNYhWWKGgU685Ey09fN9yHRltDgIApBEBHtkVzsUJR93MOCOHuThYWDQXJ5p0EMX1sd3KNBjDyoRLiTZ9Fsgtzw7Te/RgKGpXN7hpn1+7vu87Nbt4QdMYAEgpAjyyK5yLE466mXFGDnNxsLgowVt1aZyYWliC9522t2NqyqjBGKMKAaSbZ0ftFJ4V2pWyqZUrnXALh60T4QEgnbYeHh42fQ7AYoLAGwykUNAUJfr5VeHBwIKGE2yNxoWpxa1BNRp86cUSgrHWdVMo3MOwlODpEI253wcAbBYVeGTX+FwcZuRgHTTzoqV32uciEvUbs0+daDa8qlYPT8qkdyzOs8NO87NQVWOPScpYQDhQI+rHGYN2HgCQbgR4AJiDopUfa+xK2Wwy9ACro6qqPLauC1948ucR33f9mttnyQcWM96B8ynaeQBAuhHgkTcvLkFl8SkWFi6ff2GN/KsHAC/TzGahU6/5IqrRODHH41XgdU4txx+9Hnj2qeWyVRnzC7t5+E7bK8ddOlE7D0PnsgKAdCLAIz+CzuNy5ikIV0gMZSssLeicOn7sFC9FiybEW6fFVrOsKJrZbMiB5brnnYrGSnrMQatUVdfxXasu1fHhhOFceCdscFfhoxIAUooAj5x40lBMVdWNngzyYrJPnWsdvLhJmS70WFxY+zQOp+RxpXxoOJY7qpxGlVT2KmNOSvmk0T+1XN91LNeZeFs1Gic8EwKA1CLAIx+Cm2tfRMRotMz4bX3A/KLENPPx6tTsBQCpoWhms6V3wrnvjy+Hc+HLfIgCQJoR4JEPYVtdtVrhiwdWSjMvWpVARGTQrlmuGI1WJbbGTn8FLK1QVEV8t+uZWuz6Za/rytgqj3DXBos+sBhFK5saTTgBIHMI8MiT6XNxgIUNo3nRMAwpFkjqSIqys6c6/nBv8pM6aBB02qfh7uS9HUXCrnbOy+PAAABA/mw9PDxs+hyAFfDsA8uN6/0EANnh2XXLfdbO43GQnGo0mqY2HHkgEtvwDlhAEHiDgYgUChoPKQEgzQjwyIuw3ZhabZywfw/JCrzOTff6uicipcOmqYnXsftFNo5iRQKv0z6fmKihGmNV+fCJpVE9MUnvWEDgddrnfb05HMsyeiIkIjwWAoB0I8AjH4KO3e733Ogrr6oapVLcYcUKX3exjOezCsPBhNGXX771YrWCIAh/YN8GVim6Y43mqg7ju2oYpV7P9X1mrgJAirEHHvkw6LvuY/nA95801n1k6CbzlrAwz645blgK1aVrOcNLrqBXVdfxfadmF/nWi5UhtyMJUTPE0aj38M+iRgs6dPvAct3zTkXjeSQApBEBHvlQqDQa+gyH0a4ZC/NsyxWR4Sbk7uM7ilZutqRec15oIA7MYVR7f2IwGEi/ey56s8xFhkVF0wvCZojymN+HL2i6Ia7r9wfC824ASCMCPPJBUWi7g2RF33pHVatnhg3ESfBYypMmdvGMGR5WAtOEU1dH0wue53cAQMr9sOkTAIBMePatd4JSLK3xbJBLQee19K4a1caUZ0jAAibze/SsssiCNQBIJyrwyIv4JafPsKUUS+r1A4nvNh9+6wUWF9xc+xJ1Q5RorkbUGDHw7FPL9aWkM+0AywmXyIeb3Cfze+C1nZefVQIANosAj3zw7NrYDJypaKyLhUUbQ69vgnJMa6fht15D5wLDosJVHlGWCvdkDK83RTObrWK95li2zl0MS4nuZU7twIleGeb30TS5qXuFAAAbxxJ65IUa7+kBmzs9ZJ9WqaoivlOr297Yeo8gCDy7Hj5A4lsvlheVPsM9GX5/MHpD2dlTRdzzzgyrjYDpNLPVMIafh6rxbP7lxAsAgFShAo980Mzm1OAUeJ1Ty5HS4YnJ2lMsQRn1mrdq0XoP1zoYrfxQjQbferE6haIq4o9v2lCKJRGf9uBYmqKZzQtz4mXNvIh5FQCQKlTgkX+KVm42DN+1TilcYUlKuXnRalSNZ4s7jGqj1WqysBnL0XRDRNyuJyKjEvz1zei+RZ8FAADePCrweBvCPX9Tti8D81C0sqmVN30WyKOovZhVl8aJqYUleN9pezumpoz6LNAeHACAN4wKPN6S8e2kAJA2mtkwRMR3rbYnSvmkqoqIa9UODg4OokadxiFPIQEAeLuowONNCDrnrlC5wryCwBvM+dCnUNAYVojFaeZFS++0z0UkartgnzrRbHhVrR6elNmpAQDAG7b18PCw6XMAlhd07HY//q1ez/Wjb7+01sV8RkOVZseoQgAAACSFCjzyYdB33ZeDlmo0TkjvmE+haBjGk1d67qgYapRKImNPiFTDKImwygMAAABJoQKPfHhlqXNBY4AclhcW5NVq46T87IIKOvWa46tGg1b0WIUgeGFkhsImDQAA3iwCPADMJIzvU5fIv/I2MJOg87jnfQouMiwt8Drt7nWvN/2I0iGPIwEglVhCDwCz8LquiBj6tK+00QSwrmdqfOvFYsKVHNEfVFXd6Mkgtzy7br38kEhESus4EwDA/AjwyBFKCtigoN/b9Ckg44Kba19ExGi0THb9ICFB59z1RUQ1qof6TmFa1w42agBAShHgkReUFJCsQlEV8d3zTkWL64botR1fXqrQA68Z9H0RUasV0juSM7zMTkz6ugJAFhHgkQ+UFJA0pXxoOJbrO7V6v3pY2SlErcSCIBi0T8OnR2q1Qn7HkkpF7lNIHJcZAGQVAR75QEkBydPMVkNOLdd3Hct1Jt5WjUaTyw9LCPso9PqBUIJHYrjMACDbftj0CQArREkByVI0s9lqNarGk/ZiqmpUG60L+itgWVqlqorvnHa8F6bIAcvRzIbBZQYAmcUYOeSEZx9YrlptUQIFkFFBx273e27UzENVjVIp7rBihZVGWFLg2eHGH1VVS7HXGZcZAKQUAR65EUX4xkmZZYEAMsizDyz39cOYA4/lPBlXOA2XGQCkFAEeOUJJAUCGBYE3GLx+WKGg0Y8TCxvFd9Wo7unF4pTDuMwAIKVoYoe8GC8p+L7v+3HlBUM3hW8kAFJJUYhMSNyw5ys7zgAgmwjwyIegcxqm99dKCms8JwAAUomerwCQVQR45AMlBQD5EQRx/cEHg4H0u+eiN8tsTsaiGCMHANlGgEeeUFIAkG2eXbfcl/uLGfqazgX5pJkNw7Wc084OT7wBIIMI8MgHSgoAMi/ovJbeVaN6WKH8jiUEHbsrhiquUztwpg4rpOcrAKQVAR45QUkBQMYFN9ejvUDSqdccf7QtaDhjo6QzJxPLGfRddzSt0Pfd2I6v9HwFgNQiwCMfKCkAyLqol8fejiIiO3uq4/vXN0G5rIgomtlsFes1x7J1xnNjGYWiYRivH1ak5ysApBMBHvlASQFAPkS9PJRiScT3+wMZ3rSUnT3V8d3zTkXjQSQWppRNc9PnAABYHAEe+UBJAUC+FIqqiD/e2WMy0wMAgDeGAI98oKQAIOvCZpxu1zM1bRTXh4voRSTo9zZ6fsiZwOvcdK+veyJSOmyamngdu1+s0GYBAFLth02fAAAAEAkTvIhr1W0viErw4jttLxARCby244uIykoiLC3o2PWDmuU4ru/7/mjTWd91rNpBvRNs9OQAAC/Zenh42PQ5ACsSeJ1297rXm35EWGQAgJTy7APLFRGjcWFqQadec5419DAaNLHDkqKrTDWqh7p0LceNLqvA65xaji9cZgCQYiyhR1549msDlEWktI4zAYBFaeZFS++0z0VERCk3W2KfOtGtTVWrhydlYhWW49nRM6KmqYl43cd3FK3cbEm95vjDjRwAgNQhwCMfgs6560tUUNgpTFthqrCzD0DKKVr5sfiplM1mmQ4fWJ2wlYJarcTn83DYAQkeAFKLAI98iOYnV0+Y8w4AwDThx2U0rTBG2D1xjScEAJgLAR55Mv0bCQBkAr08sA7j8wmfYtgBAKQbAR75EI5fmv6NBADSj14eSFz4cTk+n3DccNiBofOQCADSiQCPnNDMhuFazmmneMIMWwBZRC8PrINWqaqu4zu1er9xUhm9HATBoH0aPkCaukMeALBxjJFDjgSeHX75UFW1VCrFHFGssEceQEqFw73UaqvJfQrJiptQOKRG/ekBAKlEBR55Mf51xPd934/7amLopvDFGECK0csDyVPKzYsdr9M+v+49flqqqrF3WNnRWOMBAGlGgEc+BJ3TML2rRnVPLxanHDZ1TSoAbBq9PLBOilY2tfKmzwIAMCcCPPJhOEaOpacAMoteHgAA4GUEeOQJS08BZJpmthpyalk1h14eWJ2gY7f78/0KlxkApBQBHvnA0lMA2UcvDyRi0Hddd75f4TIDgJSiCz1yw7MPLJdF9ACyahTfX+vlQZcxzCcIvMFgvl/hMgOAlCLAIx/C9YE9N5xgqxqxC09ZEwggxRgjBwAAXsESeuTDk/WBvu/GLjxlTSCA1KOXBwAAmIoAj3woFA3DeP2wImPkAKQVvTywTkHg3bTPr3ujF0qlPb3C/AMASDmW0AMAkBL08sBaeHbdcuNXqqlG9YTNZgCQXgR4AADSgF4eWIvxbomH+k4hWpo2uGmfX4cb0HiGBADpRYBHzkysCZTS3mFlh266ANIubGL3KqNxYWrJnw3yKrrOjEbLnFwuPwz3XGUAkFbsgUeOjI9QfuT7lutQTwCQdvTywBp4XVdE1GoldrO7Uj6pXtcc3+16pkaCB4AUIsAjNzw7WhOoGnuHlZ1nawJ9p2YXKSgASC+lbJqbPge8EdOHHSjFkkj89ngAQAr8sOkTAFbDs62wqNBqNs2ypgxpZbPZbFVVEXEt29v0aQIAsEGFoioibnfa52HQ74mIykIPAEgpAjzyIfrGUT2JXSavlE+qqoj0+sF6TwsAgDSJPhBdy/ZiPhGDzqnjT/0wBQBsHkvokQ+Dvi+vrwn0+wMRvpQAAN6ScMDBo5Kq+r5r1VxVNfb29GJRpN/v9q+jCQhGqd/uBAw7AIBUIsAjT3r9QGLb8kQVegAA3pxB33VjBxz4vuv7z9/xXdcXQzd53g0AaUSARz5ouiGu6zttrxzXqM5rO76IGDpN7AAAb8yMAw7GsQceAFKKOfDIi+EMOdWojs99D+fCO64vTJIDAAAAkGUEeORH4Nmnljtl+I1qNE7M+OX1AAAAAJABBHjkS+B1wrnvjy+Fc+HLhHcAAIbCBWrXvcdXSnvjC9gAAKlEgAcAAHhLhpvO4rDdDABSjQAPAADwdnj2geXKcIHaTtSubnAzWsBmNC7i+sECAFKAAI/cC4JAFJYEAgAwiu/xhfZhaZ4IDwBp9cOmTwBYncDr1OsHB7b35NVBu1Y7OKh3gg2dFQAAaRH0eyKiVk9il8kr5ZOqKiK9Pp+ZAJBOBHjkRdCp1yzHn7KnT3ynRoYHALxxg74vIqXitHVpSrEkIn5/sL5TAgDMgQCPnPDaji8iarX1fNmfZl5ctKqqiO+0vfhfBgDgDZleYQ8r9ACAtCLAIx+8rivT1wSKUj40RMTtkuABAG+YphvywhPt6Gm4obMDHgDSiQCPPJm+JhAAAIholaoqIq5Vtzte8FiIDwKvY9fD9vTVCvkdAFLqx02fALAShaIq4rtdz9Riv3VEFfpiYc3nBQBAqijlk0b/1HJ917FcZ+Jt1WhMWcwGAEgBxsghL0ZzbauNkx3tcWxcEHg37XPHZSwOAACRwOuM5kWAQaIAAAVRSURBVL5HwrnwZY30DgApRoBHfnh23XKndaGfMvIWAAAAADKCAI98oaQAAMB0nl0/l72TSlnhYxEAMogADwAA8EaE+83YUgYAWUUXegAAAAAAMoAADwAA8EaEU+Rcy/aC1w8GAKQOS+gBAADeiCDwBjfdcDaLqKpaKpXiDitWTPq+AkAaEeABAADeiOHM1VewSR4AUooADwAA8EYEgTcYvH5YoaDRpR4A0ogADwAAAABABtDEDgAAAACADPhx0ycAAACANQsC76Z9ft0bvVDa29N3yhoL5wEg1VhCDwAA8JZ4dt1y/di3VKN6QgN6AEgvAjwAAMCbEXTqNccXEdWoHuo7hUL48uCmfX7t+r7Qgh4A0owADwAA8FZEc+SMRsucXC4feHYtfJcIDwDpRBM7AACAN8LruiKiViuxm90VrVJVRcTtems+LwDAbAjwAAAAb0qpOG2Xu1IsrfNEAABzIsADAAC8EZpuyEsV9qDfExG1WFjfKQEA5kCABwAAeCu0SsMQca16J5h4L/DsU8cXtXpCH3oASCma2AEAALwRQcdu96Xnur6IqKpR2tP1oki/3+1fhy+KahilZ79VrDBaDgDSgQAPAADwRkRN6OdEV3oASIsfN30CAAAAWI9C0TCMuX+LLfEAkBZU4AEAAAAAyACa2AEAAAAAkAEEeAAAAAAAMoAADwAAAABABhDgAQAAAADIAAI8AAAAAAAZQIAHAAAAACADCPAAACztrrm7tbW1tbXbvHv12KvjmENnfxEAALxZBHgAAAAAADKAAA8AAAAAQAb8uOkTAADgbfn45eHhy6ZPAgAAZBAVeAAAAAAAMoAADwAAAABABhDgAQCY7u6qebwbdpgP7e4eN69m7gof9ZHf2to9vnr22jK95Zc8KwAAkE0EeAAA4t1dHW992P901u2Ovdjtnn3a/zAeyKe6Ot7dPxMR0Y8uv375mJKzAgAAmUWABwAgzl3zL1H8/nx5+zB0e/lZFxHpnu2/HJbvmrv7Z11ZcXpf9qwAAECWEeABAIhx92u7KyJydPm1/nF79PL2x/rXyyMRETn759SsfNfc/fBp9el9ybMCAAAZR4AHAOAFv/17Ymv5xy9h3XtKMk8svS91VgAAIPsI8AAAxNj++RcREel++hB2iJutRdzvvx6H6V0SSe//f3t3bNs2EAVg+G4XqskIlwlo927TMSU1gMt0aZSS6rKEMgE1QZAi1C50QckWYNKKTRHBCd9XCQJEvPbHUfc+OBUAcBMEPACMKZtdlUIIpxviVi+3vU9X83673h4/br/NuGb+ulMBALdBwAPAuLJpu92mSunlq+dqfmNtWzoV9vr7En9H/+BUAED+BDwATCrKumnbvu+7brepzqp5v13frUZufE+brm1+DnfCh6XuhH/3VADATRDwAHBZUZR1c6zm4862sbfk08N9EUJRL53w75sKALgNAh4AXjv8+BxjjHGkv892tu3/dOM/XyjhZ04FAORNwAPAa8X9Qwph6jj78Pd3CCGE9Gk1+YAlEn72VABAzgQ8AIwo6scqhGFh29fzK94Pv0573kP1WBdvPeE54a/2Uvv8qQCAfAl4ABhVNt0Q4PvtcV1bjDHG1d3QyWnTXdrzfsrtsF9/uVbCz58KAMiVgAeACUXd9sPKtrOdbSmlatd1ffsv59xls7t6ws+fCgDIU+z7/n/PAAAAAFzgBB4AAAAyIOABAAAgAwIeAAAAMiDgAQAAIAMCHgAAADIg4AEAACADAh4AAAAyIOABAAAgAwIeAAAAMiDgAQAAIAMCHgAAADIg4AEAACADAh4AAAAy8AQ0Y+q+2ThPwAAAAABJRU5ErkJggg=="/>
          <p:cNvSpPr>
            <a:spLocks noChangeAspect="1" noChangeArrowheads="1"/>
          </p:cNvSpPr>
          <p:nvPr/>
        </p:nvSpPr>
        <p:spPr bwMode="auto">
          <a:xfrm>
            <a:off x="155575" y="-3070225"/>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BUAAAAPACAIAAAB7BESOAAAACXBIWXMAAB2HAAAdhwGP5fFlAAAgAElEQVR4nOzdT4ibaZ4n+J+aOnb3Xsxe3DmUQfLBmGUPBUm9omAMMwfJbGHYxNB1yDytRNILUg7rYtnMY3pYytApwTSJdHMeusHkgjGkdJgBDyR6C7MFuyzGB0vgZrJ82MWXre7Dnlp7kCJCEaFQ6NW/V4r4fAioLOmV9LyvHoX1jd/zpzAejwMAAADYb3+WdwMAAACAywnwAAAAcAAEeAAAADgAAjwAAAAcAAEeAAAADoAADwAAAAdAgAcAAIADIMADAADAARDgAQAA4AAI8AAAAHAABHgAAAA4AAI8AAAAHAABHgAAAA6AAA8AAAAHQIAHAACAAyDAb1S/Xjil3l/pccs+7NAcn2a5Pbq+TTht7xp0sVG/Xi6XT7ppudzOo6OO2uXsV2zuZV7+xu3akwt71Jr2TFPmK5fL5Xq93d/3HruSUb/dPv1+FApH57vpE97/T//+txAArh0Bfqu6z5f6It5/3t12S7IZ9dv1sm9snOjXy6VqN03Tk5vSiNL0P3WYlS2+sPspTdO0221WS4VCub6dGJ9Hjxr16+VCoVRtNk+/HxFH51sqlOtXtJfv7IL7XQEAaxLgt2upBL9f+X3ULhdK1WY3vfxQrot+vTqnQ9y9XQwdZi2LLuxBSLvVUnnDQ4Zy6VGjdrk07704I+02S1euGr2zC+53BQBsgAC/HUmSTP5jiQR/lN+PH5Ov4Zur/O2q0hlPDBoHk5HyN3r7+ug/k1ZvOL2E404l4kA6zJ6+7wsvbN6S1nGDThsOh71W7eS3VdqtbjTS5tCj+vVS8+hFk6TW6g2HC844bX62mfPdk2654IJvtoUH8bsCAPadAL8lDx/WJv/x+u0l3/SO8nvt4cMttwlWc/K9u/ZVo7JPCfjAHeaFLRaLlUZnMB62Nh9pczFqf300CCppDQeDTqNSPPVmTM942Jv+Vj/w8wUADpkAvy33H0y+66XPflj4Re84vz+4v/1GwVqSO/s9OftgHeSFLTYGJxk+bT451LU3Rz88m/4dJWk9XVRoLlY6xyd82S92AIDtEOC3prJUgj/J73sxahZgacXG0+MI3/360IvSycP7l42CKN5/eJTg3wy33iAAgHME+O1ZJsEfzYFdLr+Pzu83deleTpM1f8tntkSatyPSdPuo6tFg0rRZWm0DodHkNWcaufRC1acfueETjLhoV6TjnbPq/Zju6jX7XGeeaYVGrnNNFj1rpnM/1ZqlOtLRdTnfJwqFen9THWbVs5j/ZDOboM1c4w3thrWppi6+sGeOzfKpz9aTN6HY+Op4XPlFv+mmO7PNXLbC3MuWpUct+5xZLJPJi43BZSsVLP8L4rJumeVXzfFzTTvQmcfOfejlF3xhC3P4xwUAiJi/ShGrOZ4iOVn/6ej/Xrwa1LR6VevN/J/p/73g0HmSWm/eCwx7tYXL4p152IWvcGHzs7xm0hqevTzLt3YzJzgen3uHzp56rXdyxLzTX6GR61yTVS70pa3J0JEWHVvrbaDDrHIWxy97/mVmW3T6kXMv8/I3rnPB5573wgu73HFzX3DpnrxE25Z9G2caef431yWXLTn1iCV7VKbnXMbMlcryLs4xbC34BXH+ei749Gf+VXP8XLXe+OLHnrmSl17wDX0cNvKPCwAwHo/HYxX4bbqsBn809/LS+nu/XjhZJPm8tFstnatk9OuX7YqUdquljW4AtWgnprRZqj9f6ZFxQUu3cYKvvy4fF4mmTobVrtLINa7JIque+yodaXs2+w6O2uWjc0tqvXFno2vC5fBpWu/NWtiTN+tkVPm5JTsvvWwrLGC/heesPDqZB1AtFVYt5I/a5dKCLdLS5tIfrpV+1Rx5/XX54sduZvW9PD4OAMCRvP+CcLWcLVcsLmadqr8vqMDPVtKS2sluU8PTVZD5NeVJLeRUMWTYmymHnGvZqiXh00WW2Rc9vefUnKeefeSp1p4+w02c4CUV+KP7jq7xcHhyFis0co1rsuSVzvTmrtKRFly1Ze7cwlnM/VDNPtm8ZqxXgV/903SJBddutTdrmZ58icwV+AtL8DOncOayner+mX4Frfqclzo3XiEiIklqtVavt9SlO/0LYmZTwAW/Hy7/dbT0r5qzJ3BxE86Pk1imG27k47DyPy4AwAkBfqPOfT9Z9GX4TH6/KMBfEk2Gp4Z/nn/QBcNJLz5gA3ls4djeBd9iL2jsvPtXPcElvjHPP+1VGrnGNVlkxXNfqSOdObkNBviVu+j5z1Tv8uC2VoBf49N0iQuv3apv1hI9+TLZA/wFH46lPzJnX2ipP2tkfM5lLBr/HhFJrdW6eID9ScvmvmHH78upexf3wCy/as78xWfR5zRTrt7sx0GAB4ANMIR+u45Hl54fRb/k+Pn+k6NRtPO3OCpWOsffirrPz49ZfD3ntlhqKaZsTtpZ680bvTy7XPUpJ3sw13rz23Jyhjs4wfnjjFdr5MrXZFlZzn3djrQ9672D/frxgOGkNRws2gVsfbv/NK3+Zm1rxPyyjjbYiKT1aP5H5sG8ovfOn/NEsdEZjIfnB8dMpd1m82iA/cUti9pX896w46X+Ltt+bt3fhxc24eTSbGz9/F19HACAWQL8ll2Y4JfM70fL1F/wpSwiZr+ZHX+hK96+O70p7VYLhXK93u6vtT7zZWbaedEJzSxXPWv45ijkXnwljs/weI7ttk7wgtSzUiNXvyaLrXTuK3ak7dnIO7ib9J7np2nlNyvv/B6VzjTFXfq2LB8ot/GcZxSLlUZnMB5PhoO3arXkTJpPu83ziw9c+peFpZu+2u/DUy54ZOnOWn8tPLbzjwMAcIoAv20XJPhl1687/jqX3CldeNDJd/njL3QzyzJFRNrtNqvVUuloO6FLdz3LbKl2zvsGeZJVutXChY7W4zr5Wr6lE7x7e96369UaufI1ucwq575qR9qetd/BtDm7ktZllc117OWn6ZI3a35P3oqTj8cSx45Go36/3a7Xy4Wzq+yt/PpbeM6YRPlGpzMYTMP8bJRPmxcs0bbuZV/19+GMRZ1mI3b9cQAAThHgt25ugl96/fnVX7YxmL91TzodCVq4YCzomhZ9gT0p3azsJKvkdYJLOBuoNn5N9vjcM9jwWWxmfe35rsYF35bjvzfMzY6jU7uFl0qlUrXabHYXL2J+iW0850KTuvxgdjW47tcn3S3LnzA2agd/aJvDxwEA8iTAb9+cBH+U37dbKyk2BvOWOz82dyzoIbnyJ7jA1Tj39c8iaQ2Pl8baZoS/Ihd8G2bS65k/VY369XKhVKo2u2m6qWy96ecctad/Bigss+tZsdI5Xrdim2M+9p6PAwDkRoDfgZMEPx3weJzfNzRN9eQb9Pla75kZncm5GZ0bDj2LSkKL61RLLeB9fgLpbk9wpUaufk0uselzX9SRtmfls0hqvfGgUZxZ1WurEX6dpm5BPm/WnHZMf5vF2QFFczYLT5IkqdVqrcnWbHN3blts8895MgRmyYUfNjCOaCkr/j7cpX36OADA9SHA78Jxgp98RcyS34+nSC9alOlkCOuiRhQrjUZnMJh84ZrZrXcjhaSV23nydXjd0aBbPMHVGrm59+5Sl5/7DhuzsozvYPLweL2w3UX41Zqa0SG8WUcuyu8nq6nPbBY+GAwGnU6n0ahUiiskz20858wqFKsv3bjML4jlSv2b+324S9v9OAAApwjwO3EqwWeqvx8/8tSUy9NmdjCafoO+9LtisdIYrFD/2lQ7Z52ElYu/6x2fz9GYzF2f4EqNXP2aLLTaua/WkbZn0+/gFiP8vn+atv9mXWzU/qw5v/5+shBf62lnbrTO3ve38ZwzF3vB1T4x80eEmZEPxysKps0n8zvJyR86Fr9fK/2q2aXdfxwAgFME+N2YSfDtH95kGT9/8vVyfjAZ9evVc9/klwkAG153KUs7Mz1wNiQcX7Ndn+BKjVz9mizZlkznvlJH2p7Nv4Nbi/B7/mnKL7+P2uXScXw/s3/aZRdk1C5n7vvbeM44tZdj2iyVFy2+Nupf9AeLmV395naS/pPmUvl9xV81O5TDxwEAOGWJaXYs7bjukLSGZ+46u2rvoiPOzH6crWYktVbv6IHDmSWRzz7j7MsltdbRcNN5DzzzaiePPN/EJc9+cTvPP/Opcs3J2Njx2VWSZlu64gnOf4cuvPRrNnKNa7LIqm/uKh1pwVU715psHWbVszh+3JyXOznDi7rY7O1L37j6p+kSCy7sam/WMj35Eouu77QFw97Z1cvOv9pM+099WuZ0/aV/Ba3xnJc4UzGevMmzvyHObCM35/nPdZLjO3qz95w6o/nv/5q/ai583y7sGws+wpv9OKz+jwsAcEyA36hF36FOJ/iFB5z7brjEgMRzTzh/n5+VHrf0d+HFr5nUahdFg2Uae/G3zgwnuHqAX62Ra1yT1S/0Bec+Xq0jXXjVLm7Lkh1mtbNYGDBnn/LSP9wsf+PKF/wSCy/sep/69QP80uafdYbnufCvEMemZ7P6c15+2llGfa96xmcfd9H7v8qvmo0E+HPPvtmPwzr/uAAAU4bQ78zMVMvMYx8rnfG5CtOMpNYbnluOuNgYDC/c5Gfh4746+0126eWULtwfOCKp9QaP7ix84CVn2Dkz8nTVE1zZKo1c45qs05S44NxX6UiXt2XVDrOFd7DYON7lK7rVZTYGW/Z5d9zZYjtv1qYltdZFrZh9K+Y+sndcmT6zVt/FPWr157xUsdIZn6/jz3uNBWc8WPQMSWvp92u1XzUry/wRzuMfFwDgSN5/QbhaFhdBLhk/eHnxbDKMc+bPAMmpoZrzH3P2QRGRnBv3eO6FTg0XTVrZqiTD049PktqkkUsMzj07UPXyM8x2gutU4Ndo5BrXZImmZHtzx9k70uXFvXU6TMazuLwXzanCr1uBX62pl7r0wo4zvlm7qcAnSVJb8qTPfliS2cu1oLWLetSqz7nsBZhuiXbmXV7+bT7fvovesEve/0y/ataowE8aPfeCb/7jsOY/LgBAYTweX/AlDQAAANgXhtADAADAARDgAQAA4AAI8AAAAHAABHgAAAA4AAI8AAAAHAABHgAAAA6AAA8AAAAHQIAHAACAAyDAAwAAwAEQ4AEAAOAACPAAAABwAAR4AAAAOAACPAAAABwAAR4AAAAOgAAPAAAAB0CABwAAgAPws7wbcEV8+PAh7yZcIzdu3AjXnG3Sx9g2fYwd0M3YNn1s9ybXnOtMBR4AAAAOgAAPAAAAB0CABwAAgAMgwAMAAMABEOABAADgAAjwAAAAcAAEeAAAADgAAjwAAAAcAAEeAAAADsDP8m4AAFwvf5P+ecT/FxERf/53yT/n3BoA4HAI8ACwXX+T/vmSd8nzAMAChtADwLb8TfrnC9L73OO31xgA4NAJ8ACwFaul8ayZHwC4PgR4ANi8NUO4DA8AnGcOPABs0qay9+R5zIoHAI6pwAMAAMABEOABYGM2PvTdWHoA4JgADwCbsaWwLcMDABMCPAAAABwAAR4ANmCrdXJFeAAgBHgAWN8OArYMDwAI8AAAAKxg1G/Xy4Vj9fYo7xZddfaBBwAAILN+vVTtnrrldjGnplwbKvAAAABkNGp/PUnvtdZwPNGp5Nymq0+ABwAAIKPhmzQiImoPGuruOyPAA8Badra8nHXsANg/yZ1S3k24TgR4AAAAOAACPAAAAMsatcuFQqEwXb8ubZYmS9CX26OTO+v90yvUl8unFqgf9dv18szy9eVyvd2/eAX704vdT4+dvlKh3t/u6e4XAR4ADsDfJf+cdxMAYGnP66Vqs5se/d/07vEC9aN2uVCqNrtpenJ0mnab1VKhPCeMHx9+cnC3WS2V28OttX2fCfAAsJbdROu/Sf9chgdgHxQbg/F4PO7VIiIiOVqDfjC7ll232z25a9hr9R5NFqgftculZhoRSa3VO1q8fjwc9mpJRKTd6pkM369PDo+kdnT4sNeqJZE2q800rh8BHgAAgA2r9Y4ifbHSqBQjIkbtzyapu9YbdKa3RUQUi5XOYNiaZPivTwbbH+1Ul7SGg87R4cVKozOY/vXg+hHgAQAA2Kzag3Obwo9+eDaN7/M2jC82nk4ifPPJtAjffzKN+1+d26iu0rmmEV6ABwAAYKPm7C53nN/PR/uJ4u27ERHx+u0oImL09nVcfHzlwbVM8AI8AOw7s98BODAni9YdG76ZTFrvVgsXOFrY/s1w9vgLlO4km2/23hPgAWBdWw3Yf5f8sxXsALi25tTyrzEBHgA2YHsBW3oH4Eqp9caXODVFflqPJyIEeADYZ6I7AFfF0Zj36RT3pY+/wCUj7K8oAR4ANmPjYdvgeQCukKM16tJnP8xP8KN2uVAoFArlyUZyxfsPk4iI7vP+vIOnS9xdMwI8AGzMZsO29A7AVVJ51EoiItLmZ+05Ef7crnHHCb5aPxvhj3eUv24EeADYO3I7AFfQ0VbvkTZL5Xq7f5ziR/12eboGfdJ6VDl3fLc6c/ioXy+Xrmd8F+ABYLP+LvnnNeP38ch5MR6AK6bYGAynGb7brJaO9o8rVSeBPGkNB43ivONnDi9Vu2lEUqtdx23kfpZ3A9b06ptfP35578sXX3x8/r73r75/9vc/vnz3LiIibt2696vfPPzk45vznmHOM1/wpACwhEkIX+2xRs4DcIUVG4Px/X77ydfPXqfpUR09SWoPv3rUqJzbPH7m+GY3nT229EO5u7tW74vDDvCvvpmbvSd3NR6/fDdzw7t3L989fvnjp9+2P5nN8O9/+sfttQ+Aa2wSwpeP8ZasA+CQVDrjcefcrcXGYNy49LHFSqNTufywM8effrXllrK/ag43wL9/9c3nC+L745fvIm7d+/K3X0xq7u9fff+7x9+9e/fd5998NFta/+NP70K5HYBtWVCKP3OX9A4ALHaQAf79q++f/f13p+rrp+///u9fRsS9L9snqfzmx5+0v/zp149fxsv01RcfH93+Kn0ZEbc++qstNxmA6+tMLD8O7RI7AJDJ4QX49983Pv/uXUzK60k6rwo/raonZ2vqHyf34uXL+Mef3sd0KvxkAP2tX/3y7Mx4ANiSv0v++caNGxHx4cOHvNsCABySwwvwERG37n06WY/u1dzNAz7+4sWLL5Z6oj/+9C7i1q8++uP33/xuWtK/deveb47G3QMAAMCeOLwAf/OT9otPVnvodLz8Sb19UoB/993jxycHvXv38vHnFy1sHxHxi1/84vyNf/jDH1ZrEyub1K9ge/Qxtk0fYwd0M7ZNH4Ndukb7wB/NjP/NySr0k7H2EbfuffntixcvXrx48e23n967FREvHze+f59TQwEAAFio2BiMx+PxuFPJuyW7dHgV+BW9+ubz795F3Pr04UlhfbqF3OxidzdvfvJF+6P49eOX7378/ftPPpkzkn5usd08xl0yd5Rt08fYNn2MHdDN2DZ9bPeMd+B6VOBffdN4/DLi1r0vT20Cf/OT9osXL86Plf84uRcR7378vRo8AAAAe+LqB/j33zd+/fjlu7j16bftZfd6/6uPbkXEu5/+uNWWAQAAsGv9eqFQqPfn3jfqt+vlcmGqXK63+6MLnmGOC550c654gH/1TWM6cv7b9rzh8AvZHR4AAOBq6der3QvvKpeqzW56vNlZmnab1VK5fSbDj96+3mIDF7nCc+Dfv/rm86OB83NL79Md5ecsOD9Z3O7nH9lLDgAA4IxP/rf/N+8mTH3/3/9XWQ4f9eulBfG92k0jklrvaadSnBze/qzaTNNmqX57drW84Zs0Imq93a+gd2Ur8EfpfcHA+Zsf/Twi4mX66vTtR8vVJ0sOuAcAAGCvjfrtevni9B6j9tfdiKj1BtP0HhHFSmPQq0VEdJ/PDI7vP+9GRHKntMXmXuBqBvj33zeO0vuigfMfP/x0umXcN6+m69W9Pxl0/1B+BwAAOHyj9mRsfCS13nASyc+aVtUfnK2pVx7UIiJevz0eRj8ZQJ88vF+MnbuSQ+hfPfvuXUTEu+8+//V3c+4/HjR/85Pffvrj59+9e/fy8ecvTx/x28xT5gEAANhTSa311aNGpRj95/PurnTG485STzR8k0YkD28P2/XPmt00IiJJal89Pancb89VDPCv0peXHzR185P2i1+++uZ3f//y3buIiLh1695vfvvFx9I7AADA1VBsDMaN1R46HS9/Um+fFODTZrV6clCadqul7g4mxR94gP/4ixcvvljqxgVufvxF++MsDwAAALi+Llo6bhuL2y1Ypm4Ha+kdzYz/qnFcXZ+MtZ9d7G40aj/5rNlNu9XyneGgsc06/IEHeAAAAHZrl6vQ57nifb9eaqYRSevRSWF9uoVcrTc4rrYXi43O4HYUqt302Q+jxjYT/NVcxA4AAIBtGY/35Wd7+vVytRuR1HqniurFxmA8Hp8fKz9Z7C599sOZPeM3SwUeAACADMaxzeS8B0bt8rT2vvyQ+NKdJCJN3wwjtleCF+ABAADIYqul77z16+VqN2N6P7bl3eENoQcAACCL8d78bNioXy9UJ/vFj+em91G7XCgUCvX+uXsmi9vdvb3VveQEeAAAADLJPbhvJcH366Vqd1J6v2g/uOLtuxER3ednEvzRcvUPtruPnAAPAABABuO9scGTGrXLR+l90cD5yqNWEhHdarnen65XN+rXy+eXq98KAR4AAIBMci+8b7wC33/STCMi0mapMM/xoPli42kriYi0W50eWap204io9Z5udQ/4CAEeAACAbHLfPW7j28j1n3eXPrbYGIyHvVqSHN2QJLXecNypbDu+W4UeAACAbDa/etwOVTrjcWepGxcoVjqDSpYHbIYADwAAQAabnXzO8gR4AAAAMhHg8yHAAwAAkIUKfE4EeAAAADIYq8DnRIAHAAAgCxX4nAjwAAAAZCG/50SABwAAIBMJPh8CPAAAABnYRi4vAjwAAABZCPA5EeABAADIRIDPhwAPAABAFvJ7TgR4AAAAMjAHPi8CPAAAAJkI8PkQ4AEAAMhCBT4nAjwAAAAZjFXgcyLAAwAAkIUKfE4EeAAAALKQ33MiwAMAAJCBIfR5EeABAADIwhD6nAjwAAAAZGAf+LwI8AAAAGQiwOdDgAcAACALFficCPAAAABkIL/nRYAHAAAgEwk+HwI8AAAAWSjB50SABwAAIAP7wOdFgAcAACALFfic/FneDQAAAAAupwIPAABAFirwORHgAQAAyMAc+LwI8AAAAGShAp8TAR4AAIBMBPh8CPAAAABkMFaBz4kADwAAQBbye04EeAAAADL5l7wbcE0J8AAAAGShAp8TAR4AAIAMbCOXlz/LuwEAAAAclPF4X35W0a8XCoV6/4J7R+16uVyYKtfb/dE6h22YCjwAAABZHHIBvl+vdhfcWTh1b9ptVrtveuNOZZXDNk8FHgAAgEzGe/OTyehs8j5tmu2TVm84Ho/H42GvlUREt1puj7Iftg0CPAAAABmM98bybR712/VyaUF6j1H7625E1HqDRqUYERHFSmPQq0VE+uyHUcbDtkOABwAAIIvcp75nnAM/apdL1WY3jaTWG/Zq84/54VkaEbUHp4fBVx61ktlovuRhWyLAAwAAkEnuI+ezD6FPaq3ecNCZVs3PG76ZF8wjirfvRkT6ZpjpsC2xiB0AAAAZZBq7vg+KjcG4sfiQ0dvXEZHcKZ27p3QniUhfvx1FpbjsYdsiwAMAAJDBf/qfynNv/zdPBpt/rUfzX2tLL7fnBHgAAAAy+DdPfrySr7VI+mYYcXlpfcnDViXAb8aNGzfybsK145qzbfoY26aPsQO6Gdumj11TBzaCfhPmjZpf/bBVCfCb8eHDh7ybcI1M/p1wzdkefYxt08fYAd2MbdPHdm9//lwyvo4Jfi9YhR4AAIAsct89LuM2cku4eBX5ybrzd28XMxy2LQI8AAAA113pThIRr9+e3cj9zLrzSx62JQI8AAAAGYz3xgZPqnj/YRKRNp/0T93cf9JMI5KH94uZDtsSAR4AAIBMxnvzszmTaB7darnen9TXR/12udqN08F8ycO2wyJ2AAAAZLDZ0vfeKDae9t6Uqt20Wy11Z26v9QaNYubDtkIFHgAAgExyL7xvoQIfEcVKZ9hr1ZLjG5JaazjuVFY7bAsKV/RvJ7tm/4xdsmcJ26aPsW36GDugm7Ft+tju7c82cvf+/X/KuwlTL/+Xf5N3E3bKEHoAAAAyUAXOiwAPAABAJv+SdwOuKQEeAACALFTgcyLAAwAAkIGV1PIiwAMAAJCJAJ8PAR4AAIAsVOBzYh94AAAAOAAq8AAAAGRgDnxeBHgAAACyEOBzIsADAACQiQCfDwEeAACADAyhz4sADwAAQBbye04EeAAAADKR4PMhwAMAAJCFIfQ5EeABAADIYKwCnxMBHgAAgCzk95wI8AAAAGRhCH1OBHgAAAAyEeDzIcADAACQgX3g8/JneTcAAAAAuJwKPAAAAJmowOdDgAcAACADQ+jzIsADAACQhfyeEwEeAACATP4l7wZcUwI8AAAAWajA50SABwAAIANz4PMiwAMAAJCJAJ8PAR4AAIAsVOBz8md5NwAAAAC4nAo8AAAAGYzHVqHPhwDPgfnr74YRw8l//8OnpXwbAwAA15ER9DkR4Nl3f/3dcJm7hHkAANgRc+BzIsCz1xak97lHivEAALBtYyX4nFjEjv21fHpf5yEAAEA24735uWZU4NlH6+RwpXgAANiy6xed94MKPHtnI1V0pXgAANiW8Xhffq4ZAR4AAIAM8k7tJz9LNHbULhcWqvdPDu7XLz8mTwI8+2WDlXNFeAAA2Ircp75vaQ786O3rTT/lZgnw7JGNR24ZHgAANi//0vvyQ+iLjcF4jmEriYhIWsNO5fjY4Zs0Imq9c0fPHJMri9ixL4RtAAA4EIc++XzU/qyZRiStp43iya39592ISO7s73rYKvBccf4uAAAAmzWvop2P1do/P75PB9AnD+8XL3pg7gR4AAAAro/+k2YaEdbV1p8AACAASURBVLWvGqeT+vBNGpE8vD1s14/WvSuX6/1RPq2cyxB6AAAAsjjk/dtG7a+7EVHrnZ3XPinAp81q9eS2NO1WS91ab18mwQvw7IXtDXT/h09Lf/3d8B8+3d95LAAAcFj+9//wP8y9/Rf/Y3fjr/WH/1C76K6VXm5Sfk9aj84l8skKdhFJrfe0UylGxGjUfvJZs5t2q+U7w0FjD0bWC/BccebAAwDAZv3ibzqH+lrTdermzHOfbiFX6w2Oq+3FYqMzuB2Fajd99sOosQcJ3hx4AAAAroOj4fNnZ79HHG83d26sfOVBLSLSZz/sw1x4AR4AAIAsct/+PcM+8DNGPzxLI6L2INOE9tKdJCLSN/swsleA54oz+x0AADYr79R+8pOt3ZNZ7hnz+9R+7A4vwAMAAJDFeG9+spjOf5+fxEftcqFQKNT75+6ZxP67t/OfAS/Asye2Vye3BD0AAGxY/qX3FYbQT1apm7d+XURE8fbdiIju8zMJ/mja/Epl+4079FXoX33z68cv73354ouP5937/vtvfvfjy3fvIiLi1r1Pf/Pwk49vrnwYAAAAkbn2vRcuqaRXHrWSbjPtVstxvI1cv/5ZtXvBrnO5OOwK/KtvHr9ccOevP//uKJZHxLuX3z3+/JtXKx4GAABARMR4b2Ro9LQAf/FU9mLjaSuJiLRbLRUKhUKhUKp204io9Z7uwQ5yEXHIAf79q29+vTC+P34ZEbc+/fLbFy9evHjx7Zef3oqIl48b37/Pfhg7sKWB7sbPAwAA0wL8QsXGYDzs1ZLk6IYkqfWG40k5fi8cZIB//+r7bxqfL0jv8f77v38ZEfe+bB8Nhr/58SftL+9FxLsff/8+42EcJtEdAAC2Ivep7yvMga90xuPxeHBZLb1Y6QwGRwX+wWCPwnvEIQb49983Pn/83ct3cevel99+eW/+Mb//8V1E3EtOz4z/+OGnt2aj+ZKHsTMbjNz/8GnJ8nUAALANeaf2k5+8r8SuHV6Aj4i4de/TL79tf3HhSnN//GleMI+4+dHPI+LdT3/MdBi7tKnILb0DAMC25J/cs1fgr4TDW4X+5iftF58sPuT9T/8YEbc++qtz9/zVR7ci3v3jT+/j45vLHnbWL37xi/Mv+Yc//GGp1rOU4ZqP/4//7pf/9m9/f+PGjY20hmtLF2Lb9DF2QDdj2/Sx6+raJec9cZgVeK60//jvfrnmY//t3/5+nScBAAAWGe/NzzVzeBX4DXj30x8jLt/o/YLD5hbbP3z4sImWMTUZ/f7X32Urxf/Dp6V/+7e/nzzWO8I6JsUEvYjt0cfYAd2MbdPHdm9/xjtcw8nne+JaVuDnjZpf/TC2JuskdvPeAQBgF3Kf+m4OPOyhBaX4yTrzZ44EAAC27vol5z1xJQP8zY9+HvFu3gj4ybrzP//oZobDyN9sOD8O7ertAADAtXIlA/yFq8ifWXd+ycPYK//wacmEKwAAyNF4/C95N+Gauppz4G/+8le3It599+zVqZtfPfvuXcStX/3yZqbDAAAAIHdXM8BPo3m8fNz45tX7iIh4/+r7xuOXcTqYL3kYAAAAx3Jfu84idlfLzU9+++VPnz9++e7l489fztx+78v2JzczHwYAAMCUbeTyckUr8BFx8+Mvvv3y03u3jm+4de/Tb1988fFqhwEAADCRe+H9ulbgC+Prd87bYEG1XbKIHdumj7Ft+hg7oJuxbfrY7k2u+T74bz77X/NuwtT/9fR/zrsJO3VVh9ADAACwFcrAeRHgAQAAyESAz4cADwAAQBbye04EeAAAALIwhD4nAjwAAACZCPD5EOABAADIwCJ2ebm6+8ADAADAFaICDwAAQBYq8DkR4AEAAMhgbA58TgR4AAAAslCBz4k58AAAAHAAVOABAADIwCr0eRHgAQAAyESAz4cADwAAQBYq8DkR4AEAAMhCfs+JAA8AAEAmEnw+BHgAAAAysIhdXmwjBwAAAAdABR4AAIAsVOBzIsADAACQwdgc+JwI8AAAAGShAp8Tc+ABAADgAKjAAwAAkIFV6POiAg8AAEAm4735WVK/Xpir3j975KhdL5eP7i7X2/3RRq/celTgAQAAyOLgKvCjt6+XOq5fL1S7M/8/7Tar3Te9caeynXZlpQIPAABAFrnX3bMW4Idv0oio9cZnnUrm/Xq1GxFJqzccj8fj8bDXSiKiWy2396QML8ADAACQwTjGe/KzZIP7z7sRkdwpLTpo1P66GxG13qBRKUZERLHSGPRqEZE++2E/ErwADwAAQBb5J/ejn6VMBtAnD+8XFx30w7M0ImoPTo+WrzxqJfuT4AV4AAAArrDhmzQieXh72K4fLU9XLtfPrE43HWX/4Oxs9+LtuxGRvhnuqrWLCPAAAABkkXvhPVMFflKAT5vVarObTm9L0261NLsG/bRKP2eUfelOEhGv3+5DCd4q9AAAAGTw9sXfzr299OsvNv5awxffXHTXsi83qa1HJLXe006lGBGjUfvJZ81u2q2W7wwHjUUj6/eLAA8AAEAGpf+ueUCvNd1CrtYbHC85Xyw2OoPbUah202c/jBrLJPj0zTAi96RvCD0AAABXVrExOLdhXERE5UGWBeYvWcJ+R1TgAQAAyGC87PLv+610J4lI96O0viQVeAAAADIZ783P2qal9YsXm59Mob97ex9CvgAPAABAFrkvPp9hFfpRu1woFGYXnD9yOplftNj8xcvT50CABwAAIIvc6+4ZCvCT0np0n59J8KP2192Y2fi9eP9hEpE2n5w+rv+kmUYkD+/vQwFegAcAACCLvMvuJz/LtLbyqJVERLdarven5fVRv14uNdOIpPXoeG27SYKfPW7Ub5er3dif/G4ROwAAADI5rEXsio2nrWelZpp2q6Xu7B213tPZHeSKjae9N6Vq9+xxtd7ebBWvAg8AAEAmuQ+dz7aIXbExGA97tSQ5uiFJar3huFM5k8uLlc6w16odHxZJrTU8vwFdflTgAQAAyOKgCvBTxUpnUOkscVijU2lcflw+BHgAAAAyWHLyORsnwAMAAJDFYc2Bv0LMgQcAAIADoAIPAABABmMV+JwI8AAAAGQiwOdDgAcAACALFficCPAAAABkIb/nRIAHAAAgA9vI5UWABwAAIAtD6HMiwAMAAJCJAJ8PAR4AAIAs5PecCPAAAABkYB/4vPzZ2s/QrxfK5Xp/NNpAawAAANh74735uV7WD/ARkabdaqlUKJTL9XZfkAcAAICNK6w9+GHUr39W7aanbktqra8e3a8Ui+s9NQAAAPvmX/3rz/JuwtR/+c9P827CTq0f4KdGo/6Tz77upqeSfJLUHn71qFG5+kH+w4cPeTfhGrlx40a45myTPsa26WPsgG7Gtuljuze55vvgX/3rT/NuwtR/+c/f5d2EndrIEPqIiGKx0hkMxuPxsNeqJcnkxjTtNqulQqFgbD0AAMAVMR7vy881s7EAf6xYaXQGg/F4OOy1atMgH6eCvCQPAABwuHJfuu6armG3hQB/pFisNDqD8Xg4PKnIT4J8abJs/dZeGQAAgK3Ju+x+8pP3ldi17QX4Ub9dL5cLhVKpeWZm/HTZ+kK53t/aqwMAALAduRfeVeA35Ci3F0rV2eCe1Fq94XA8Ho/H4+GwV0siIu1Wy22FeAAAgMOSe3C/pgl+UwF+NOq363Nye1Jr9Ybj8XjQaRzvKlcsVjqDca8WEemzHyR4AACAQ5L/2Plruojdz9Z+hlG7XGqeGSK/zEbwlQe16HbTN8OIq7/LHAAAwFWxqc3IyWr9AD98c5Les+/7ntwprd0CAAAAuPLWD/ARSxXczys96A0flbI9BgAAgJypwOdk/QBf6az45hUrlbVfHAAAgN0S3/OymQo8AAAA14YIn4/t7QMfETEaWWMeAADgasl98fnrugr9BgP8ZAf4ev/klv6TUqlQKJTr7b4gDwAAAGvYUIDv18tndoCfkXab1dKpZA8AAMCBGu+NvK/Erm0iwI/a5Wp3mtxPbQtXedTrtWpJEhGRdqvltjo8AADAwRvvzc/1soEA33/STCMiqfWG4/GgMbstXLFSaXQGg/GwlURE2nyiCg8AAHDgcp/6bg78qvrPuxGRtJ52Khdu6V5sPG0lEdF9LsEDAADACja1jdzd2xem94iIKN6+GzFvgjwAAACH5BpOPt8Tm1qF/vXbxfPbR29fb+iVAAAAyFXuU9/NgV9R5UEtLp3fPp0nX3tQWfv1AAAAyFPuU9/NgV/ZJMFHt1qut0fn6/CjUb9ernYj5HcAAIDDl3vZ/ZrW3zczhL7S6dUiItJus1QqFArlE4VCoVSa7jFX63XkdwAAgEOXe+E9ewV+1G/Xy+XCVLlcb/fnTAPv1wtz1fdkOfbNLGJX6Qx7dz6rNier1KXp2dXqklrraaexeJk7AAAADsKBFb/79fK0rjyVpt202n3WGp7eCH3v127b1Cr0xUpjMG6MRv0fnjx/9vr4pO/efXjnwf3GxRvMAQAAcFgOK7/369VuGpHUekebn4/67c+qzTRtluq3xzMjxYdv0oio9cb7Onp8UwF+olisNDqVxkafEwAAgD0yPqQEP2p/3Y2IWm9wksqLlcag96ZQ7Ub3eb9TObq9/7wbEcmdUi4NXcamtpEDAADgesh98boMq9hNq+rnVlSfrsY+syP6ZAB98vD+/o4g32wFPiJiNGcl+mPF4v5eCgAAAJZxQBX4Smc87ix15PBNGpE8vD1s1z9rTqbMJ0ntq6Nx9/tgQwF+1G8/+brZPbt43Tl7PJkAAACAZVyFDdin4+VP6u2TAnzarFZPDkrTbrXU3Z8cu5EA36+XJhu9AwAAcMX93//HD3Nv/6//2+rc29fx//yfvYvuWufljmbGf3WyCv1krP3sYnejUfvJZ81u2q2W75xZrz4nGwjw0zOPiKRWe3jnwe3bFx9b2t/VAAAAAFjCNoL6Tl+rXy8104ik9eiksD7dQm52sbtisdEZ3I5CtZs++2HU2IMEv36AH/3wLI0wOh4AAIC916+Xq92IpNY7VVQvNgbjeTuqVR7UorsvCX79Vegn4wxO/ekCAAAA9s2oXS5Uu2kkreFg2QJ06U4SEemb4VZbtpxNbSN393buf4sAAACAC/Tr5enI+RUmtO/H7vDrB/jJnyNmNs8DAACAPTLq1yel91pvPDe9j9rlQqFQqPfP3TMZdL4fNev158AX7z9MmumezAgAAABguxasDL+fphunLSq9F2/fjUij+7zfqcyOrT9arv7BXswZ38AQ+mLjaSuJtPlZva8KDwAAwB4ZtcuXpfeIiMqjVhIR3Wr5ONmOTgbd78mab4XxeLzeM4za9Sdv4nW3O90zL6ndvXvhwXceda5mmf7Dhw95N+EauXHjRrjmbJM+xrbpY+yAbsa26WO7N7nmZNSvF6rdBffP7Kc2ak/y+rkjhpN94fO3/hD64Ztud+ZypGk3PX/GR2oPOrEfJw4AAMBV13++KL2fVmwMxvf79c++Pgq1SVL76um+hPeITQR4AAAA2EuVznjcyXB8sdIZVLI8YKfWD/BZrwcAAACQ2ab2gQcAAAC2aEsBfjSyID0AAABsziYD/KjfrpfLhUKhUCiVSvV+RES/XijX2/aXAwAAgLVsKsCP+vVyqdqctwJ92m1WS+VJngcAAABWsZkA36+XqpN94JNarVVLTu4p3UmSiIi0Wy231eEBAABgNZsI8P16tRsRUesNx4NOp/Hg7sl9xcZgMOzVkohIm09U4QEAAGAlGwjw/efdiEhaw4v2ty9WOk9bSUR0n0vwAAAAsIr1A/zo7euISB7en5/eJ4r3H0rwAAAAsLL1A/zwTRoRd28vyu8Rxdt3F94PAAAALLClfeABAACATVo/wJfuLDM4fjpR/k5p7dcDAACAa2j9AL/M9PZR++tuxOUD7QEAAIC5NjCE/ijBV8v1/pyd3kf9ernUTCMiaT2qrP9yAAAAcA1tYg58sTHZJS7tVkuFQrn89euIiNdf1+vlcqFQqnbTiIik9bSh/g4AAAAr+dlGnqXYGAyj/lmzm0akaRoREWk6Ce4REZG0hgPxHQAAAFa1sVXoi43OYDjstWpJkpzcmiRJrdUbjqV3AAAAWMdmKvBTxWKl0ak0NvmUAAAAQGw4wO+L9983Pv/u3YID7n354ouPp//96ptfP355yTEAAACQs00E+NFozuLz8xWL+zaU/v1P/5h3EwAAAOBS6wf4fr1U7S57cK037mx/K7mbn7RffHL+5mlh/tan386U1v/407tQbgcAAGDfbWwRu733/vvfffcu4tanv/3k5smtr9KXEXHro7/KrV0AAACwhPUr8KVHvd6DC+57+/b5m2fdbhoRSav31e0oldZ+vdXMj+/TAfS3fvXLmxc8DgAAAPbC+gG+WKxcOLG9UqlEo9MZtculZvPrt8NBJacp8K+effcuIu795pPTSf2PP72LuPWrj/74/Te/++7lu4iIW7fu/ea3X3ws0QMAALBPCuPxeAcvM2qXS800aQ1z2RB+Ovn9/ET3i5erXzAp/he/+MX5G//whz+s3UwAAAC40I7mwBfvP0wi0mc/LL1e/QZNyu+3Pn14LpFPVrCLuHXvy29fvHjx4sWLb7/99N6tiHj5uPH9+103FAAAAC6yq33gi7fvRqTpm2HErkvw03Xq5sxzn24hd+/L9nG1/ebNT75ofxS/fvzy3Y+/f//JJ3NG0s8ttn/48GGDTWaxGzduhGvONuljbJs+xg7oZmybPrZ7k2vOdbarVehHb1/v6JXOeP/937+MObPfIybbzb14cX6s/MfJvYh49+Pv1eABAADYE7sJ8KP+k2YaEcmdXa9C//73P76LiHtJpl3e/+qjWxHx7qc/bqdRAAAAkNX6Q+hH7fqTN4sOeP26m6YREZE8vL/r8fOTWe4Z8/uU3eEBAADYG+sH+OGbbre7zIFJ6+nOl6Cfzn+fn8QvXJx+Gvt//pG95AAAANgTOxlCnyS1Vi+PHeQmq9TNW78uIuLmRz+PiHiZvjrzqOm0+ZXK9gAAALAN6wf4Smd8mcGg06jksP/7ZZX0jx9+Ot0y7ptX0/Xq3r/6ZrI1/Lxd5wAAACAvu9pGLhfTAvzFU9lvfvLbT3/8/Lt3714+/vzl7B33vvztvB3kAAAAICe72kYuF5MC/EI3P2m/+PbLe7duHd1w69a9L7998cXH4jsAAAD7pDAej9d9jtFotPqDi8U8xtZv3IcPH/JuwjVy48aNcM3ZJn2MbdPH2AHdjG3Tx3Zvcs25ztYfQt+vl6pLrUI/X6037lTWbgQAAABcbVd6CD0AAABcFetX4EuPer0Hb59/3eymERFJUnv48MHt2xER8fbt82fPuunkjlrrqwe3zz+8tHYLAAAA4MrbxBz4GLXLpWYaSav3dN52caPpKPuklcde8Lth8s8umXDFtuljbJs+xg7oZmybPrZ75sCzgSH0o/ZnzTSi1htcsNl7sdIZtpKItPmkv/7LAQAAwDW0foAf/fAsjUhajxYtRVe8/zCJiO5zCR4AAABWsH6AH75JI+Lu7cVj44u37679SgAAAHBtbWoV+tdvF+8FP3r7OiKSO5asAwAAgBWsH+BLd5K4dH57/0lzmTo9AAAAMNf6Ab7Y+KoWEdGtluv9eWX4Ub9ernbj0nnyAAAAwEXW3wc+otLp1brVbqTdaqkbSVK7ezTf/fXr6SbwEZG0nl7VPeQAAABg2zYR4CMqnWEvPqt204hI05PQfiSptZ52xHcAAABY1aYWsStWOoPxsNeqJUlycmuSJLVWbzgeSO8AAACwjs1U4KeKlUan0tjkMwIAAAARm6vAnzEaLd5VDgAAAMhikwF+1G/Xy+VCoVAolEqlej8iol8vlOvtuavTAwAAAMvaVIAf9evlUrV5fv26iLTbrJbK9UXbxAMAAAALbSbA9+ulyRL0kdRqrdrMMnalO5NF7dJutdxWhwcAAIDVbCLA9+vVbkRErTccDzqdxoO7J/cVG4PBsFdLIiJtPlGFBwAAgJVsIMD3n3cjImkNO5X5e8UVK52nrSQius8leAAAAFjF+gF+9PZ1RCQP7y/a6b14/6EEDwAAACtbP8AP36QRcff2ovweUbx9d+H9AAAAHJRRv12f7ENWKBQKhbplz7btZ3k3AAAAgMPTr5cmq6Edu6Ssy9rWr8CX7iwzOH46Uf5Oae3XAwAAIGej9teT9F5rDccTnUrObbr61g/wy0xvP3pvLxtoDwAAwAGYzKWOqD1oSHk7s4FV6I8SfLVc78+Z8jDq18ulZhoRSeuRv8gAAABcGUZZ79Qm9oEvNia7xKXdaqlQKJe/fh0R8frrer1cLhRK1W4aEZG0nvrLDAAAAKxmEwE+otgYDFu1JCIi0jRNJ//b7U7+KyKS1nAgvgMAABy4UbtcKBQK0/Xr0mZpsgR9uT06ubPeP71Cfbl8aoH6Ub9dL88sX18u19vzhnPPHn5y8OTY6SsV6tdqq/LNBPiIKDY6g+Gw16olSXJya5IktVZvOJbeAQAArovn9VK12T0q6EZ6shzaqF0ulKrNk2pvRKRpt1ktFcpzwvjx4ScHd5vVUrk93Frb99nGAnxERLFYaXQGg8H42GAw6DQqwjsAAMCVUGwMxuPxuFeLiIjkaA36U0Xbbrd7ctew1+pNl0MbtY8WSKu1ekeL14+Hw15tOin7TIbv1yeHR1I7OnzYa9WSSJvVZhrXzwYCfL9eWDzgAQAAgGul1juK9MXKtKg7an82Sd213qlCb7FY6QyG04XVvj4ZbH+0m1nSGg46R4cXK43OYPrXg+tn/QDff96NtNt8fj1HMAAAAHBW7cG5LchGPzybxvd5G8Yfr43efDItwvefTOP+V+dmZFc61zTCb2oI/Zy3BwAAgOtozu5yx/n9ouxYvH03IiJevx1FRIzevo6Lj688uJYJfv0AX7qTxPE1BgAA4Lo7WbTu2PDNZNJ6t1q4wNHC9m+Gs8dfYBJEr5v1A3zx/sMkIm1+Zho8AAAAmzSnln+N/Wz9pyjef9qLz6rNZrXUjCRJ7t69e+Gxdx51bCgHAABwXdV643lz4C+SvhlGCJFT6wf4fr00HekQEZGmaZpePNKh9qDj2gMAAFw3pTtJRDqZfr3MVuNHx1/gkhH2V9RG94EHAACAOY7WqEuf/TB/8vWoXS4UCoVCebKR3GSydkT3eX/ewdMl7q6Z9QN8pTNeXpahEgAAAFwVlUetJGKygNqcCH9u17jjBF+tn43wxzvKXzcq8AAAAGzf0VbvkTZL5frMKuijfrs8XYM+aT2qnDu+W505fNSvl0vXM74L8AAAAOxGsTEYTjN8t1ktHe0fV6pOAnnSGg5OrXp+fPzM4aVqN41IajXbyF1uNOpPjOwZBwAAQCbFxmA87LVqSTITwJOk1uoNx4M5e5YdH3/62MGjOztp7p4pjMfjLMf369ORDRnX/r/qPnz4kHcTrpEbN26Ea8426WNsmz7GDuhmbJs+tnuTa87EqD0ZSH+9kummhtD36+WJc8sLAAAAAGtbfx/4I9Pt3+9u7AkBAACAIxaxAwAAgAMgwAMAAMABEOABAADgAGxuDjwAAADsRLExGDfybsTOqcADAADAARDgAQAA4AAI8AAAAHAABHgAAAA4ACsH+G61MKvanX/7GfX+htoNAAAA14pV6AEAAMjgn/7pn/JuQvzFX/xF3k3IQdYAX7pTq9VWf7k7pdUfu9du3LiRdxOuHdecbdPH2DZ9jB3Qzdg2fQx2qTAej/Nuw1Xw4cOHvJtwjUz+nXDN2R59jG3Tx9gB3Yxt08d2b3/+XKICnxeL2AEAAMABEOABAADgAAjwAAAAcAAEeAAAADgAAjwAAAAcAAEeAAAADoAADwAAAAdAgAcAAIADIMADAADAARDgAQAA4AAI8AAAAHAABHgAAAA4AAI8AAAAV8qo366Xy4Wpcrne7o/OH9WvF+aq93ff4uX8LO8GAAAAcF385V/+5ez//dOf/rTxl+jXy9VuOnNDmnbTavdZazhoFGduHr19vfHX3jIVeAAAAHbhTHqfe8u6+vVqN41Iar3heGLYayURkTZLp0vrwzdpRNR647M6lQ23aWMEeAAAALbuoqy+0Qw/an/djYhab9CpHFXbi5XGoFeLiOg+n0nw/efdiEjulDb36lsnwAMAALBdi1P65jL8tKr+4GwNvfKgFhHx+u3xVPjJAPrk4f1iHA4BHgAAgC1aJp9vKMNXOsuOgR++SSOSh7eH7Xr5ZLG7eWvd7REBHgAAgKttOl7+pN4+KcCnzWq1ebzgXZp2q6U9XoNegAcAAOBqO5oZ/9XJKvSTsfazi90Nh61aEhHdarm9r3V4AR4AAICrq18vNdOIpPXoZGT9dAu52cXuisVGZ7LYXfrshz1N8AI8AAAAV1S/Xq52I5Ja79Qm8MXGYO5k+clid3ub4AV4AAAAtuhPf/rTRo7JatQuF6rdNJLWcLDs3u6lO0lEpG+GG2/NJgjwAAAAbNfifL6N9N6vl6cj54enau9L2dfd4QV4AAAAtu6ilL6F9D7q1yel91pvPDe9j9rlQqEwb8H5yeJ2d2/v5+7wAjwAAAC7cD6rb6f2Xqp2Y+HA+eLtuxER3ednEvzRcvUPlhxwv2sCPAAAADvyp9M2/vyjdvkovS8aOF951JpuGVfvT9erG50Mun+0p/ldgAcAAOCK6D9pphERabNUmOd40Hyx8bSVRETarU6PLFW7aUTUek8zT5nfGQEeAACAK6H/vLv0scXGYDzs1ZLk6IYkqfWG4+N94ffRz/JuAAAAAGxCpTMedzIcX6x0BpUsD8iZCjwAAAAcAAEeAAAADoAADwAAAAdAgAcAAIADIMADAADAARDgAQAA4AAI8AAAAHAABHgAAAA4AAI8AAAAHAABHgAAAA6AAA8AAAAH4Gd5NwAAAIBD8hd/8Rd5N+GaUoEHAACAA6ACDwAAQAb/9E//lHcTF8Q1DwAAIABJREFUrukoABV4AAAAOAACPAAAABwAAR4AAAAOgAAPAAAAB0CABwAAgAMgwAMAAMABEOABAADgAAjwAAAAcAAEeAAAADgAAjwAAAAcgJ/l3QAAAACuhb/8y788c8uf/vSnXFpyoAR4AAAAtut8dJ+9XYxfkgAPAADAtlwU3c8fI8Zf6goH+Fff/Prxyzm33/vyxRcfn7rl/fff/O7Hl+/eRUTErXuf/ubhJx/f3EELAQAArrJl0vvswTL8Yld3Ebv3P/3jUse9+ubXn393lN4j4t3L7x5//s2rbTULAP5/9u7ftXE9/f/+lcNpZ6rTyQYLMoeb5ZT7RUQhcAu+xXeyELYw5iaFF75FgiuPik3jT7lqsoXGlZkUH1gV4ca4WAIn+RQ36IYwDuKz5eFwswnIYKubKvMH5C4kO04sJ/4lW1Kej2YztjKjPQjZL13v93UBAPAmzJXeF/6VOFfHW7GOr54fedc83t0dvr173Ly6W8W/n5j8VuAHfV/iyu1PebbliohabZyUNUUk8DqnluO7Vr3YapYpwwMAAABAxtz9+7eZjrs63to/G/tz9+zT/tnvlw9fPiZzXsvLbQXe67oiohYLLx0UdM5dETEazeGaeUUrNxuGiPjXN0HyZwkAAAAAebRwLX0FRfjb37sicnT58NyTZH51vH8mIvrny9uHh4eHh9vLz7qInO3vNlNbhs9rgA8X0Kt7Oy8V0YOba19EDP1pjV6rVFUSPAAAAABk0dU/z0RE/8OHlw66a/7tTESOLr/WP26LiMj2x/rXyyMR6bZ/TWuCz2uAH/R9EXWvOOjY9YNQvW57weRBE/ldRCmWRMTvD9Z0sgAAAACQI0tW0Zf79XABvV750/ZLB/3a7orI0Z+frpb/+NfPepoTfE73wIcFeN+xrMfXfN+1au7YpvioSh+zyr5QVEX8Xj+QmG70f/zjHyf/wX/961+rOG/M4aefftr0KSDnuMaQNK4xrAGXGZLGNYb0uf29K6JXfr5tHv/l01lXRETXj/7jH18+bj87aCK/i2z//ItIt/v7rchL+X9TclqBD2vrIqrRaF1cXFxcXLRaVUMVEdeqd1gaDwAAAAC5FBbgu5/296P0LiLd7tn+h/Ee9FGVPmaV/Yc/6CLy27/TWYLPZwU+GiFnNJqjFvSKUjabRTmwXP/6JijP0mDe7w9EJo+LLbZ/+/ZtifPFfMIHvfw3R3K4xpA0rjGsAZcZksY1tn6sd5hJWFsX0Y8uo6L73V3z73/5dNY929/9w+3Xehor67PKZwVeKTcvLi4mB8hp+jwN5l9pYQ8AAAAASJdohNzR5dfRkvnt7fqXOdvTdX+/TeoEl5LPAD9VoagK7ekAAAAAIJ+2618nBsaJiHz88zwJ/pUW9hvzxgJ8KCqtT282H26hLxVnWGcPAAAAAHji/v5+g78eL9zcntbS+oxyGeCDTv3g4ODA9ibeeZrMw3p8r/98Qf309vQAAAAAgMyKSuvbP/8i8Wk+3EL/y8/p3CmfywAfltbF7T5L8EHn3JWxwe/Kzp4q4jvtp8d5bccXUfd2KMADAAAAwCIWrqIvV36/a+5ubW2NN5wfeprMpzWbn96ePhVyGeBFq1SjkXG2F5XXA8+u1xxfRK1WRr3twgQ/flzgdeqWK+R3AAAAAMicsLQuZ/98luDvmn87k7HB79t/qugi3U9/f3rc1d8/dUX0yp/SWYCXrYeHh02fQyKCTpjXnzEaLVMbT+aBZ9csd/KwyRb2L2J+xjoxswRJ4xpD0rjGsAZcZkga19j6pWeM3Pfv32c88v3793P9zbOX39+9exf/xl1z98On7pMxclfHf9k/64ron8emyE0cd3fV/Mv+p+eHpUtuA7yISODZp+euH8Z4VTUOT56G99Fhnfa540ZpXzWqJ+YsY+Kf4M61TnxaIGlcY0ga1xjWgMsMSeMaW78sBniZJ8PPtXh+aoB/jObPHF3ejibLhcddHX/YP5s8bLKFfWrkOsCvEXeudeLTAknjGkPSuMawBlxmSBrX2PplNMCHXo7xC+x7fyHAi4RV97+ddcMYr+tH//GPp+F9dFjz73/7dBalff3o8z++pLT2HiLArwZ3rnXi0wJJ4xpD0rjGsAZcZkga19j6ZTrAhyZj/MIt614J8Dn146ZPAAAAAADwJiQy4P0tyWcXegAAAAAAcoYADwAAAABABhDgAQAAAADIAAI8AAAAAAAZQIAHAAAAACADCPAAAAAAAGQAAR4AAAAAgAwgwAMAAAAAkAEEeAAAAAAAMuDHTZ8AAAAAVul/HDYmX/zvc2v9ZwIAWC0CPAAAQE7ERvfxt4jxAFbi3bt3mz6FN4ol9AAAAHnwQnqf6xgAQGpRgQcAAMi82ZP5/zhsUIcHsKTv379v+hTe6CoAKvAAAADZNm9dnTo8AGQUAR4AACDDFkvjZHgAyCICPAAAAAAAGUCABwAAyKplCukU4QEgcwjwAAAAAABkAAEeAAAAAIAMIMADAAAAAJABzIEHAAAAAKzD+/fvn71yf3+/kTPJKAI8AAAAACBBk7l98i2S/CxYQg8AAAAASMoL6X2Bw944AjwAAEBW/fe5tZHfBYBZvH//fq5YPu/xbxABHgAAAACwYgtHcTL8CwjwAAAAGbZYIZ3yO4BELRnCyfDTEOABAACybd40TnoHgIwiwAMAAGTe7Jmc9A4gaSupny/6l9w1d7dedHz1ePDV8evHpAsBHgAAIA9mSeakdwBJW+Hq98QX0t/9+7dk/4HVI8ADAADkxH+fW9Mi+gtvAUCObNe/PsS4/ayLiOifb798HB17+3tXRI4uJ44eOyZlftz0CQAAAGCVwqD+008/ici3b982fToAsHF3zb986oron/9R33589eqfZyKi/+HDxs5rflTgAQAAAAArsPJF7yv5C+Pje7SAXq/8aXvaL6YQAR4AAAAAkFdXf//UFZGj/6g/Teq3v3dF9MrPt83jYd+73d3jq7vNnOWMCPAAAAAAgHy6a/7tTESOLp/vaw8L8N1P+/ufzrrRa93u2f6HFPegJ8ADAAAAAHIqLL/rn/860ZYu7GAnoh9d3kaN7m4/H+kicra/20xrHZ4ADwAAAADIo6hPXcw+92iE3NHl1y8foze3t+tfvl4eiUi3/WtKEzwBHgAAAACQP8Pl8893v4uMxs1NDIz7+OdUJ3gCPAAAAABgBe7v71P0F9792u6KyNGf55rq/uEPuoh0f79d/B9OEAEeAAAAAJA74S73OfN7JK3T4QnwAAAAAIC8ifa/xyfxu+bu1tZWXMP5MPb/8nM6p8MT4AEAAAAAq7HCVfTL/VVhl7q4/nUiIts//yIicvbPZwl+uG1+obL9GhDgAQAAAAArs5IMv/Rf8kol/eNfP0cj446von51d1fHux+mTZ1LCQI8AAAAACBfogL89K3s2/V/fNZFpHu2/2Fra2tra+vD/llXRI4u/xHTtT4lCPAAAAAAgFVasn6+ghp+WIB/0Xb968Pt5ZGuD1/Q9aPL24fRXPg0+nHTJwAAAAAAyJv7+/v3798v9osr+Oc/fnl4+PL6Ydsfv3z9OMNxaUGABwAAAACsXhjFZ4/xKx8jnz8soQcAAAAAJGXGWE56nwUVeAAAAABAgkbhfLIaT26fCwEeAAAAALAOxPUlsYQeAAAAAIAMIMADAAAAAJABBHgAAAAAADKAAA8AAAAAQAZsPTw8bPocAAAAAACZ8f37902fgrx7927Tp7ABdKFfjW/fvm36FN6Qn376SfhvjiRxjSFpXGNYAy4zJI1rbP3C/+Z4y1hCDwAAAABABlCBBwAAAADM4W0uX08DKvAAAAAAAGQAFXgAAAAAwBxoYrcpVOABAAAAAMgAAjwAAAAAABlAgAcAAAAAIAMI8AAAAAAAZAABHgAAAACADKALPQAAAABgTd6/fz/6+f7+foNnkkUEeAAAAABAUsYT+wtvEeZnwRJ6AAAAAEAiXkjvk0fOfvCbRYAHAAAAAKzeAoGcDP8yltADAAAAAFZpmRwe/i4r6mNRgQcAAAAArMxKquiU4mMR4AEAAAAAyAACPAAAAABgNVZYOacIP4kADwAAAABYgZVHbjL8MwR4AAAAAMCy0hq2r463traOr6a8e9c83t3diuweN6/uljkscQR4AAAAAEBKLflc4Op4/+yFN7c+fDrrdod/7p592v8wmfVnPGwdCPAAAAAAgPy5uzreejG+75+JiP758vbh4eHh4fbysy4iZ/u7zbv5D1sPAjwAAAAAIFfurprHux9eSO9y1/zbmYgcXX6tf9wWEZHtj/Wvl0ci0m3/ejfnYetCgAcAAAAALCW5DfD39/fz/uV3zd0P+5/OuqIfXd5eHsUf82u7KyJHf/745OWPf/2sj0fzGQ9bGwI8AAAAACClFnw0oB99vrz9+iWqmk+6/T0umIts//yLiHR/v53rsLUhwAMAAAAA8mO7/vXh65f61PAuInf//k1E9D98mHjnwx90Efnt33dzHLY+BHgAAAAAADKAAA8AAAAASKn7+/sN/KszLo5f+xp6AjwAAAAAAGPiVs0vftjqEOABAAAAAEtJrk7+/v37zRThU4kADwAAAAB4U6Z3kQ/7zv/y8/Ych60PAR4AAAAA8LZM6yL/rO/8jIetDQEeAAAAALCshBa6J/TXbv+poot0P/396snLV3//1BXRK3/anuuwtSHAAwAAAABSJ9mt72E0l7P93eOrsL5+d9Xc3T+Tp8F8xsPW5cd1/4MAAAAAgDy6v79///79Cv+qJDP8dv0fl79/2D/rnu1/OBt7/ejya3177sPWhAo8AAAAAGA1VhW519F8fvvjl9vLz0f66AX96PPtw5ePix22FlsPDw+b+Hfz5tu3b5s+hTfkp59+Ev6bI0lcY0ga1xjWgMsMSeMaW7/wv3kafP/+/YV3ly/Cz1J+f/fu3ZL/ShZRgQcAAAAArMwylfPwd5n9Pg174AEAAAAAqzTK4fP+FtH9ZVTgAQAAAACrN28UJ72/igAPAAAAAEjE/f39tEz+7PUXjsQIS+gBAAAAAAkaT+ajdfXU2xdAgAcAAAAArAmhfRkEeAAAAADz+eV//e/xP/72X/+5qTMB3hQCPAAAAIBZPYvu4y8S44Gk0cQOAAAAwExi0/uM7wJYHgEeAAAAwOtmyedkeCBRBHgAAAAAADKAPfAAAAAAXjF7af2X//W/2Qyfe+/evdv0KbxRVOABAAAAAMgAKvAAAAAAgDl8//5906fwRlcBUIEHAAAAACADCPAAAAAAAGQAAR4AAADAK2bvS0cHOyA57IEHAAAAAKzJ+/fvRz/f399v8EyyiAAPAAAA4HW//dd/vjpMjvI7Jo0n9pffIs+/iiX0AAAAAGbycj4nveOZ9+/fv5DeY49P7mTygQo8AAAAgFmFKf1ZKZ7ojkmLpfHwtyjFT5PnAB94nfb5tev7IiKiqsbeYaWsKc+O8uwDy435baNxYWqJnyMAAACQPb/913/+9NNPIvLt27dNnwvSaMla+vv378nwsXIb4D27brn+2Au+7/qWe11tNcvjGT7o99Z8ZgAAAACQU6taBk8pPlZOA7xnW64vohqNEzOsuQde59RyfN+p2cXx0vqg7wvldgAAAABA2uWyiV3QOXdFxGg0zdGKeUUrNxuGiIjb9R4P9bquiKjFwtpPEgAAAAByZeVd6Ghr90wuA3xUVdef19Q13RAR6fWD4SvhAnp1b+f5zngAAAAAwOwSCttk+HG5XEKvmRcX5kxHDvq+iLpXHHTsUyfcMq+qxuGJOdHrDgAAAACATdp6eHjY9DmsTdhwXn3sYxd06jXHjzv0hU3xf/zjHydf/Ne//rWy0wQAAACAFPv+/fuzV5Kuk092s3v37l2i/2I65XIJfbzhzvjDxy704Vp7EdVotC4uLi4uLlqtqqGKiGvVO8GUvwgAAAAAMLSGVe5L/BNXx1tbW8dXse/dXTWPd3e3Iru7x82ruyl/Q4wpf2mScrmEPo5n1xxfRK1WHgvr0Qg5o9EcVdsVpWw2i3Jguf71TVAux6ykjy22MwBznRg6iqRxjSFpXGNYAy4zJI1rbP3C/+aYy9Xx/tnUt3b3z7pjL3S7Z939s/bn26/17bGX7/79W4InOJ+3UYH37LrliqhG48kQeKXcvLi4mFwrHza7869vqMEDAAAAQDbdXR1vvRDf98+6IvrR5e1D6Pbysy4i3U8fnpbWb3/visjR5cNzXz4m/n/hufwH+KBTP7BcX9RqqznrrPdCURURvz9I9MwAAAAAAAm4u2oe736Ymt7lrvm3MxE5uvz65eOw2r79sf718khE5OyfYwn+6p9nIqL/4UOCpzuznAd4z65HK+dbzbjl8C9iOjwAAAAAZM1dc/fD/qezruhHl7dhJH8uqqr/+XkN/eOfj0REfvv3aCt8uIBer/xpW1IgxwE+8Oyw9G40LmLTe9CpHxwcHNjexDthc7tSkVlyAAAAAPCCtc1pn+8f0o8+X96Oldef+fhl1jXwt793RfTKz7fN493HZndxve7WIbdN7Dy7Zrkvl96VYknEF7frmdr42vphu3p9xgX3AAAAAIC02K5/fagv9qvRevnHentYgO9+2t9/PKjbPdv/cHZ0uYFN8PmswAed+mvpXUREq1SjkXG2F/WrCx4X3VfI7wAAAADwZgx3xv/HYxf6cK39eLO729vPR7qInO3vNtdeh89lBd5rO76IiO/UDpyY941G1HleKZ9Ur2uO77tWzX16xMncW+YBAAAAAEm4v79PfK3+1fGHT10R/fNfHwvr0Qi5o8uvo2r79nb9y9efZWv/rNv+9a5eX+ve+DxW4L2u+/pBEaXcvGg1DFUdvqCqRqN1YWrEdwAAAAB4zf39/Rr+lffv3yf7D10d7+6fiehHl0+GwG/Xv8Zulg+b3XXbv665Bp/HCrxmXlyYcxyvaGZTm+cXAAAAAAA5cdfcjWrvt19nLah/+IMu0u3+fiuyzhJ8HivwAAAAAADM4Op4/vQ+svbp8AR4AAAAAMAbdHd1vLUfzot/iE3vd83dra2treOriXfC5na//Lzm6fAEeAAAAABAeiW0+/3q+MP+WVh6nzYPbvvnX0REzv75LMEP29X/ed1z5AjwAAAAAIDFJdpeLuw/v/J/4q65O0zvLy2c//jXz9HIuOOrqF/d3eOi+78yBx4AAAAAkC3JZfhk+s9f/f1TV0Sk++nDVpzRovnt+j8+6yLSPduPjvywf9YVkaPLf6x3gpyIEOABAAAAAOmU1HOBq3+ezXzsdv3rw+3lka4PX9D1o8vbhy8f1x/fRbYeHh428M/mzrdv3zZ9Cm/ITz/9JPw3R5K4xpA0rjGsAZcZksY1tn7hf/M0+P79e+zr79+/X+G/8vLi+Xfv3q3w38oKKvAA8NxPv/zPn375n5s+CwAAgIxZbcE8mcXz2fbjpk8AAFLk//g//69nP/9//+//vbnTAQAAeIvC2vumzyKNCPAAAAAAgNUIa+bLxO+E2s7nA0voASAyXn5/+UUAAAC8YJn4TXp/AQEeAAAAALBi9/f3c+Xw8OB5f+utIcADQCR2uzt74AEAABb2Qhp/9haF91mwBx4AAAAAkJTJoD76gcQ+LwI8ADwK6+30nwcAAEgIoX0ZBHgAeO7bb/+PiHz79m3TJwIAAAA8Yg88AAAAAAAZQIAHAAAAACADWEIPAAAAAJjDu3fvNn0KbxQVeAAAAAAAMoAADwAAAABABhDgAQAAAADIAAI8AAAAAAAZQIAHAAAAACADCPAAAAAAAGQAAR4AAAAAgAwgwAMAAAAAkAEEeAAAAAAAMoAADwAAAABABhDgAQAAAADIAAI8AAAAAAAZQIAHAAAAACADCPAAAAAAAGQAAR4AAAAAgAwgwAMAAAAAkAEEeAAAAAAAMoAADwAAAABABhDgAQAAAADIAAI8AAAAAAAZsPXw8LDpcwDm88c//lFE/vWvf236RJBbXGNIGtcY1oDLDEnjGgPWjwo8AAAAAAAZQIAHAAAAACADCPAAAAAAAGQAAR4AAAAAgAwgwAMAAAAAkAEEeAAAAAAAMoAxcgAAAAAAZAAVeAAAAAAAMoAADwAAAABABhDgAQAAAADIAAI8AAAAAAAZQIAHAAAAACADCPAAAAAAAGTAj5s+AWBhQcdu9+f7lWLFLCvJnA3yKAi8wWC+XykUNIVrDDPjPoZ0GN7tuIVhIdzKgPUhwCO7Bn3Xdef7FUM3hU8LzGzQtqx5r7HGhck1hplxH8MGBF6nfd7Xm6YW/tmzD8ZudWq11SRYYT7cyoD1IcAjuwqVRkOf81cKyZwKcqpQNAzjySs91/VFRERVjVJJRKTXc31fREQ1jJJIkWsM8+A+hrXz7Jrlihj66M9helcNo9Trub7v1OzixTDcA7PgVgasz9bDw8OmzwEAMiGsUqnVxklZe1o2CDr1muOrRqPJl14AqTa8kQ3L7FH5ffjC87cBAOlCEzsAmElYpTIazefpXUSUcrNhiO9atreJUwOAGQX9noioezvRfczrhuX34QuaboiI35+z/QcAYE1YQo/somMK1in8lmvo0yrsmm6I67pdz9QowmNm3MewZoO+LyKl4pT8DiyEWxmwPgR4ZBcdU5AmYVkLmA/3MWzUZH6PKvS088BcuJUB60OAR3bRMQXrVCiqIr573qlocTUDr+348lKFHojDfQxrFi0WOu9UtPJkfg+iW9moQg/MhFsZsD40sQOA2QwnLalG9bCyU1DCYclBEAzap5brC9OXAGTA06Fx8rx/nXArA4A0I8ADwKwCz46iegx60APIhrFbmWpUT4Y7kT37wHLHXwAApA8BHtkVdkwJm6DM2D2FjilYWhB4N+3z62j4u4iIqhp7h5WY3vTAq7iPAcgBbmXA+rAHHtkVdkwJm6DM2D2FjilYmqJoZVMrm5s+D+QD9zEAOcCtDFgfKvDIriDwBgMpFDRFiX5+VXgwAKQE9zGsASO+kDRuZcD6EOABYD6B17npXl/3RKR02DQ18Tp2v8gaegApNdG27nVG44KeHgCQRiyhB4CZBR371BnrYlcK/6fvOo7r0LgZQCox4gsA8oMAj3zwOraUX6wWBJ59askhJQUszrNrjhuOkdOlaznDilZBr6qu4/tOzS5yhWFh3MeQEEVhrTLWh1sZkKwfNn0CwGr0Xatue/HvBZ5dP6hNnf4FzMSzLVdEjEbTLGtacewdRSs3W1VVRNzulIsQmAH3MQA5wK0MSBQVeORDoaiK61oH0miZ4zuRnwy7bZzwrBcLC/o9EVGrlfiLSNnZUx3fd7ueqXGZYSHcx5AQmthhnbiVAckiwCMflHKzJfWa41q14QfG4weFalSZ0o1lDfq+iJSK064jpVgSoaSAJXAfQ0JmHOs1jhFfWBi3MiBZBHjkhlJutop2zXKtWs8wxOWDAgno9QOJv57CCj2wFO5jSAJN7LBm3MqABBHgkSeKZl40pG65rssHBVZM0w1xXf/6JijHLCwNvLbji4ihsyYQy+E+hpWjiR3Wj1sZkBSa2CFvNDNqJ+b3pMBHBVZHq1RVEd+p1W0vCEYvB0Hg2fWa5coLO+SBuXAfA5AD3MqAJGw9PDxs+hyAxbzUlafXc31fRDWM0vjLdOXBcoJOveZM2eiuGo0mPXkwJ+5jWIPwMguvnBkb2nGZYS7cyoD1YQk9smuGrjy++3RQCV15sByl3LzY8Trt8+ue7w+vLVU19g4rOyxRxQK4j2ENwsssvHJmbGjHZYa5cCsD1ocKPLIrCLzBYL5fKRQIWQBShPsY1iC8zMIrZ8ZLjssMc+FWBqwPAR4AZuHZB5YrRuNi2jL5Vw8AAAAAlkITOwBYBcbIAQAAIGHsgUeuDZd0sU4LC5nsWedaBy/u8lOLDE/GinEfwyp5HVvKL64TCjz71JJDFhNhtbiVAStCgEd+BF6nfd7XR43AwxXNQ2q11aTdKeajlA8Nx5qh31NENQ65yLAU7mNIWt+16jJlZkbg2aeW64uIse7TQr5wKwOSQ4BHXnh2zXJFDH305/CjQjWMUq/n+r5Ts4sUFDAnzbxoVQIRkUG7ZrliNFqV2Bq7QkEBy+M+hsQViqq4rnUgjZapjd22HrO7qEbjhKsMS+BWBiSJAI+c8LquiKjVijb+Z1GrJ2ZZEdHtA8t1zzsVjUe+mNMwmhcNw5BigaSOxHAfQ/KUcrMl9ZrjWrVhhn/M7qpRPayUNa4vLIVbGZAoAjzyIWwgpu7tRJ8Fww+L4Quabojr+v2BMHQUi1HKprnpc0C+cR/DeijlZqto1yzXqvUMQ1yyO1aKWxmQLAI88mHQ90WkVJzyYQGsUBAE09+kQI+FcR/D2iiaedGQuuW6LtkdK8atDEgWAR55NPlhET0OpkM4lhJ07FPH9V86hDnwWBHuY0iYZjZbxXrN8f2eFIhWSAi3MmDVCPDIh3A9VrijavLDIvDazpPHwcD8nsyUU1V1oyeDPOI+hoQEHbvdj3+rpKq+7zu1et8ojb9erJjsT8ZiuJUBySLAIyeiHVVO7cCJXhl+WIxGlzy2UwHmF9xc+yIixrPWzcDKcB9DMgZ9131lHqbvPl1cZOgm+5OxIG5lQKII8MgLzWw15HEGTtTqdGjiBWBO4aY+tVohvSMx3MeQiEKl0dBfP+zJr7C8GYvjVgYkaevh4WHT5wAA6RfWDdjiDgAAgI35YdMnAACZoOmGiPT6L3SgBwAAAJJEgAeAmWiVqiq+c9rxyPAAciYIPM/zPO+lKZkAgBRgCT0AzCLo2O1+b9jnSVWNUinuMFo3A0i7wOu0z/t6c7ghaNRZTERE1GqryW0MANKKJnYAMIunbZx93/Vj58HTuhlAunl2zXJFDH3056gvuGGUej3X952aXaTbBwCkFAEeAGYxYxtnWjcDSLVwLvfjFK/hnO6oMbhuH1jRCG+eRQJAChHgAWAWiqIpfJ0FkHFBvyePY7lYkF2QAAAgAElEQVQf8/vwhWiEd38gLCYCgDSiiR0AAGng2QcHBwe2t/gBwKsGfV9ESsUp+R0AkHJU4JE3wUstdBVKqFhe4HVuutfXPREpHTZNTbyO3S9WyhpXFxIVlk6BFZrM71GFvshuIMwj6Njt/ny/Qs9XYEEEeORH0LFPHTe2sdiQ0aAvD5bx/CIrhf/Tdx3HdWjdjPkFnXrNeXLbcq0Dd9rRIiQrLClcIh9ucp/M74HXdp5U6IGZPO3zOhN6vgILIsAjJ558C1ZVdaMng5zy7JrjiqhG9VCXruUMv6wU9KrqOrRuxgKU8qHhWLN/71WNQ54SYSnRJnenduBErwzz+2ia3GOHO2A2M/Z5ffIrPIsEFkOARz4EN9e+iIjRaJksZEYiolFLRqNpaiJe9/EdRSs3W1KvOb7b9UyNL76Yh2ZetCqBiMigXbNcMRqtSuz3WrYAYTU0s9WQUytcS6QaUff5oYkXgBnQ5xVYHwI88iHsyqNWK6R3JCTaGDqtMKXs7KmOT4LHIobRvGgYhhQLJHUkTNHM5oU58bJmXsS8CgBIFQI88oRNe0jOs9bNE5RiSeTFFgzAy5SySXoCkB/xfYUHg4H0u+eiN8s87wYWQIBHPoR7+nr9QCjBI0nTrzE6hGN1mKYBINM8u2693FZYjDn3zAOIEOCRE1qlqrqOc9opnjDNC0mIGj9d3wTlmO2hw9bNhk49ActgmgaArAs6r6V31age0ikRWBABHvkQdNr9kiq+71g1R1TVKJXiDmPoKBYXPiTynVq93zipjF4OgmDQjvpB0boZS2GaBoDsi/oKq9VWsyydes3xR1NWA88+tVxfSjrFFmBhBHjkw9MBpL7v+rGPfhk6iiUoo17zVi262sZHdqtGgzHwWAbTNADkQNRXOJxOGDZ4HS5eUzSz2SrWa45l6ywlAhZEgEc+zDiAlKGjWI5Sbl7seJ32+XXP9x8rpcbeYWWHETpYEtM0AORG1PM1bPDq9wcyLKCEQ1vc805F46E3sAgCPPKBAaRYG0Urm1p502eB3GKaBoAcKRRVEX+8A+xkpgcwjx82fQIAAEDCRonhpAMgQcHrNn2KyLTwVuZ2PRGJ4rr41zejy4qhLcByqMAjZ4LAu2mfX/ceXymxuhmLCjp2ux/1Pgx/fhWNErE4pmkgeZ5ds9zXDxORcH/QCbc0zCuc2uJadWmcmFpYgvedtrdjaspoaItaZFcjsJith4eHTZ8DsCJPOjg/M+qACszOsw8sN5raFf78KkZ8YWFBx273e240fYlpGkiEZ9fPe+KPd3pVVdWP7/wqItzVsIjhR6bRuDC1uK9nXFbAwgjwyI3hh0XUUSx6sDu4aZ9fhz3p+bDAvILAGwykUNAUJfr5VeHBwAJ4SIT1iOKUajROnsw7CLzOqeX4o9eHI7+45rCIwOu0z0VvljURCTr2qTN6Olk9ZJURsDgCPHIi+uYbX2gfPvvlOwiA9OIhEdYheDqY+5V3ww9XFrEBQGqwBx75EHZEUasnsd8wlPJJ9brmPGmCCszJs+vnsndSKROekAymaWANwg3IxuGUPK6UDw3Hcp22VzY1Ge5mpmE4AKQGAR75EM5Pnj5+iZklWJbXdX1fSgOTSwgAgHH0fAXWhwCPPJleYWdmCYDsCLzOTff6uicipcOmqYnXsfvFCptGsbywJbjb9UwtdkuZ13VlrEN4tL6NhuF42aDvuq4YuilK9POrwoMBzI0Aj3yIFvmNFv09E80sMXR2wGNR4YQv17L1lkmMQmLGWz2JiJTC/+m7juM67ETG0pSdPdXxfdeqS/Xw6UOhIOi0Tx1XRNS9HUXCrnbOy+vbABERKVQaDV0KhcefX/8VngoBi6GJHfJi2KhONarjc9/DufCO6zNJDssJAm9w0w2vJVFVtcSIL6zesB2nUT3UpWs5wymGUXtwoRcnVsGz69boKZGqqiIyNlhONRpNUxsbi8CnJwCkCAEe+TEaeBNnYlwOMB9GfCFx0UUWXUThnx6vqOgpJZcYViHwOtHD7XGqMVaV9+wDy1WN6glPJQEgRVhCj/xQNLPZ0jujue+RcC48e0exJNYEImnDaRqV+Hw+XPo8dfMyMDtFK5ta2RQJgiB65fkMBM28uDDXf2bIsyAIJq80APMhwCNfRl9JgBVjxBeSNts0jTWeEN4C0hQSEXid03PHLz1dMjRo1yyXTRnAcgjwAACkB9M0sCaj2nsccj2WMGxLNGrD+ZTv1OpChgcWRYBHdjF0FBsRNka87j2+Utobb5wILCiapnF9E5RjblQB0zSwKs9nHcSg1wIWF92sYgrtmnlxUenUa87UsUEAXkWAR3YxdBRr91hVGOf7luuwJhBLC2cV+k6t3m+cVEYvB0EwaEctOqfukAdm9OQ2FrWgB1bI67oiolZP4j8SlfKh4Vgu7TyARRHgkV0MHcWaeXb4tTdsjLgTXU2Dm7Bxou/U7CI1KyxDKTdbUq85vmvVokeSrnUwejipGg0eEmFJwc21LyJiNFqMZkGCprfzALAcAjyya7ypGA3GkDjPtsKiwrNCu1I2tXK4JNC1bJ0Ij6Uo5ebFjtdpn1/3xgZzh8+MuM1heWGvRLVaIb0jIYWiKvLCwIyoQl+kpgIshgCPfHg+MHn+A4CXDUd8xa8JVMon1eua409vQAbMLBynsemzQJ5RHUVyhmvkrYNetXEy/uQx7CHjuCJiHLKcCFgQAR5vA92bsazZRnz5/YHQZwFAaoW9EnnWiCRpZsPoWa7vO1bNiXlfrbYopwALI8Ajuyb7iY1vFo3Dei0sixFfSFjgddrd615v+hGlwyZffbG4sFeic9opnpTJ8EiIZjYvKl4nbBHz+HK4HYgLD1gKAR7ZFa3Rmvl4lfVaWEI04mva5BtGfGEFPLtuvTzcS6bMVQZmFHTa/ZIqUW1UVY1SKe4wpq5iaeFmIHPTpwHkztbDw8OmzwFYQhAEIiKDds1yxWi0KrE1doXWT1jecM2HalTH+4kN9/T5sUNvgZmNX2H6ztShGdzPsIywI8yraBkDAClFgEc+BB273adigIQFnn06tUCqGo0TpjJhCWGy4jEQEhUE3mDw+mGFAkMPsKzw+fZ17/GVEvM0gOUR4AFgHgGb+pAQhmUAyIvJPkWPeEwJLIUAj7yJ1tQ/MxgMpN89F71Z5psxgHTy7APL5astgKwb7tQIn2/vRBuCBjej5988qQQWR4BHfszQ/okPDABpFkX4Bu3BsUrju8zCn1/FljQsLorv8U8jh6V5vpEBi6ILPXIi6LyW3lWjeljhswJAimlmqyGnVtgeXC3F9gcnWWFeg77rumLopijRz68KDwYWEE5VVasnsXcqpXxSva45/vSprABeRoBHPgQ3175ET3ulU685/ujB77DvWEmnpAUg1cZ3jfq+7/txTyVJVphXodJo6BIONgh/fv1Xpk1BAF4z6PsiUipOu08pxZKI7/cHwq0MWAQBHvkQflqoezuKiOzsqY7vX98E5bIiomhms1Ws1xzL1lmuBSC1gs5pmN5Vo7qnF4tTDiNZYV6K8tj3e/xnIDnTK+xhhR7AogjwyJPoce/ks11lZ091fPe8U9FYegognaIHkTSxA5Blmm6I6/pO2yvHlU28tuOLiKFTUgEW88OmTwBIQKGoSvjwd0gplkTE788w/BYANmj6ulNgBTz74KBetzte3MQWYBW0SlUVEdeq2x1vbDZQEHgdux62p6/SlQhYFBV45EP4uNfteqamjUrww0X0wnotAOkX3sfo7ITE+b7rW64zGvLFonqsllI+afRPLdd3Hct1Jt5WjUZ8gzsAs2CMHPJiOLTEaJyYmoyGlLRMTZHAs2vTJ5oA08w4b2kcHcKxDCbBYw2CwHucxx1RjSpJHqsVeJ2J60w19g4r9BQGlkKAR35EET4cLTrezHmImaOY0/CamgNXGRYWPjDqua4vIqpqxA6R4yERVmdKkt/Td0hYAJBWBHjkSuB12ueiN8uaiAQd+9SJZsOravXwhC8kmFMQeIM5+yYUCpSwsKAZHxjxkAgrN5nkucwAIKUI8AAApMGMWzaowCMZYYqPnnsT4LFqw0fiPOcGlkSABwAAeKue5PaQqhqHJyaL1rC4wOu0z/t6c/gY6OkCIxp9AMugCz1yLwgCUXjYi0WEFdGw4El1FECOxOd2GoxhFaLWwYY++nOY3lXDKPV6ru87NbvIGg9gQQR45EjgdU7PHb/0dOHfoF2zXJ72YhGDvuu6YuimKNHPrwoPBpYSeJ2b7vV1T0RKh01TE69j94skK6zAZGdwcjtWzOs+HfUe/lnU6olZVkR0+8By3fNOReN7GbAIAjzy4rHtfCnubd+p1YUMj/kUKo2GLoXC48+v/0oh6ZNCvo133xQZ3dD6ruO4Dk8isbRBN7q+yO1ISNDviYi6txNdW8P8PnxB0w1xXb8/EJ53A4sgwCMnvLbjS+y2Ks28uKh06jXHd9pemQVbmIOiPLbaGf8ZSIhn1xw3nMmtS9dyhos+CnpVdR3WnWIFika1QW5HggZ9X0RKxSn5HcCSftj0CQArMVyudRJfnFLKh4aIuF1vvacFALOL9okajaZZ1rTi2DuKVm62qqpwG8OytLJJescaTeb3qEJfZMEasBgq8MiT0eNeIEFBEMS8OhgMpN89F71Zpj6KhUTfakf7Rp9RdvZUx/fdrmdqXGOYx4w9OMfRjxMLC5fIh5vcJ/N7EC2Z5CsbsCgCPPKhUFRFXvhiG1XoedyLpXh23Rrv2RzDmGGfPBDr2brTCUqxJPLy9QfEmbEH5zj6cWJx0SZ3p3bgRK8M8/tomtzUJ5UAXkWARz4o5UPDsVzXOuhVGyc7Y5uVh5NyRMQ4pJ6AxQWd19K7alQP+UqCJfX6gcSvcA4r9MDcZuzB+eRXeN6NxWlmqyGn0UemakTd54cmXgAwFwI88kIzG0bPcn3fsWpOzPtqtUXnJywhuLke9UmUTr3m+KOWiYFnn1quLyWdraVYQlS1ur4JyjHfbYfrTg2dOxnmRA9OrJuimc0Lc+JlzbyIeRXAXGhih/zQzOZFq1E1VPXJy6pqVButC2YvYTnh8uZwGaCys6eK+Nc34WZ4RTObraoqrmXTXwxL0CpVNRx6aXtjnRaCIPDses16OlkZAAC8QVTgkS+KVja1Mk93kZRof3K4GXl8im3YYCxs2sOzIixIKTdbUq85vmvVoi3LrnUw2rysGg0eRWJVwg1m173HV0p7h5UdavUAkG4EeACYX9g2cXy38mSmBxaglJsXO16nfX7d8/1hzwVVNYhWWKGgU685Ey09fN9yHRltDgIApBEBHtkVzsUJR93MOCOHuThYWDQXJ5p0EMX1sd3KNBjDyoRLiTZ9Fsgtzw7Te/RgKGpXN7hpn1+7vu87Nbt4QdMYAEgpAjyyK5yLE466mXFGDnNxsLgowVt1aZyYWliC9522t2NqyqjBGKMKAaSbZ0ftFJ4V2pWyqZUrnXALh60T4QEgnbYeHh42fQ7AYoLAGwykUNAUJfr5VeHBwIKGE2yNxoWpxa1BNRp86cUSgrHWdVMo3MOwlODpEI253wcAbBYVeGTX+FwcZuRgHTTzoqV32uciEvUbs0+daDa8qlYPT8qkdyzOs8NO87NQVWOPScpYQDhQI+rHGYN2HgCQbgR4AJiDopUfa+xK2Wwy9ACro6qqPLauC1948ucR33f9mttnyQcWM96B8ynaeQBAuhHgkTcvLkFl8SkWFi6ff2GN/KsHAC/TzGahU6/5IqrRODHH41XgdU4txx+9Hnj2qeWyVRnzC7t5+E7bK8ddOlE7D0PnsgKAdCLAIz+CzuNy5ikIV0gMZSssLeicOn7sFC9FiybEW6fFVrOsKJrZbMiB5brnnYrGSnrMQatUVdfxXasu1fHhhOFceCdscFfhoxIAUooAj5x40lBMVdWNngzyYrJPnWsdvLhJmS70WFxY+zQOp+RxpXxoOJY7qpxGlVT2KmNOSvmk0T+1XN91LNeZeFs1Gic8EwKA1CLAIx+Cm2tfRMRotMz4bX3A/KLENPPx6tTsBQCpoWhms6V3wrnvjy+Hc+HLfIgCQJoR4JEPYVtdtVrhiwdWSjMvWpVARGTQrlmuGI1WJbbGTn8FLK1QVEV8t+uZWuz6Za/rytgqj3DXBos+sBhFK5saTTgBIHMI8MiT6XNxgIUNo3nRMAwpFkjqSIqys6c6/nBv8pM6aBB02qfh7uS9HUXCrnbOy+PAAABA/mw9PDxs+hyAFfDsA8uN6/0EANnh2XXLfdbO43GQnGo0mqY2HHkgEtvwDlhAEHiDgYgUChoPKQEgzQjwyIuw3ZhabZywfw/JCrzOTff6uicipcOmqYnXsftFNo5iRQKv0z6fmKihGmNV+fCJpVE9MUnvWEDgddrnfb05HMsyeiIkIjwWAoB0I8AjH4KO3e733Ogrr6oapVLcYcUKX3exjOezCsPBhNGXX771YrWCIAh/YN8GVim6Y43mqg7ju2oYpV7P9X1mrgJAirEHHvkw6LvuY/nA95801n1k6CbzlrAwz645blgK1aVrOcNLrqBXVdfxfadmF/nWi5UhtyMJUTPE0aj38M+iRgs6dPvAct3zTkXjeSQApBEBHvlQqDQa+gyH0a4ZC/NsyxWR4Sbk7uM7ilZutqRec15oIA7MYVR7f2IwGEi/ey56s8xFhkVF0wvCZojymN+HL2i6Ia7r9wfC824ASCMCPPJBUWi7g2RF33pHVatnhg3ESfBYypMmdvGMGR5WAtOEU1dH0wue53cAQMr9sOkTAIBMePatd4JSLK3xbJBLQee19K4a1caUZ0jAAibze/SsssiCNQBIJyrwyIv4JafPsKUUS+r1A4nvNh9+6wUWF9xc+xJ1Q5RorkbUGDHw7FPL9aWkM+0AywmXyIeb3Cfze+C1nZefVQIANosAj3zw7NrYDJypaKyLhUUbQ69vgnJMa6fht15D5wLDosJVHlGWCvdkDK83RTObrWK95li2zl0MS4nuZU7twIleGeb30TS5qXuFAAAbxxJ65IUa7+kBmzs9ZJ9WqaoivlOr297Yeo8gCDy7Hj5A4lsvlheVPsM9GX5/MHpD2dlTRdzzzgyrjYDpNLPVMIafh6rxbP7lxAsAgFShAo980Mzm1OAUeJ1Ty5HS4YnJ2lMsQRn1mrdq0XoP1zoYrfxQjQbferE6haIq4o9v2lCKJRGf9uBYmqKZzQtz4mXNvIh5FQCQKlTgkX+KVm42DN+1TilcYUlKuXnRalSNZ4s7jGqj1WqysBnL0XRDRNyuJyKjEvz1zei+RZ8FAADePCrweBvCPX9Tti8D81C0sqmVN30WyKOovZhVl8aJqYUleN9pezumpoz6LNAeHACAN4wKPN6S8e2kAJA2mtkwRMR3rbYnSvmkqoqIa9UODg4OokadxiFPIQEAeLuowONNCDrnrlC5wryCwBvM+dCnUNAYVojFaeZFS++0z0UkartgnzrRbHhVrR6elNmpAQDAG7b18PCw6XMAlhd07HY//q1ez/Wjb7+01sV8RkOVZseoQgAAACSFCjzyYdB33ZeDlmo0TkjvmE+haBjGk1d67qgYapRKImNPiFTDKImwygMAAABJoQKPfHhlqXNBY4AclhcW5NVq46T87IIKOvWa46tGg1b0WIUgeGFkhsImDQAA3iwCPADMJIzvU5fIv/I2MJOg87jnfQouMiwt8Drt7nWvN/2I0iGPIwEglVhCDwCz8LquiBj6tK+00QSwrmdqfOvFYsKVHNEfVFXd6Mkgtzy7br38kEhESus4EwDA/AjwyBFKCtigoN/b9Ckg44Kba19ExGi0THb9ICFB59z1RUQ1qof6TmFa1w42agBAShHgkReUFJCsQlEV8d3zTkWL64botR1fXqrQA68Z9H0RUasV0juSM7zMTkz6ugJAFhHgkQ+UFJA0pXxoOJbrO7V6v3pY2SlErcSCIBi0T8OnR2q1Qn7HkkpF7lNIHJcZAGQVAR75QEkBydPMVkNOLdd3Hct1Jt5WjUaTyw9LCPso9PqBUIJHYrjMACDbftj0CQArREkByVI0s9lqNarGk/ZiqmpUG60L+itgWVqlqorvnHa8F6bIAcvRzIbBZQYAmcUYOeSEZx9YrlptUQIFkFFBx273e27UzENVjVIp7rBihZVGWFLg2eHGH1VVS7HXGZcZAKQUAR65EUX4xkmZZYEAMsizDyz39cOYA4/lPBlXOA2XGQCkFAEeOUJJAUCGBYE3GLx+WKGg0Y8TCxvFd9Wo7unF4pTDuMwAIKVoYoe8GC8p+L7v+3HlBUM3hW8kAFJJUYhMSNyw5ys7zgAgmwjwyIegcxqm99dKCms8JwAAUomerwCQVQR45AMlBQD5EQRx/cEHg4H0u+eiN8tsTsaiGCMHANlGgEeeUFIAkG2eXbfcl/uLGfqazgX5pJkNw7Wc084OT7wBIIMI8MgHSgoAMi/ovJbeVaN6WKH8jiUEHbsrhiquUztwpg4rpOcrAKQVAR45QUkBQMYFN9ejvUDSqdccf7QtaDhjo6QzJxPLGfRddzSt0Pfd2I6v9HwFgNQiwCMfKCkAyLqol8fejiIiO3uq4/vXN0G5rIgomtlsFes1x7J1xnNjGYWiYRivH1ak5ysApBMBHvlASQFAPkS9PJRiScT3+wMZ3rSUnT3V8d3zTkXjQSQWppRNc9PnAABYHAEe+UBJAUC+FIqqiD/e2WMy0wMAgDeGAI98oKQAIOvCZpxu1zM1bRTXh4voRSTo9zZ6fsiZwOvcdK+veyJSOmyamngdu1+s0GYBAFLth02fAAAAEAkTvIhr1W0viErw4jttLxARCby244uIykoiLC3o2PWDmuU4ru/7/mjTWd91rNpBvRNs9OQAAC/Zenh42PQ5ACsSeJ1297rXm35EWGQAgJTy7APLFRGjcWFqQadec5419DAaNLHDkqKrTDWqh7p0LceNLqvA65xaji9cZgCQYiyhR1549msDlEWktI4zAYBFaeZFS++0z0VERCk3W2KfOtGtTVWrhydlYhWW49nRM6KmqYl43cd3FK3cbEm95vjDjRwAgNQhwCMfgs6560tUUNgpTFthqrCzD0DKKVr5sfiplM1mmQ4fWJ2wlYJarcTn83DYAQkeAFKLAI98iOYnV0+Y8w4AwDThx2U0rTBG2D1xjScEAJgLAR55Mv0bCQBkAr08sA7j8wmfYtgBAKQbAR75EI5fmv6NBADSj14eSFz4cTk+n3DccNiBofOQCADSiQCPnNDMhuFazmmneMIMWwBZRC8PrINWqaqu4zu1er9xUhm9HATBoH0aPkCaukMeALBxjJFDjgSeHX75UFW1VCrFHFGssEceQEqFw73UaqvJfQrJiptQOKRG/ekBAKlEBR55Mf51xPd934/7amLopvDFGECK0csDyVPKzYsdr9M+v+49flqqqrF3WNnRWOMBAGlGgEc+BJ3TML2rRnVPLxanHDZ1TSoAbBq9PLBOilY2tfKmzwIAMCcCPPJhOEaOpacAMoteHgAA4GUEeOQJS08BZJpmthpyalk1h14eWJ2gY7f78/0KlxkApBQBHvnA0lMA2UcvDyRi0Hddd75f4TIDgJSiCz1yw7MPLJdF9ACyahTfX+vlQZcxzCcIvMFgvl/hMgOAlCLAIx/C9YE9N5xgqxqxC09ZEwggxRgjBwAAXsESeuTDk/WBvu/GLjxlTSCA1KOXBwAAmIoAj3woFA3DeP2wImPkAKQVvTywTkHg3bTPr3ujF0qlPb3C/AMASDmW0AMAkBL08sBaeHbdcuNXqqlG9YTNZgCQXgR4AADSgF4eWIvxbomH+k4hWpo2uGmfX4cb0HiGBADpRYBHzkysCZTS3mFlh266ANIubGL3KqNxYWrJnw3yKrrOjEbLnFwuPwz3XGUAkFbsgUeOjI9QfuT7lutQTwCQdvTywBp4XVdE1GoldrO7Uj6pXtcc3+16pkaCB4AUIsAjNzw7WhOoGnuHlZ1nawJ9p2YXKSgASC+lbJqbPge8EdOHHSjFkkj89ngAQAr8sOkTAFbDs62wqNBqNs2ypgxpZbPZbFVVEXEt29v0aQIAsEGFoioibnfa52HQ74mIykIPAEgpAjzyIfrGUT2JXSavlE+qqoj0+sF6TwsAgDSJPhBdy/ZiPhGDzqnjT/0wBQBsHkvokQ+Dvi+vrwn0+wMRvpQAAN6ScMDBo5Kq+r5r1VxVNfb29GJRpN/v9q+jCQhGqd/uBAw7AIBUIsAjT3r9QGLb8kQVegAA3pxB33VjBxz4vuv7z9/xXdcXQzd53g0AaUSARz5ouiGu6zttrxzXqM5rO76IGDpN7AAAb8yMAw7GsQceAFKKOfDIi+EMOdWojs99D+fCO64vTJIDAAAAkGUEeORH4Nmnljtl+I1qNE7M+OX1AAAAAJABBHjkS+B1wrnvjy+Fc+HLhHcAAIbCBWrXvcdXSnvjC9gAAKlEgAcAAHhLhpvO4rDdDABSjQAPAADwdnj2geXKcIHaTtSubnAzWsBmNC7i+sECAFKAAI/cC4JAFJYEAgAwiu/xhfZhaZ4IDwBp9cOmTwBYncDr1OsHB7b35NVBu1Y7OKh3gg2dFQAAaRH0eyKiVk9il8kr5ZOqKiK9Pp+ZAJBOBHjkRdCp1yzHn7KnT3ynRoYHALxxg74vIqXitHVpSrEkIn5/sL5TAgDMgQCPnPDaji8iarX1fNmfZl5ctKqqiO+0vfhfBgDgDZleYQ8r9ACAtCLAIx+8rivT1wSKUj40RMTtkuABAG+YphvywhPt6Gm4obMDHgDSiQCPPJm+JhAAAIholaoqIq5Vtzte8FiIDwKvY9fD9vTVCvkdAFLqx02fALAShaIq4rtdz9Riv3VEFfpiYc3nBQBAqijlk0b/1HJ917FcZ+Jt1WhMWcwGAEgBxsghL0ZzbauNkx3tcWxcEHg37XPHZSwOAACRwOuM5kWAQaIAAAVRSURBVL5HwrnwZY30DgApRoBHfnh23XKndaGfMvIWAAAAADKCAI98oaQAAMB0nl0/l72TSlnhYxEAMogADwAA8EaE+83YUgYAWUUXegAAAAAAMoAADwAA8EaEU+Rcy/aC1w8GAKQOS+gBAADeiCDwBjfdcDaLqKpaKpXiDitWTPq+AkAaEeABAADeiOHM1VewSR4AUooADwAA8EYEgTcYvH5YoaDRpR4A0ogADwAAAABABtDEDgAAAACADPhx0ycAAACANQsC76Z9ft0bvVDa29N3yhoL5wEg1VhCDwAA8JZ4dt1y/di3VKN6QgN6AEgvAjwAAMCbEXTqNccXEdWoHuo7hUL48uCmfX7t+r7Qgh4A0owADwAA8FZEc+SMRsucXC4feHYtfJcIDwDpRBM7AACAN8LruiKiViuxm90VrVJVRcTtems+LwDAbAjwAAAAb0qpOG2Xu1IsrfNEAABzIsADAAC8EZpuyEsV9qDfExG1WFjfKQEA5kCABwAAeCu0SsMQca16J5h4L/DsU8cXtXpCH3oASCma2AEAALwRQcdu96Xnur6IqKpR2tP1oki/3+1fhy+KahilZ79VrDBaDgDSgQAPAADwRkRN6OdEV3oASIsfN30CAAAAWI9C0TCMuX+LLfEAkBZU4AEAAAAAyACa2AEAAAAAkAEEeAAAAAAAMoAADwAAAABABhDgAQAAAADIAAI8AAAAAAAZQIAHAAAAACADCPAAACztrrm7tbW1tbXbvHv12KvjmENnfxEAALxZBHgAAAAAADKAAA8AAAAAQAb8uOkTAADgbfn45eHhy6ZPAgAAZBAVeAAAAAAAMoAADwAAAABABhDgAQCY7u6qebwbdpgP7e4eN69m7gof9ZHf2to9vnr22jK95Zc8KwAAkE0EeAAA4t1dHW992P901u2Ovdjtnn3a/zAeyKe6Ot7dPxMR0Y8uv375mJKzAgAAmUWABwAgzl3zL1H8/nx5+zB0e/lZFxHpnu2/HJbvmrv7Z11ZcXpf9qwAAECWEeABAIhx92u7KyJydPm1/nF79PL2x/rXyyMRETn759SsfNfc/fBp9el9ybMCAAAZR4AHAOAFv/17Ymv5xy9h3XtKMk8svS91VgAAIPsI8AAAxNj++RcREel++hB2iJutRdzvvx6H6V0SSe//f3t3bNs2EAVg+G4XqskIlwlo927TMSU1gMt0aZSS6rKEMgE1QZAi1C50QckWYNKKTRHBCd9XCQJEvPbHUfc+OBUAcBMEPACMKZtdlUIIpxviVi+3vU9X83673h4/br/NuGb+ulMBALdBwAPAuLJpu92mSunlq+dqfmNtWzoV9vr7En9H/+BUAED+BDwATCrKumnbvu+7brepzqp5v13frUZufE+brm1+DnfCh6XuhH/3VADATRDwAHBZUZR1c6zm4862sbfk08N9EUJRL53w75sKALgNAh4AXjv8+BxjjHGkv892tu3/dOM/XyjhZ04FAORNwAPAa8X9Qwph6jj78Pd3CCGE9Gk1+YAlEn72VABAzgQ8AIwo6scqhGFh29fzK94Pv0573kP1WBdvPeE54a/2Uvv8qQCAfAl4ABhVNt0Q4PvtcV1bjDHG1d3QyWnTXdrzfsrtsF9/uVbCz58KAMiVgAeACUXd9sPKtrOdbSmlatd1ffsv59xls7t6ws+fCgDIU+z7/n/PAAAAAFzgBB4AAAAyIOABAAAgAwIeAAAAMiDgAQAAIAMCHgAAADIg4AEAACADAh4AAAAyIOABAAAgAwIeAAAAMiDgAQAAIAMCHgAAADIg4AEAACADAh4AAAAy8AQ0Y+q+2ThPwAAAAABJRU5ErkJggg=="/>
          <p:cNvSpPr>
            <a:spLocks noChangeAspect="1" noChangeArrowheads="1"/>
          </p:cNvSpPr>
          <p:nvPr/>
        </p:nvSpPr>
        <p:spPr bwMode="auto">
          <a:xfrm>
            <a:off x="307975" y="-2917825"/>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png;base64,iVBORw0KGgoAAAANSUhEUgAABUAAAAPACAIAAAB7BESOAAAACXBIWXMAAB2HAAAdhwGP5fFlAAAgAElEQVR4nOzdT4ibaZ4n+J+aOnb3Xsxe3DmUQfLBmGUPBUm9omAMMwfJbGHYxNB1yDytRNILUg7rYtnMY3pYytApwTSJdHMeusHkgjGkdJgBDyR6C7MFuyzGB0vgZrJ82MWXre7Dnlp7kCJCEaFQ6NW/V4r4fAioLOmV9LyvHoX1jd/zpzAejwMAAADYb3+WdwMAAACAywnwAAAAcAAEeAAAADgAAjwAAAAcAAEeAAAADoAADwAAAAdAgAcAAIADIMADAADAARDgAQAA4AAI8AAAAHAABHgAAAA4AAI8AAAAHAABHgAAAA6AAA8AAAAHQIAHAACAAyDAb1S/Xjil3l/pccs+7NAcn2a5Pbq+TTht7xp0sVG/Xi6XT7ppudzOo6OO2uXsV2zuZV7+xu3akwt71Jr2TFPmK5fL5Xq93d/3HruSUb/dPv1+FApH57vpE97/T//+txAArh0Bfqu6z5f6It5/3t12S7IZ9dv1sm9snOjXy6VqN03Tk5vSiNL0P3WYlS2+sPspTdO0221WS4VCub6dGJ9Hjxr16+VCoVRtNk+/HxFH51sqlOtXtJfv7IL7XQEAaxLgt2upBL9f+X3ULhdK1WY3vfxQrot+vTqnQ9y9XQwdZi2LLuxBSLvVUnnDQ4Zy6VGjdrk07704I+02S1euGr2zC+53BQBsgAC/HUmSTP5jiQR/lN+PH5Ov4Zur/O2q0hlPDBoHk5HyN3r7+ug/k1ZvOL2E404l4kA6zJ6+7wsvbN6S1nGDThsOh71W7eS3VdqtbjTS5tCj+vVS8+hFk6TW6g2HC844bX62mfPdk2654IJvtoUH8bsCAPadAL8lDx/WJv/x+u0l3/SO8nvt4cMttwlWc/K9u/ZVo7JPCfjAHeaFLRaLlUZnMB62Nh9pczFqf300CCppDQeDTqNSPPVmTM942Jv+Vj/w8wUADpkAvy33H0y+66XPflj4Re84vz+4v/1GwVqSO/s9OftgHeSFLTYGJxk+bT451LU3Rz88m/4dJWk9XVRoLlY6xyd82S92AIDtEOC3prJUgj/J73sxahZgacXG0+MI3/360IvSycP7l42CKN5/eJTg3wy33iAAgHME+O1ZJsEfzYFdLr+Pzu83deleTpM1f8tntkSatyPSdPuo6tFg0rRZWm0DodHkNWcaufRC1acfueETjLhoV6TjnbPq/Zju6jX7XGeeaYVGrnNNFj1rpnM/1ZqlOtLRdTnfJwqFen9THWbVs5j/ZDOboM1c4w3thrWppi6+sGeOzfKpz9aTN6HY+Op4XPlFv+mmO7PNXLbC3MuWpUct+5xZLJPJi43BZSsVLP8L4rJumeVXzfFzTTvQmcfOfejlF3xhC3P4xwUAiJi/ShGrOZ4iOVn/6ej/Xrwa1LR6VevN/J/p/73g0HmSWm/eCwx7tYXL4p152IWvcGHzs7xm0hqevTzLt3YzJzgen3uHzp56rXdyxLzTX6GR61yTVS70pa3J0JEWHVvrbaDDrHIWxy97/mVmW3T6kXMv8/I3rnPB5573wgu73HFzX3DpnrxE25Z9G2caef431yWXLTn1iCV7VKbnXMbMlcryLs4xbC34BXH+ei749Gf+VXP8XLXe+OLHnrmSl17wDX0cNvKPCwAwHo/HYxX4bbqsBn809/LS+nu/XjhZJPm8tFstnatk9OuX7YqUdquljW4AtWgnprRZqj9f6ZFxQUu3cYKvvy4fF4mmTobVrtLINa7JIque+yodaXs2+w6O2uWjc0tqvXFno2vC5fBpWu/NWtiTN+tkVPm5JTsvvWwrLGC/heesPDqZB1AtFVYt5I/a5dKCLdLS5tIfrpV+1Rx5/XX54sduZvW9PD4OAMCRvP+CcLWcLVcsLmadqr8vqMDPVtKS2sluU8PTVZD5NeVJLeRUMWTYmymHnGvZqiXh00WW2Rc9vefUnKeefeSp1p4+w02c4CUV+KP7jq7xcHhyFis0co1rsuSVzvTmrtKRFly1Ze7cwlnM/VDNPtm8ZqxXgV/903SJBddutTdrmZ58icwV+AtL8DOncOayner+mX4Frfqclzo3XiEiIklqtVavt9SlO/0LYmZTwAW/Hy7/dbT0r5qzJ3BxE86Pk1imG27k47DyPy4AwAkBfqPOfT9Z9GX4TH6/KMBfEk2Gp4Z/nn/QBcNJLz5gA3ls4djeBd9iL2jsvPtXPcElvjHPP+1VGrnGNVlkxXNfqSOdObkNBviVu+j5z1Tv8uC2VoBf49N0iQuv3apv1hI9+TLZA/wFH46lPzJnX2ipP2tkfM5lLBr/HhFJrdW6eID9ScvmvmHH78upexf3wCy/as78xWfR5zRTrt7sx0GAB4ANMIR+u45Hl54fRb/k+Pn+k6NRtPO3OCpWOsffirrPz49ZfD3ntlhqKaZsTtpZ680bvTy7XPUpJ3sw13rz23Jyhjs4wfnjjFdr5MrXZFlZzn3djrQ9672D/frxgOGkNRws2gVsfbv/NK3+Zm1rxPyyjjbYiKT1aP5H5sG8ovfOn/NEsdEZjIfnB8dMpd1m82iA/cUti9pX896w46X+Ltt+bt3fhxc24eTSbGz9/F19HACAWQL8ll2Y4JfM70fL1F/wpSwiZr+ZHX+hK96+O70p7VYLhXK93u6vtT7zZWbaedEJzSxXPWv45ijkXnwljs/weI7ttk7wgtSzUiNXvyaLrXTuK3ak7dnIO7ib9J7np2nlNyvv/B6VzjTFXfq2LB8ot/GcZxSLlUZnMB5PhoO3arXkTJpPu83ziw9c+peFpZu+2u/DUy54ZOnOWn8tPLbzjwMAcIoAv20XJPhl1687/jqX3CldeNDJd/njL3QzyzJFRNrtNqvVUuloO6FLdz3LbKl2zvsGeZJVutXChY7W4zr5Wr6lE7x7e96369UaufI1ucwq575qR9qetd/BtDm7ktZllc117OWn6ZI3a35P3oqTj8cSx45Go36/3a7Xy4Wzq+yt/PpbeM6YRPlGpzMYTMP8bJRPmxcs0bbuZV/19+GMRZ1mI3b9cQAAThHgt25ugl96/fnVX7YxmL91TzodCVq4YCzomhZ9gT0p3azsJKvkdYJLOBuoNn5N9vjcM9jwWWxmfe35rsYF35bjvzfMzY6jU7uFl0qlUrXabHYXL2J+iW0850KTuvxgdjW47tcn3S3LnzA2agd/aJvDxwEA8iTAb9+cBH+U37dbKyk2BvOWOz82dyzoIbnyJ7jA1Tj39c8iaQ2Pl8baZoS/Ihd8G2bS65k/VY369XKhVKo2u2m6qWy96ecctad/Bigss+tZsdI5Xrdim2M+9p6PAwDkRoDfgZMEPx3weJzfNzRN9eQb9Pla75kZncm5GZ0bDj2LSkKL61RLLeB9fgLpbk9wpUaufk0uselzX9SRtmfls0hqvfGgUZxZ1WurEX6dpm5BPm/WnHZMf5vF2QFFczYLT5IkqdVqrcnWbHN3blts8895MgRmyYUfNjCOaCkr/j7cpX36OADA9SHA78Jxgp98RcyS34+nSC9alOlkCOuiRhQrjUZnMJh84ZrZrXcjhaSV23nydXjd0aBbPMHVGrm59+5Sl5/7DhuzsozvYPLweL2w3UX41Zqa0SG8WUcuyu8nq6nPbBY+GAwGnU6n0ahUiiskz20858wqFKsv3bjML4jlSv2b+324S9v9OAAApwjwO3EqwWeqvx8/8tSUy9NmdjCafoO+9LtisdIYrFD/2lQ7Z52ElYu/6x2fz9GYzF2f4EqNXP2aLLTaua/WkbZn0+/gFiP8vn+atv9mXWzU/qw5v/5+shBf62lnbrTO3ve38ZwzF3vB1T4x80eEmZEPxysKps0n8zvJyR86Fr9fK/2q2aXdfxwAgFME+N2YSfDtH95kGT9/8vVyfjAZ9evVc9/klwkAG153KUs7Mz1wNiQcX7Ndn+BKjVz9mizZlkznvlJH2p7Nv4Nbi/B7/mnKL7+P2uXScXw/s3/aZRdk1C5n7vvbeM44tZdj2iyVFy2+Nupf9AeLmV395naS/pPmUvl9xV81O5TDxwEAOGWJaXYs7bjukLSGZ+46u2rvoiPOzH6crWYktVbv6IHDmSWRzz7j7MsltdbRcNN5DzzzaiePPN/EJc9+cTvPP/Opcs3J2Njx2VWSZlu64gnOf4cuvPRrNnKNa7LIqm/uKh1pwVU715psHWbVszh+3JyXOznDi7rY7O1L37j6p+kSCy7sam/WMj35Eouu77QFw97Z1cvOv9pM+099WuZ0/aV/Ba3xnJc4UzGevMmzvyHObCM35/nPdZLjO3qz95w6o/nv/5q/ai583y7sGws+wpv9OKz+jwsAcEyA36hF36FOJ/iFB5z7brjEgMRzTzh/n5+VHrf0d+HFr5nUahdFg2Uae/G3zgwnuHqAX62Ra1yT1S/0Bec+Xq0jXXjVLm7Lkh1mtbNYGDBnn/LSP9wsf+PKF/wSCy/sep/69QP80uafdYbnufCvEMemZ7P6c15+2llGfa96xmcfd9H7v8qvmo0E+HPPvtmPwzr/uAAAU4bQ78zMVMvMYx8rnfG5CtOMpNYbnluOuNgYDC/c5Gfh4746+0126eWULtwfOCKp9QaP7ix84CVn2Dkz8nTVE1zZKo1c45qs05S44NxX6UiXt2XVDrOFd7DYON7lK7rVZTYGW/Z5d9zZYjtv1qYltdZFrZh9K+Y+sndcmT6zVt/FPWr157xUsdIZn6/jz3uNBWc8WPQMSWvp92u1XzUry/wRzuMfFwDgSN5/QbhaFhdBLhk/eHnxbDKMc+bPAMmpoZrzH3P2QRGRnBv3eO6FTg0XTVrZqiTD049PktqkkUsMzj07UPXyM8x2gutU4Ndo5BrXZImmZHtzx9k70uXFvXU6TMazuLwXzanCr1uBX62pl7r0wo4zvlm7qcAnSVJb8qTPfliS2cu1oLWLetSqz7nsBZhuiXbmXV7+bT7fvovesEve/0y/ataowE8aPfeCb/7jsOY/LgBAYTweX/AlDQAAANgXhtADAADAARDgAQAA4AAI8AAAAHAABHgAAAA4AAI8AAAAHAABHgAAAA6AAA8AAAAHQIAHAACAAyDAAwAAwAEQ4AEAAOAACPAAAABwAAR4AAAAOAACPAAAABwAAR4AAAAOgAAPAAAAB0CABwAAgAPws7wbcEV8+PAh7yZcIzdu3AjXnG3Sx9g2fYwd0M3YNn1s9ybXnOtMBR4AAAAOgAAPAAAAB0CABwAAgAMgwAMAAMABEOABAADgAAjwAAAAcAAEeAAAADgAAjwAAAAcAAEeAAAADsDP8m4AAFwvf5P+ecT/FxERf/53yT/n3BoA4HAI8ACwXX+T/vmSd8nzAMAChtADwLb8TfrnC9L73OO31xgA4NAJ8ACwFaul8ayZHwC4PgR4ANi8NUO4DA8AnGcOPABs0qay9+R5zIoHAI6pwAMAAMABEOABYGM2PvTdWHoA4JgADwCbsaWwLcMDABMCPAAAABwAAR4ANmCrdXJFeAAgBHgAWN8OArYMDwAI8AAAAKxg1G/Xy4Vj9fYo7xZddfaBBwAAILN+vVTtnrrldjGnplwbKvAAAABkNGp/PUnvtdZwPNGp5Nymq0+ABwAAIKPhmzQiImoPGuruOyPAA8Badra8nHXsANg/yZ1S3k24TgR4AAAAOAACPAAAAMsatcuFQqEwXb8ubZYmS9CX26OTO+v90yvUl8unFqgf9dv18szy9eVyvd2/eAX704vdT4+dvlKh3t/u6e4XAR4ADsDfJf+cdxMAYGnP66Vqs5se/d/07vEC9aN2uVCqNrtpenJ0mnab1VKhPCeMHx9+cnC3WS2V28OttX2fCfAAsJbdROu/Sf9chgdgHxQbg/F4PO7VIiIiOVqDfjC7ll232z25a9hr9R5NFqgftculZhoRSa3VO1q8fjwc9mpJRKTd6pkM369PDo+kdnT4sNeqJZE2q800rh8BHgAAgA2r9Y4ifbHSqBQjIkbtzyapu9YbdKa3RUQUi5XOYNiaZPivTwbbH+1Ul7SGg87R4cVKozOY/vXg+hHgAQAA2Kzag3Obwo9+eDaN7/M2jC82nk4ifPPJtAjffzKN+1+d26iu0rmmEV6ABwAAYKPm7C53nN/PR/uJ4u27ERHx+u0oImL09nVcfHzlwbVM8AI8AOw7s98BODAni9YdG76ZTFrvVgsXOFrY/s1w9vgLlO4km2/23hPgAWBdWw3Yf5f8sxXsALi25tTyrzEBHgA2YHsBW3oH4Eqp9caXODVFflqPJyIEeADYZ6I7AFfF0Zj36RT3pY+/wCUj7K8oAR4ANmPjYdvgeQCukKM16tJnP8xP8KN2uVAoFArlyUZyxfsPk4iI7vP+vIOnS9xdMwI8AGzMZsO29A7AVVJ51EoiItLmZ+05Ef7crnHHCb5aPxvhj3eUv24EeADYO3I7AFfQ0VbvkTZL5Xq7f5ziR/12eboGfdJ6VDl3fLc6c/ioXy+Xrmd8F+ABYLP+LvnnNeP38ch5MR6AK6bYGAynGb7brJaO9o8rVSeBPGkNB43ivONnDi9Vu2lEUqtdx23kfpZ3A9b06ptfP35578sXX3x8/r73r75/9vc/vnz3LiIibt2696vfPPzk45vznmHOM1/wpACwhEkIX+2xRs4DcIUVG4Px/X77ydfPXqfpUR09SWoPv3rUqJzbPH7m+GY3nT229EO5u7tW74vDDvCvvpmbvSd3NR6/fDdzw7t3L989fvnjp9+2P5nN8O9/+sfttQ+Aa2wSwpeP8ZasA+CQVDrjcefcrcXGYNy49LHFSqNTufywM8effrXllrK/ag43wL9/9c3nC+L745fvIm7d+/K3X0xq7u9fff+7x9+9e/fd5998NFta/+NP70K5HYBtWVCKP3OX9A4ALHaQAf79q++f/f13p+rrp+///u9fRsS9L9snqfzmx5+0v/zp149fxsv01RcfH93+Kn0ZEbc++qstNxmA6+tMLD8O7RI7AJDJ4QX49983Pv/uXUzK60k6rwo/raonZ2vqHyf34uXL+Mef3sd0KvxkAP2tX/3y7Mx4ANiSv0v++caNGxHx4cOHvNsCABySwwvwERG37n06WY/u1dzNAz7+4sWLL5Z6oj/+9C7i1q8++uP33/xuWtK/deveb47G3QMAAMCeOLwAf/OT9otPVnvodLz8Sb19UoB/993jxycHvXv38vHnFy1sHxHxi1/84vyNf/jDH1ZrEyub1K9ge/Qxtk0fYwd0M7ZNH4Ndukb7wB/NjP/NySr0k7H2EbfuffntixcvXrx48e23n967FREvHze+f59TQwEAAFio2BiMx+PxuFPJuyW7dHgV+BW9+ubz795F3Pr04UlhfbqF3OxidzdvfvJF+6P49eOX7378/ftPPpkzkn5usd08xl0yd5Rt08fYNn2MHdDN2DZ9bPeMd+B6VOBffdN4/DLi1r0vT20Cf/OT9osXL86Plf84uRcR7378vRo8AAAAe+LqB/j33zd+/fjlu7j16bftZfd6/6uPbkXEu5/+uNWWAQAAsGv9eqFQqPfn3jfqt+vlcmGqXK63+6MLnmGOC550c654gH/1TWM6cv7b9rzh8AvZHR4AAOBq6der3QvvKpeqzW56vNlZmnab1VK5fSbDj96+3mIDF7nCc+Dfv/rm86OB83NL79Md5ecsOD9Z3O7nH9lLDgAA4IxP/rf/N+8mTH3/3/9XWQ4f9eulBfG92k0jklrvaadSnBze/qzaTNNmqX57drW84Zs0Imq93a+gd2Ur8EfpfcHA+Zsf/Twi4mX66vTtR8vVJ0sOuAcAAGCvjfrtevni9B6j9tfdiKj1BtP0HhHFSmPQq0VEdJ/PDI7vP+9GRHKntMXmXuBqBvj33zeO0vuigfMfP/x0umXcN6+m69W9Pxl0/1B+BwAAOHyj9mRsfCS13nASyc+aVtUfnK2pVx7UIiJevz0eRj8ZQJ88vF+MnbuSQ+hfPfvuXUTEu+8+//V3c+4/HjR/85Pffvrj59+9e/fy8ecvTx/x28xT5gEAANhTSa311aNGpRj95/PurnTG485STzR8k0YkD28P2/XPmt00IiJJal89Pancb89VDPCv0peXHzR185P2i1+++uZ3f//y3buIiLh1695vfvvFx9I7AADA1VBsDMaN1R46HS9/Um+fFODTZrV6clCadqul7g4mxR94gP/4ixcvvljqxgVufvxF++MsDwAAALi+Llo6bhuL2y1Ypm4Ha+kdzYz/qnFcXZ+MtZ9d7G40aj/5rNlNu9XyneGgsc06/IEHeAAAAHZrl6vQ57nifb9eaqYRSevRSWF9uoVcrTc4rrYXi43O4HYUqt302Q+jxjYT/NVcxA4AAIBtGY/35Wd7+vVytRuR1HqniurFxmA8Hp8fKz9Z7C599sOZPeM3SwUeAACADMaxzeS8B0bt8rT2vvyQ+NKdJCJN3wwjtleCF+ABAADIYqul77z16+VqN2N6P7bl3eENoQcAACCL8d78bNioXy9UJ/vFj+em91G7XCgUCvX+uXsmi9vdvb3VveQEeAAAADLJPbhvJcH366Vqd1J6v2g/uOLtuxER3ednEvzRcvUPtruPnAAPAABABuO9scGTGrXLR+l90cD5yqNWEhHdarnen65XN+rXy+eXq98KAR4AAIBMci+8b7wC33/STCMi0mapMM/xoPli42kriYi0W50eWap204io9Z5udQ/4CAEeAACAbHLfPW7j28j1n3eXPrbYGIyHvVqSHN2QJLXecNypbDu+W4UeAACAbDa/etwOVTrjcWepGxcoVjqDSpYHbIYADwAAQAabnXzO8gR4AAAAMhHg8yHAAwAAkIUKfE4EeAAAADIYq8DnRIAHAAAgCxX4nAjwAAAAZCG/50SABwAAIBMJPh8CPAAAABnYRi4vAjwAAABZCPA5EeABAADIRIDPhwAPAABAFvJ7TgR4AAAAMjAHPi8CPAAAAJkI8PkQ4AEAAMhCBT4nAjwAAAAZjFXgcyLAAwAAkIUKfE4EeAAAALKQ33MiwAMAAJCBIfR5EeABAADIwhD6nAjwAAAAZGAf+LwI8AAAAGQiwOdDgAcAACALFficCPAAAABkIL/nRYAHAAAgEwk+HwI8AAAAWSjB50SABwAAIAP7wOdFgAcAACALFfic/FneDQAAAAAupwIPAABAFirwORHgAQAAyMAc+LwI8AAAAGShAp8TAR4AAIBMBPh8CPAAAABkMFaBz4kADwAAQBbye04EeAAAADL5l7wbcE0J8AAAAGShAp8TAR4AAIAMbCOXlz/LuwEAAAAclPF4X35W0a8XCoV6/4J7R+16uVyYKtfb/dE6h22YCjwAAABZHHIBvl+vdhfcWTh1b9ptVrtveuNOZZXDNk8FHgAAgEzGe/OTyehs8j5tmu2TVm84Ho/H42GvlUREt1puj7Iftg0CPAAAABmM98bybR712/VyaUF6j1H7625E1HqDRqUYERHFSmPQq0VE+uyHUcbDtkOABwAAIIvcp75nnAM/apdL1WY3jaTWG/Zq84/54VkaEbUHp4fBVx61ktlovuRhWyLAAwAAkEnuI+ezD6FPaq3ecNCZVs3PG76ZF8wjirfvRkT6ZpjpsC2xiB0AAAAZZBq7vg+KjcG4sfiQ0dvXEZHcKZ27p3QniUhfvx1FpbjsYdsiwAMAAJDBf/qfynNv/zdPBpt/rUfzX2tLL7fnBHgAAAAy+DdPfrySr7VI+mYYcXlpfcnDViXAb8aNGzfybsK145qzbfoY26aPsQO6Gdumj11TBzaCfhPmjZpf/bBVCfCb8eHDh7ybcI1M/p1wzdkefYxt08fYAd2MbdPHdm9//lwyvo4Jfi9YhR4AAIAsct89LuM2cku4eBX5ybrzd28XMxy2LQI8AAAA113pThIRr9+e3cj9zLrzSx62JQI8AAAAGYz3xgZPqnj/YRKRNp/0T93cf9JMI5KH94uZDtsSAR4AAIBMxnvzszmTaB7darnen9TXR/12udqN08F8ycO2wyJ2AAAAZLDZ0vfeKDae9t6Uqt20Wy11Z26v9QaNYubDtkIFHgAAgExyL7xvoQIfEcVKZ9hr1ZLjG5JaazjuVFY7bAsKV/RvJ7tm/4xdsmcJ26aPsW36GDugm7Ft+tju7c82cvf+/X/KuwlTL/+Xf5N3E3bKEHoAAAAyUAXOiwAPAABAJv+SdwOuKQEeAACALFTgcyLAAwAAkIGV1PIiwAMAAJCJAJ8PAR4AAIAsVOBzYh94AAAAOAAq8AAAAGRgDnxeBHgAAACyEOBzIsADAACQiQCfDwEeAACADAyhz4sADwAAQBbye04EeAAAADKR4PMhwAMAAJCFIfQ5EeABAADIYKwCnxMBHgAAgCzk95wI8AAAAGRhCH1OBHgAAAAyEeDzIcADAACQgX3g8/JneTcAAAAAuJwKPAAAAJmowOdDgAcAACADQ+jzIsADAACQhfyeEwEeAACATP4l7wZcUwI8AAAAWajA50SABwAAIANz4PMiwAMAAJCJAJ8PAR4AAIAsVOBz8md5NwAAAAC4nAo8AAAAGYzHVqHPhwDPgfnr74YRw8l//8OnpXwbAwAA15ER9DkR4Nl3f/3dcJm7hHkAANgRc+BzIsCz1xak97lHivEAALBtYyX4nFjEjv21fHpf5yEAAEA24735uWZU4NlH6+RwpXgAANiy6xed94MKPHtnI1V0pXgAANiW8Xhffq4ZAR4AAIAM8k7tJz9LNHbULhcWqvdPDu7XLz8mTwI8+2WDlXNFeAAA2Ircp75vaQ786O3rTT/lZgnw7JGNR24ZHgAANi//0vvyQ+iLjcF4jmEriYhIWsNO5fjY4Zs0Imq9c0fPHJMri9ixL4RtAAA4EIc++XzU/qyZRiStp43iya39592ISO7s73rYKvBccf4uAAAAmzWvop2P1do/P75PB9AnD+8XL3pg7gR4AAAAro/+k2YaEdbV1p8AACAASURBVLWvGqeT+vBNGpE8vD1s14/WvSuX6/1RPq2cyxB6AAAAsjjk/dtG7a+7EVHrnZ3XPinAp81q9eS2NO1WS91ab18mwQvw7IXtDXT/h09Lf/3d8B8+3d95LAAAcFj+9//wP8y9/Rf/Y3fjr/WH/1C76K6VXm5Sfk9aj84l8skKdhFJrfe0UylGxGjUfvJZs5t2q+U7w0FjD0bWC/BccebAAwDAZv3ibzqH+lrTdermzHOfbiFX6w2Oq+3FYqMzuB2Fajd99sOosQcJ3hx4AAAAroOj4fNnZ79HHG83d26sfOVBLSLSZz/sw1x4AR4AAIAsct/+PcM+8DNGPzxLI6L2INOE9tKdJCLSN/swsleA54oz+x0AADYr79R+8pOt3ZNZ7hnz+9R+7A4vwAMAAJDFeG9+spjOf5+fxEftcqFQKNT75+6ZxP67t/OfAS/Asye2Vye3BD0AAGxY/qX3FYbQT1apm7d+XURE8fbdiIju8zMJ/mja/Epl+4079FXoX33z68cv73354ouP5937/vtvfvfjy3fvIiLi1r1Pf/Pwk49vrnwYAAAAkbn2vRcuqaRXHrWSbjPtVstxvI1cv/5ZtXvBrnO5OOwK/KtvHr9ccOevP//uKJZHxLuX3z3+/JtXKx4GAABARMR4b2Ro9LQAf/FU9mLjaSuJiLRbLRUKhUKhUKp204io9Z7uwQ5yEXHIAf79q29+vTC+P34ZEbc+/fLbFy9evHjx7Zef3oqIl48b37/Pfhg7sKWB7sbPAwAA0wL8QsXGYDzs1ZLk6IYkqfWG40k5fi8cZIB//+r7bxqfL0jv8f77v38ZEfe+bB8Nhr/58SftL+9FxLsff/8+42EcJtEdAAC2Ivep7yvMga90xuPxeHBZLb1Y6QwGRwX+wWCPwnvEIQb49983Pn/83ct3cevel99+eW/+Mb//8V1E3EtOz4z/+OGnt2aj+ZKHsTMbjNz/8GnJ8nUAALANeaf2k5+8r8SuHV6Aj4i4de/TL79tf3HhSnN//GleMI+4+dHPI+LdT3/MdBi7tKnILb0DAMC25J/cs1fgr4TDW4X+5iftF58sPuT9T/8YEbc++qtz9/zVR7ci3v3jT+/j45vLHnbWL37xi/Mv+Yc//GGp1rOU4ZqP/4//7pf/9m9/f+PGjY20hmtLF2Lb9DF2QDdj2/Sx6+raJec9cZgVeK60//jvfrnmY//t3/5+nScBAAAWGe/NzzVzeBX4DXj30x8jLt/o/YLD5hbbP3z4sImWMTUZ/f7X32Urxf/Dp6V/+7e/nzzWO8I6JsUEvYjt0cfYAd2MbdPHdm9/xjtcw8nne+JaVuDnjZpf/TC2JuskdvPeAQBgF3Kf+m4OPOyhBaX4yTrzZ44EAAC27vol5z1xJQP8zY9+HvFu3gj4ybrzP//oZobDyN9sOD8O7ertAADAtXIlA/yFq8ifWXd+ycPYK//wacmEKwAAyNF4/C95N+Gauppz4G/+8le3It599+zVqZtfPfvuXcStX/3yZqbDAAAAIHdXM8BPo3m8fNz45tX7iIh4/+r7xuOXcTqYL3kYAAAAx3Jfu84idlfLzU9+++VPnz9++e7l489fztx+78v2JzczHwYAAMCUbeTyckUr8BFx8+Mvvv3y03u3jm+4de/Tb1988fFqhwEAADCRe+H9ulbgC+Prd87bYEG1XbKIHdumj7Ft+hg7oJuxbfrY7k2u+T74bz77X/NuwtT/9fR/zrsJO3VVh9ADAACwFcrAeRHgAQAAyESAz4cADwAAQBbye04EeAAAALIwhD4nAjwAAACZCPD5EOABAADIwCJ2ebm6+8ADAADAFaICDwAAQBYq8DkR4AEAAMhgbA58TgR4AAAAslCBz4k58AAAAHAAVOABAADIwCr0eRHgAQAAyESAz4cADwAAQBYq8DkR4AEAAMhCfs+JAA8AAEAmEnw+BHgAAAAysIhdXmwjBwAAAAdABR4AAIAsVOBzIsADAACQwdgc+JwI8AAAAGShAp8Tc+ABAADgAKjAAwAAkIFV6POiAg8AAEAm4735WVK/Xpir3j975KhdL5eP7i7X2/3RRq/celTgAQAAyOLgKvCjt6+XOq5fL1S7M/8/7Tar3Te9caeynXZlpQIPAABAFrnX3bMW4Idv0oio9cZnnUrm/Xq1GxFJqzccj8fj8bDXSiKiWy2396QML8ADAACQwTjGe/KzZIP7z7sRkdwpLTpo1P66GxG13qBRKUZERLHSGPRqEZE++2E/ErwADwAAQBb5J/ejn6VMBtAnD+8XFx30w7M0ImoPTo+WrzxqJfuT4AV4AAAArrDhmzQieXh72K4fLU9XLtfPrE43HWX/4Oxs9+LtuxGRvhnuqrWLCPAAAABkkXvhPVMFflKAT5vVarObTm9L0261NLsG/bRKP2eUfelOEhGv3+5DCd4q9AAAAGTw9sXfzr299OsvNv5awxffXHTXsi83qa1HJLXe006lGBGjUfvJZ81u2q2W7wwHjUUj6/eLAA8AAEAGpf+ueUCvNd1CrtYbHC85Xyw2OoPbUah202c/jBrLJPj0zTAi96RvCD0AAABXVrExOLdhXERE5UGWBeYvWcJ+R1TgAQAAyGC87PLv+610J4lI96O0viQVeAAAADIZ783P2qal9YsXm59Mob97ex9CvgAPAABAFrkvPp9hFfpRu1woFGYXnD9yOplftNj8xcvT50CABwAAIIvc6+4ZCvCT0np0n59J8KP2192Y2fi9eP9hEpE2n5w+rv+kmUYkD+/vQwFegAcAACCLvMvuJz/LtLbyqJVERLdarven5fVRv14uNdOIpPXoeG27SYKfPW7Ub5er3dif/G4ROwAAADI5rEXsio2nrWelZpp2q6Xu7B213tPZHeSKjae9N6Vq9+xxtd7ebBWvAg8AAEAmuQ+dz7aIXbExGA97tSQ5uiFJar3huFM5k8uLlc6w16odHxZJrTU8vwFdflTgAQAAyOKgCvBTxUpnUOkscVijU2lcflw+BHgAAAAyWHLyORsnwAMAAJDFYc2Bv0LMgQcAAIADoAIPAABABmMV+JwI8AAAAGQiwOdDgAcAACALFficCPAAAABkIb/nRIAHAAAgA9vI5UWABwAAIAtD6HMiwAMAAJCJAJ8PAR4AAIAs5PecCPAAAABkYB/4vPzZ2s/QrxfK5Xp/NNpAawAAANh74735uV7WD/ARkabdaqlUKJTL9XZfkAcAAICNK6w9+GHUr39W7aanbktqra8e3a8Ui+s9NQAAAPvmX/3rz/JuwtR/+c9P827CTq0f4KdGo/6Tz77upqeSfJLUHn71qFG5+kH+w4cPeTfhGrlx40a45myTPsa26WPsgG7Gtuljuze55vvgX/3rT/NuwtR/+c/f5d2EndrIEPqIiGKx0hkMxuPxsNeqJcnkxjTtNqulQqFgbD0AAMAVMR7vy881s7EAf6xYaXQGg/F4OOy1atMgH6eCvCQPAABwuHJfuu6armG3hQB/pFisNDqD8Xg4PKnIT4J8abJs/dZeGQAAgK3Ju+x+8pP3ldi17QX4Ub9dL5cLhVKpeWZm/HTZ+kK53t/aqwMAALAduRfeVeA35Ci3F0rV2eCe1Fq94XA8Ho/H4+GwV0siIu1Wy22FeAAAgMOSe3C/pgl+UwF+NOq363Nye1Jr9Ybj8XjQaRzvKlcsVjqDca8WEemzHyR4AACAQ5L/2Plruojdz9Z+hlG7XGqeGSK/zEbwlQe16HbTN8OIq7/LHAAAwFWxqc3IyWr9AD98c5Les+/7ntwprd0CAAAAuPLWD/ARSxXczys96A0flbI9BgAAgJypwOdk/QBf6az45hUrlbVfHAAAgN0S3/OymQo8AAAA14YIn4/t7QMfETEaWWMeAADgasl98fnrugr9BgP8ZAf4ev/klv6TUqlQKJTr7b4gDwAAAGvYUIDv18tndoCfkXab1dKpZA8AAMCBGu+NvK/Erm0iwI/a5Wp3mtxPbQtXedTrtWpJEhGRdqvltjo8AADAwRvvzc/1soEA33/STCMiqfWG4/GgMbstXLFSaXQGg/GwlURE2nyiCg8AAHDgcp/6bg78qvrPuxGRtJ52Khdu6V5sPG0lEdF9LsEDAADACja1jdzd2xem94iIKN6+GzFvgjwAAACH5BpOPt8Tm1qF/vXbxfPbR29fb+iVAAAAyFXuU9/NgV9R5UEtLp3fPp0nX3tQWfv1AAAAyFPuU9/NgV/ZJMFHt1qut0fn6/CjUb9ernYj5HcAAIDDl3vZ/ZrW3zczhL7S6dUiItJus1QqFArlE4VCoVSa7jFX63XkdwAAgEOXe+E9ewV+1G/Xy+XCVLlcb/fnTAPv1wtz1fdkOfbNLGJX6Qx7dz6rNier1KXp2dXqklrraaexeJk7AAAADsKBFb/79fK0rjyVpt202n3WGp7eCH3v127b1Cr0xUpjMG6MRv0fnjx/9vr4pO/efXjnwf3GxRvMAQAAcFgOK7/369VuGpHUekebn4/67c+qzTRtluq3xzMjxYdv0oio9cb7Onp8UwF+olisNDqVxkafEwAAgD0yPqQEP2p/3Y2IWm9wksqLlcag96ZQ7Ub3eb9TObq9/7wbEcmdUi4NXcamtpEDAADgesh98boMq9hNq+rnVlSfrsY+syP6ZAB98vD+/o4g32wFPiJiNGcl+mPF4v5eCgAAAJZxQBX4Smc87ix15PBNGpE8vD1s1z9rTqbMJ0ntq6Nx9/tgQwF+1G8/+brZPbt43Tl7PJkAAACAZVyFDdin4+VP6u2TAnzarFZPDkrTbrXU3Z8cu5EA36+XJhu9AwAAcMX93//HD3Nv/6//2+rc29fx//yfvYvuWufljmbGf3WyCv1krP3sYnejUfvJZ81u2q2W75xZrz4nGwjw0zOPiKRWe3jnwe3bFx9b2t/VAAAAAFjCNoL6Tl+rXy8104ik9eiksD7dQm52sbtisdEZ3I5CtZs++2HU2IMEv36AH/3wLI0wOh4AAIC916+Xq92IpNY7VVQvNgbjeTuqVR7UorsvCX79Vegn4wxO/ekCAAAA9s2oXS5Uu2kkreFg2QJ06U4SEemb4VZbtpxNbSN393buf4sAAACAC/Tr5enI+RUmtO/H7vDrB/jJnyNmNs8DAACAPTLq1yel91pvPDe9j9rlQqFQqPfP3TMZdL4fNev158AX7z9MmumezAgAAABguxasDL+fphunLSq9F2/fjUij+7zfqcyOrT9arv7BXswZ38AQ+mLjaSuJtPlZva8KDwAAwB4ZtcuXpfeIiMqjVhIR3Wr5ONmOTgbd78mab4XxeLzeM4za9Sdv4nW3O90zL6ndvXvhwXceda5mmf7Dhw95N+EauXHjRrjmbJM+xrbpY+yAbsa26WO7N7nmZNSvF6rdBffP7Kc2ak/y+rkjhpN94fO3/hD64Ztud+ZypGk3PX/GR2oPOrEfJw4AAMBV13++KL2fVmwMxvf79c++Pgq1SVL76um+hPeITQR4AAAA2EuVznjcyXB8sdIZVLI8YKfWD/BZrwcAAACQ2ab2gQcAAAC2aEsBfjSyID0AAABsziYD/KjfrpfLhUKhUCiVSvV+RES/XijX2/aXAwAAgLVsKsCP+vVyqdqctwJ92m1WS+VJngcAAABWsZkA36+XqpN94JNarVVLTu4p3UmSiIi0Wy231eEBAABgNZsI8P16tRsRUesNx4NOp/Hg7sl9xcZgMOzVkohIm09U4QEAAGAlGwjw/efdiEhaw4v2ty9WOk9bSUR0n0vwAAAAsIr1A/zo7euISB7en5/eJ4r3H0rwAAAAsLL1A/zwTRoRd28vyu8Rxdt3F94PAAAALLClfeABAACATVo/wJfuLDM4fjpR/k5p7dcDAACAa2j9AL/M9PZR++tuxOUD7QEAAIC5NjCE/ijBV8v1/pyd3kf9ernUTCMiaT2qrP9yAAAAcA1tYg58sTHZJS7tVkuFQrn89euIiNdf1+vlcqFQqnbTiIik9bSh/g4AAAAr+dlGnqXYGAyj/lmzm0akaRoREWk6Ce4REZG0hgPxHQAAAFa1sVXoi43OYDjstWpJkpzcmiRJrdUbjqV3AAAAWMdmKvBTxWKl0ak0NvmUAAAAQGw4wO+L9983Pv/u3YID7n354ouPp//96ptfP355yTEAAACQs00E+NFozuLz8xWL+zaU/v1P/5h3EwAAAOBS6wf4fr1U7S57cK037mx/K7mbn7RffHL+5mlh/tan386U1v/407tQbgcAAGDfbWwRu733/vvfffcu4tanv/3k5smtr9KXEXHro7/KrV0AAACwhPUr8KVHvd6DC+57+/b5m2fdbhoRSav31e0oldZ+vdXMj+/TAfS3fvXLmxc8DgAAAPbC+gG+WKxcOLG9UqlEo9MZtculZvPrt8NBJacp8K+effcuIu795pPTSf2PP72LuPWrj/74/Te/++7lu4iIW7fu/ea3X3ws0QMAALBPCuPxeAcvM2qXS800aQ1z2RB+Ovn9/ET3i5erXzAp/he/+MX5G//whz+s3UwAAAC40I7mwBfvP0wi0mc/LL1e/QZNyu+3Pn14LpFPVrCLuHXvy29fvHjx4sWLb7/99N6tiHj5uPH9+103FAAAAC6yq33gi7fvRqTpm2HErkvw03Xq5sxzn24hd+/L9nG1/ebNT75ofxS/fvzy3Y+/f//JJ3NG0s8ttn/48GGDTWaxGzduhGvONuljbJs+xg7oZmybPrZ7k2vOdbarVehHb1/v6JXOeP/937+MObPfIybbzb14cX6s/MfJvYh49+Pv1eABAADYE7sJ8KP+k2YaEcmdXa9C//73P76LiHtJpl3e/+qjWxHx7qc/bqdRAAAAkNX6Q+hH7fqTN4sOeP26m6YREZE8vL/r8fOTWe4Z8/uU3eEBAADYG+sH+OGbbre7zIFJ6+nOl6Cfzn+fn8QvXJx+Gvt//pG95AAAANgTOxlCnyS1Vi+PHeQmq9TNW78uIuLmRz+PiHiZvjrzqOm0+ZXK9gAAALAN6wf4Smd8mcGg06jksP/7ZZX0jx9+Ot0y7ptX0/Xq3r/6ZrI1/Lxd5wAAACAvu9pGLhfTAvzFU9lvfvLbT3/8/Lt3714+/vzl7B33vvztvB3kAAAAICe72kYuF5MC/EI3P2m/+PbLe7duHd1w69a9L7998cXH4jsAAAD7pDAej9d9jtFotPqDi8U8xtZv3IcPH/JuwjVy48aNcM3ZJn2MbdPH2AHdjG3Tx3Zvcs25ztYfQt+vl6pLrUI/X6037lTWbgQAAABcbVd6CD0AAABcFetX4EuPer0Hb59/3eymERFJUnv48MHt2xER8fbt82fPuunkjlrrqwe3zz+8tHYLAAAA4MrbxBz4GLXLpWYaSav3dN52caPpKPuklcde8Lth8s8umXDFtuljbJs+xg7oZmybPrZ75sCzgSH0o/ZnzTSi1htcsNl7sdIZtpKItPmkv/7LAQAAwDW0foAf/fAsjUhajxYtRVe8/zCJiO5zCR4AAABWsH6AH75JI+Lu7cVj44u37679SgAAAHBtbWoV+tdvF+8FP3r7OiKSO5asAwAAgBWsH+BLd5K4dH57/0lzmTo9AAAAMNf6Ab7Y+KoWEdGtluv9eWX4Ub9ernbj0nnyAAAAwEXW3wc+otLp1brVbqTdaqkbSVK7ezTf/fXr6SbwEZG0nl7VPeQAAABg2zYR4CMqnWEvPqt204hI05PQfiSptZ52xHcAAABY1aYWsStWOoPxsNeqJUlycmuSJLVWbzgeSO8AAACwjs1U4KeKlUan0tjkMwIAAAARm6vAnzEaLd5VDgAAAMhikwF+1G/Xy+VCoVAolEqlej8iol8vlOvtuavTAwAAAMvaVIAf9evlUrV5fv26iLTbrJbK9UXbxAMAAAALbSbA9+ulyRL0kdRqrdrMMnalO5NF7dJutdxWhwcAAIDVbCLA9+vVbkRErTccDzqdxoO7J/cVG4PBsFdLIiJtPlGFBwAAgJVsIMD3n3cjImkNO5X5e8UVK52nrSQius8leAAAAFjF+gF+9PZ1RCQP7y/a6b14/6EEDwAAACtbP8AP36QRcff2ovweUbx9d+H9AAAAHJRRv12f7ENWKBQKhbplz7btZ3k3AAAAgMPTr5cmq6Edu6Ssy9rWr8CX7iwzOH46Uf5Oae3XAwAAIGej9teT9F5rDccTnUrObbr61g/wy0xvP3pvLxtoDwAAwAGYzKWOqD1oSHk7s4FV6I8SfLVc78+Z8jDq18ulZhoRSeuRv8gAAABcGUZZ79Qm9oEvNia7xKXdaqlQKJe/fh0R8frrer1cLhRK1W4aEZG0nvrLDAAAAKxmEwE+otgYDFu1JCIi0jRNJ//b7U7+KyKS1nAgvgMAABy4UbtcKBQK0/Xr0mZpsgR9uT06ubPeP71Cfbl8aoH6Ub9dL88sX18u19vzhnPPHn5y8OTY6SsV6tdqq/LNBPiIKDY6g+Gw16olSXJya5IktVZvOJbeAQAArovn9VK12T0q6EZ6shzaqF0ulKrNk2pvRKRpt1ktFcpzwvjx4ScHd5vVUrk93Frb99nGAnxERLFYaXQGg8H42GAw6DQqwjsAAMCVUGwMxuPxuFeLiIjkaA36U0Xbbrd7ctew1+pNl0MbtY8WSKu1ekeL14+Hw15tOin7TIbv1yeHR1I7OnzYa9WSSJvVZhrXzwYCfL9eWDzgAQAAgGul1juK9MXKtKg7an82Sd213qlCb7FY6QyG04XVvj4ZbH+0m1nSGg46R4cXK43OYPrXg+tn/QDff96NtNt8fj1HMAAAAHBW7cG5LchGPzybxvd5G8Yfr43efDItwvefTOP+V+dmZFc61zTCb2oI/Zy3BwAAgOtozu5yx/n9ouxYvH03IiJevx1FRIzevo6Lj688uJYJfv0AX7qTxPE1BgAA4Lo7WbTu2PDNZNJ6t1q4wNHC9m+Gs8dfYBJEr5v1A3zx/sMkIm1+Zho8AAAAmzSnln+N/Wz9pyjef9qLz6rNZrXUjCRJ7t69e+Gxdx51bCgHAABwXdV643lz4C+SvhlGCJFT6wf4fr00HekQEZGmaZpePNKh9qDj2gMAAFw3pTtJRDqZfr3MVuNHx1/gkhH2V9RG94EHAACAOY7WqEuf/TB/8vWoXS4UCoVCebKR3GSydkT3eX/ewdMl7q6Z9QN8pTNeXpahEgAAAFwVlUetJGKygNqcCH9u17jjBF+tn43wxzvKXzcq8AAAAGzf0VbvkTZL5frMKuijfrs8XYM+aT2qnDu+W505fNSvl0vXM74L8AAAAOxGsTEYTjN8t1ktHe0fV6pOAnnSGg5OrXp+fPzM4aVqN41IajXbyF1uNOpPjOwZBwAAQCbFxmA87LVqSTITwJOk1uoNx4M5e5YdH3/62MGjOztp7p4pjMfjLMf369ORDRnX/r/qPnz4kHcTrpEbN26Ea8426WNsmz7GDuhmbJs+tnuTa87EqD0ZSH+9kummhtD36+WJc8sLAAAAAGtbfx/4I9Pt3+9u7AkBAACAIxaxAwAAgAMgwAMAAMABEOABAADgAGxuDjwAAADsRLExGDfybsTOqcADAADAARDgAQAA4AAI8AAAAHAABHgAAAA4ACsH+G61MKvanX/7GfX+htoNAAAA14pV6AEAAMjgn/7pn/JuQvzFX/xF3k3IQdYAX7pTq9VWf7k7pdUfu9du3LiRdxOuHdecbdPH2DZ9jB3Qzdg2fQx2qTAej/Nuw1Xw4cOHvJtwjUz+nXDN2R59jG3Tx9gB3Yxt08d2b3/+XKICnxeL2AEAAMABEOABAADgAAjwAAAAcAAEeAAAADgAAjwAAAAcAAEeAAAADoAADwAAAAdAgAcAAIADIMADAADAARDgAQAA4AAI8AAAAHAABHgAAAA4AAI8AAAAV8qo366Xy4Wpcrne7o/OH9WvF+aq93ff4uX8LO8GAAAAcF385V/+5ez//dOf/rTxl+jXy9VuOnNDmnbTavdZazhoFGduHr19vfHX3jIVeAAAAHbhTHqfe8u6+vVqN41Iar3heGLYayURkTZLp0vrwzdpRNR647M6lQ23aWMEeAAAALbuoqy+0Qw/an/djYhab9CpHFXbi5XGoFeLiOg+n0nw/efdiEjulDb36lsnwAMAALBdi1P65jL8tKr+4GwNvfKgFhHx+u3xVPjJAPrk4f1iHA4BHgAAgC1aJp9vKMNXOsuOgR++SSOSh7eH7Xr5ZLG7eWvd7REBHgAAgKttOl7+pN4+KcCnzWq1ebzgXZp2q6U9XoNegAcAAOBqO5oZ/9XJKvSTsfazi90Nh61aEhHdarm9r3V4AR4AAICrq18vNdOIpPXoZGT9dAu52cXuisVGZ7LYXfrshz1N8AI8AAAAV1S/Xq52I5Ja79Qm8MXGYO5k+clid3ub4AV4AAAAtuhPf/rTRo7JatQuF6rdNJLWcLDs3u6lO0lEpG+GG2/NJgjwAAAAbNfifL6N9N6vl6cj54enau9L2dfd4QV4AAAAtu6ilL6F9D7q1yel91pvPDe9j9rlQqEwb8H5yeJ2d2/v5+7wAjwAAAC7cD6rb6f2Xqp2Y+HA+eLtuxER3ednEvzRcvUPlhxwv2sCPAAAADvyp9M2/vyjdvkovS8aOF951JpuGVfvT9erG50Mun+0p/ldgAcAAOCK6D9pphERabNUmOd40Hyx8bSVRETarU6PLFW7aUTUek8zT5nfGQEeAACAK6H/vLv0scXGYDzs1ZLk6IYkqfWG4+N94ffRz/JuAAAAAGxCpTMedzIcX6x0BpUsD8iZCjwAAAAcAAEeAAAADoAADwAAAAdAgAcAAIADIMADAADAARDgAQAA4AAI8AAAAHAABHgAAAA4AAI8AAAAHAABHgAAAA6AAA8AAAAH4Gd5NwAAAIBD8hd/8Rd5N+GaUoEHAACAA6ACDwAAQAb/9E//lHcTF8Q1DwAAIABJREFUrukoABV4AAAAOAACPAAAABwAAR4AAAAOgAAPAAAAB0CABwAAgAMgwAMAAMABEOABAADgAAjwAAAAcAAEeAAAADgAAjwAAAAcgJ/l3QAAAACuhb/8y788c8uf/vSnXFpyoAR4AAAAtut8dJ+9XYxfkgAPAADAtlwU3c8fI8Zf6goH+Fff/Prxyzm33/vyxRcfn7rl/fff/O7Hl+/eRUTErXuf/ubhJx/f3EELAQAArrJl0vvswTL8Yld3Ebv3P/3jUse9+ubXn393lN4j4t3L7x5//s2rbTULAP5/9u7ftXE9/f/+lcNpZ6rTyQYLMoeb5ZT7RUQhcAu+xXeyELYw5iaFF75FgiuPik3jT7lqsoXGlZkUH1gV4ca4WAIn+RQ36IYwDuKz5eFwswnIYKubKvMH5C4kO04sJ/4lW1Kej2YztjKjPQjZL13v93UBAPAmzJXeF/6VOFfHW7GOr54fedc83t0dvr173Ly6W8W/n5j8VuAHfV/iyu1PebbliohabZyUNUUk8DqnluO7Vr3YapYpwwMAAABAxtz9+7eZjrs63to/G/tz9+zT/tnvlw9fPiZzXsvLbQXe67oiohYLLx0UdM5dETEazeGaeUUrNxuGiPjXN0HyZwkAAAAAebRwLX0FRfjb37sicnT58NyTZH51vH8mIvrny9uHh4eHh9vLz7qInO3vNlNbhs9rgA8X0Kt7Oy8V0YOba19EDP1pjV6rVFUSPAAAAABk0dU/z0RE/8OHlw66a/7tTESOLr/WP26LiMj2x/rXyyMR6bZ/TWuCz2uAH/R9EXWvOOjY9YNQvW57weRBE/ldRCmWRMTvD9Z0sgAAAACQI0tW0Zf79XABvV750/ZLB/3a7orI0Z+frpb/+NfPepoTfE73wIcFeN+xrMfXfN+1au7YpvioSh+zyr5QVEX8Xj+QmG70f/zjHyf/wX/961+rOG/M4aefftr0KSDnuMaQNK4xrAGXGZLGNYb0uf29K6JXfr5tHv/l01lXRETXj/7jH18+bj87aCK/i2z//ItIt/v7rchL+X9TclqBD2vrIqrRaF1cXFxcXLRaVUMVEdeqd1gaDwAAAAC5FBbgu5/296P0LiLd7tn+h/Ee9FGVPmaV/Yc/6CLy27/TWYLPZwU+GiFnNJqjFvSKUjabRTmwXP/6JijP0mDe7w9EJo+LLbZ/+/ZtifPFfMIHvfw3R3K4xpA0rjGsAZcZksY1tn6sd5hJWFsX0Y8uo6L73V3z73/5dNY929/9w+3Xehor67PKZwVeKTcvLi4mB8hp+jwN5l9pYQ8AAAAASJdohNzR5dfRkvnt7fqXOdvTdX+/TeoEl5LPAD9VoagK7ekAAAAAIJ+2618nBsaJiHz88zwJ/pUW9hvzxgJ8KCqtT282H26hLxVnWGcPAAAAAHji/v5+g78eL9zcntbS+oxyGeCDTv3g4ODA9ibeeZrMw3p8r/98Qf309vQAAAAAgMyKSuvbP/8i8Wk+3EL/y8/p3CmfywAfltbF7T5L8EHn3JWxwe/Kzp4q4jvtp8d5bccXUfd2KMADAAAAwCIWrqIvV36/a+5ubW2NN5wfeprMpzWbn96ePhVyGeBFq1SjkXG2F5XXA8+u1xxfRK1WRr3twgQ/flzgdeqWK+R3AAAAAMicsLQuZ/98luDvmn87k7HB79t/qugi3U9/f3rc1d8/dUX0yp/SWYCXrYeHh02fQyKCTpjXnzEaLVMbT+aBZ9csd/KwyRb2L2J+xjoxswRJ4xpD0rjGsAZcZkga19j6pWeM3Pfv32c88v3793P9zbOX39+9exf/xl1z98On7pMxclfHf9k/64ron8emyE0cd3fV/Mv+p+eHpUtuA7yISODZp+euH8Z4VTUOT56G99Fhnfa540ZpXzWqJ+YsY+Kf4M61TnxaIGlcY0ga1xjWgMsMSeMaW78sBniZJ8PPtXh+aoB/jObPHF3ejibLhcddHX/YP5s8bLKFfWrkOsCvEXeudeLTAknjGkPSuMawBlxmSBrX2PplNMCHXo7xC+x7fyHAi4RV97+ddcMYr+tH//GPp+F9dFjz73/7dBalff3o8z++pLT2HiLArwZ3rnXi0wJJ4xpD0rjGsAZcZkga19j6ZTrAhyZj/MIt614J8Dn146ZPAAAAAADwJiQy4P0tyWcXegAAAAAAcoYADwAAAABABhDgAQAAAADIAAI8AAAAAAAZQIAHAAAAACADCPAAAAAAAGQAAR4AAAAAgAwgwAMAAAAAkAEEeAAAAAAAMuDHTZ8AAAAAVul/HDYmX/zvc2v9ZwIAWC0CPAAAQE7ERvfxt4jxAFbi3bt3mz6FN4ol9AAAAHnwQnqf6xgAQGpRgQcAAMi82ZP5/zhsUIcHsKTv379v+hTe6CoAKvAAAADZNm9dnTo8AGQUAR4AACDDFkvjZHgAyCICPAAAAAAAGUCABwAAyKplCukU4QEgcwjwAAAAAABkAAEeAAAAAIAMIMADAAAAAJABzIEHAAAAAKzD+/fvn71yf3+/kTPJKAI8AAAAACBBk7l98i2S/CxYQg8AAAAASMoL6X2Bw944AjwAAEBW/fe5tZHfBYBZvH//fq5YPu/xbxABHgAAAACwYgtHcTL8CwjwAAAAGbZYIZ3yO4BELRnCyfDTEOABAACybd40TnoHgIwiwAMAAGTe7Jmc9A4gaSupny/6l9w1d7dedHz1ePDV8evHpAsBHgAAIA9mSeakdwBJW+Hq98QX0t/9+7dk/4HVI8ADAADkxH+fW9Mi+gtvAUCObNe/PsS4/ayLiOifb798HB17+3tXRI4uJ44eOyZlftz0CQAAAGCVwqD+008/ici3b982fToAsHF3zb986oron/9R33589eqfZyKi/+HDxs5rflTgAQAAAAArsPJF7yv5C+Pje7SAXq/8aXvaL6YQAR4AAAAAkFdXf//UFZGj/6g/Teq3v3dF9MrPt83jYd+73d3jq7vNnOWMCPAAAAAAgHy6a/7tTESOLp/vaw8L8N1P+/ufzrrRa93u2f6HFPegJ8ADAAAAAHIqLL/rn/860ZYu7GAnoh9d3kaN7m4/H+kicra/20xrHZ4ADwAAAADIo6hPXcw+92iE3NHl1y8foze3t+tfvl4eiUi3/WtKEzwBHgAAAACQP8Pl8893v4uMxs1NDIz7+OdUJ3gCPAAAAABgBe7v71P0F9792u6KyNGf55rq/uEPuoh0f79d/B9OEAEeAAAAAJA74S73OfN7JK3T4QnwAAAAAIC8ifa/xyfxu+bu1tZWXMP5MPb/8nM6p8MT4AEAAAAAq7HCVfTL/VVhl7q4/nUiIts//yIicvbPZwl+uG1+obL9GhDgAQAAAAArs5IMv/Rf8kol/eNfP0cj446von51d1fHux+mTZ1LCQI8AAAAACBfogL89K3s2/V/fNZFpHu2/2Fra2tra+vD/llXRI4u/xHTtT4lCPAAAAAAgFVasn6+ghp+WIB/0Xb968Pt5ZGuD1/Q9aPL24fRXPg0+nHTJwAAAAAAyJv7+/v3798v9osr+Oc/fnl4+PL6Ydsfv3z9OMNxaUGABwAAAACsXhjFZ4/xKx8jnz8soQcAAAAAJGXGWE56nwUVeAAAAABAgkbhfLIaT26fCwEeAAAAALAOxPUlsYQeAAAAAIAMIMADAAAAAJABBHgAAAAAADKAAA8AAAAAQAZsPTw8bPocAAAAAACZ8f37902fgrx7927Tp7ABdKFfjW/fvm36FN6Qn376SfhvjiRxjSFpXGNYAy4zJI1rbP3C/+Z4y1hCDwAAAABABlCBBwAAAADM4W0uX08DKvAAAAAAAGQAFXgAAAAAwBxoYrcpVOABAAAAAMgAAjwAAAAAABlAgAcAAAAAIAMI8AAAAAAAZAABHgAAAACADKALPQAAAABgTd6/fz/6+f7+foNnkkUEeAAAAABAUsYT+wtvEeZnwRJ6AAAAAEAiXkjvk0fOfvCbRYAHAAAAAKzeAoGcDP8yltADAAAAAFZpmRwe/i4r6mNRgQcAAAAArMxKquiU4mMR4AEAAAAAyAACPAAAAABgNVZYOacIP4kADwAAAABYgZVHbjL8MwR4AAAAAMCy0hq2r463traOr6a8e9c83t3diuweN6/uljkscQR4AAAAAEBKLflc4Op4/+yFN7c+fDrrdod/7p592v8wmfVnPGwdCPAAAAAAgPy5uzreejG+75+JiP758vbh4eHh4fbysy4iZ/u7zbv5D1sPAjwAAAAAIFfurprHux9eSO9y1/zbmYgcXX6tf9wWEZHtj/Wvl0ci0m3/ejfnYetCgAcAAAAALCW5DfD39/fz/uV3zd0P+5/OuqIfXd5eHsUf82u7KyJHf/745OWPf/2sj0fzGQ9bGwI8AAAAACClFnw0oB99vrz9+iWqmk+6/T0umIts//yLiHR/v53rsLUhwAMAAAAA8mO7/vXh65f61PAuInf//k1E9D98mHjnwx90Efnt33dzHLY+BHgAAAAAADKAAA8AAAAASKn7+/sN/KszLo5f+xp6AjwAAAAAAGPiVs0vftjqEOABAAAAAEtJrk7+/v37zRThU4kADwAAAAB4U6Z3kQ/7zv/y8/Ych60PAR4AAAAA8LZM6yL/rO/8jIetDQEeAAAAALCshBa6J/TXbv+poot0P/396snLV3//1BXRK3/anuuwtSHAAwAAAABSJ9mt72E0l7P93eOrsL5+d9Xc3T+Tp8F8xsPW5cd1/4MAAAAAgDy6v79///79Cv+qJDP8dv0fl79/2D/rnu1/OBt7/ejya3177sPWhAo8AAAAAGA1VhW519F8fvvjl9vLz0f66AX96PPtw5ePix22FlsPDw+b+Hfz5tu3b5s+hTfkp59+Ev6bI0lcY0ga1xjWgMsMSeMaW7/wv3kafP/+/YV3ly/Cz1J+f/fu3ZL/ShZRgQcAAAAArMwylfPwd5n9Pg174AEAAAAAqzTK4fP+FtH9ZVTgAQAAAACrN28UJ72/igAPAAAAAEjE/f39tEz+7PUXjsQIS+gBAAAAAAkaT+ajdfXU2xdAgAcAAAAArAmhfRkEeAAAAADz+eV//e/xP/72X/+5qTMB3hQCPAAAAIBZPYvu4y8S44Gk0cQOAAAAwExi0/uM7wJYHgEeAAAAwOtmyedkeCBRBHgAAAAAADKAPfAAAAAAXjF7af2X//W/2Qyfe+/evdv0KbxRVOABAAAAAMgAKvAAAAAAgDl8//5906fwRlcBUIEHAAAAACADCPAAAAAAAGQAAR4AAADAK2bvS0cHOyA57IEHAAAAAKzJ+/fvRz/f399v8EyyiAAPAAAA4HW//dd/vjpMjvI7Jo0n9pffIs+/iiX0AAAAAGbycj4nveOZ9+/fv5DeY49P7mTygQo8AAAAgFmFKf1ZKZ7ojkmLpfHwtyjFT5PnAB94nfb5tev7IiKiqsbeYaWsKc+O8uwDy435baNxYWqJnyMAAACQPb/913/+9NNPIvLt27dNnwvSaMla+vv378nwsXIb4D27brn+2Au+7/qWe11tNcvjGT7o99Z8ZgAAAACQU6taBk8pPlZOA7xnW64vohqNEzOsuQde59RyfN+p2cXx0vqg7wvldgAAAABA2uWyiV3QOXdFxGg0zdGKeUUrNxuGiIjb9R4P9bquiKjFwtpPEgAAAAByZeVd6Ghr90wuA3xUVdef19Q13RAR6fWD4SvhAnp1b+f5zngAAAAAwOwSCttk+HG5XEKvmRcX5kxHDvq+iLpXHHTsUyfcMq+qxuGJOdHrDgAAAACATdp6eHjY9DmsTdhwXn3sYxd06jXHjzv0hU3xf/zjHydf/Ne//rWy0wQAAACAFPv+/fuzV5Kuk092s3v37l2i/2I65XIJfbzhzvjDxy704Vp7EdVotC4uLi4uLlqtqqGKiGvVO8GUvwgAAAAAMLSGVe5L/BNXx1tbW8dXse/dXTWPd3e3Iru7x82ruyl/Q4wpf2mScrmEPo5n1xxfRK1WHgvr0Qg5o9EcVdsVpWw2i3Jguf71TVAux6ykjy22MwBznRg6iqRxjSFpXGNYAy4zJI1rbP3C/+aYy9Xx/tnUt3b3z7pjL3S7Z939s/bn26/17bGX7/79W4InOJ+3UYH37LrliqhG48kQeKXcvLi4mFwrHza7869vqMEDAAAAQDbdXR1vvRDf98+6IvrR5e1D6Pbysy4i3U8fnpbWb3/visjR5cNzXz4m/n/hufwH+KBTP7BcX9RqqznrrPdCURURvz9I9MwAAAAAAAm4u2oe736Ymt7lrvm3MxE5uvz65eOw2r79sf718khE5OyfYwn+6p9nIqL/4UOCpzuznAd4z65HK+dbzbjl8C9iOjwAAAAAZM1dc/fD/qezruhHl7dhJH8uqqr/+XkN/eOfj0REfvv3aCt8uIBer/xpW1IgxwE+8Oyw9G40LmLTe9CpHxwcHNjexDthc7tSkVlyAAAAAPCCtc1pn+8f0o8+X96Oldef+fhl1jXwt793RfTKz7fN493HZndxve7WIbdN7Dy7Zrkvl96VYknEF7frmdr42vphu3p9xgX3AAAAAIC02K5/fagv9qvRevnHentYgO9+2t9/PKjbPdv/cHZ0uYFN8PmswAed+mvpXUREq1SjkXG2F/WrCx4X3VfI7wAAAADwZgx3xv/HYxf6cK39eLO729vPR7qInO3vNtdeh89lBd5rO76IiO/UDpyY941G1HleKZ9Ur2uO77tWzX16xMncW+YBAAAAAEm4v79PfK3+1fGHT10R/fNfHwvr0Qi5o8uvo2r79nb9y9efZWv/rNv+9a5eX+ve+DxW4L2u+/pBEaXcvGg1DFUdvqCqRqN1YWrEdwAAAAB4zf39/Rr+lffv3yf7D10d7+6fiehHl0+GwG/Xv8Zulg+b3XXbv665Bp/HCrxmXlyYcxyvaGZTm+cXAAAAAAA5cdfcjWrvt19nLah/+IMu0u3+fiuyzhJ8HivwAAAAAADM4Op4/vQ+svbp8AR4AAAAAMAbdHd1vLUfzot/iE3vd83dra2treOriXfC5na//Lzm6fAEeAAAAABAeiW0+/3q+MP+WVh6nzYPbvvnX0REzv75LMEP29X/ed1z5AjwAAAAAIDFJdpeLuw/v/J/4q65O0zvLy2c//jXz9HIuOOrqF/d3eOi+78yBx4AAAAAkC3JZfhk+s9f/f1TV0Sk++nDVpzRovnt+j8+6yLSPduPjvywf9YVkaPLf6x3gpyIEOABAAAAAOmU1HOBq3+ezXzsdv3rw+3lka4PX9D1o8vbhy8f1x/fRbYeHh428M/mzrdv3zZ9Cm/ITz/9JPw3R5K4xpA0rjGsAZcZksY1tn7hf/M0+P79e+zr79+/X+G/8vLi+Xfv3q3w38oKKvAA8NxPv/zPn375n5s+CwAAgIxZbcE8mcXz2fbjpk8AAFLk//g//69nP/9//+//vbnTAQAAeIvC2vumzyKNCPAAAAAAgNUIa+bLxO+E2s7nA0voASAyXn5/+UUAAAC8YJn4TXp/AQEeAAAAALBi9/f3c+Xw8OB5f+utIcADQCR2uzt74AEAABb2Qhp/9haF91mwBx4AAAAAkJTJoD76gcQ+LwI8ADwK6+30nwcAAEgIoX0ZBHgAeO7bb/+PiHz79m3TJwIAAAA8Yg88AAAAAAAZQIAHAAAAACADWEIPAAAAAJjDu3fvNn0KbxQVeAAAAAAAMoAADwAAAABABhDgAQAAAADIAAI8AAAAAAAZQIAHAAAAACADCPAAAAAAAGQAAR4AAAAAgAwgwAMAAAAAkAEEeAAAAAAAMoAADwAAAABABhDgAQAAAADIAAI8AAAAAAAZQIAHAAAAACADCPAAAAAAAGQAAR4AAAAAgAwgwAMAAAAAkAEEeAAAAAAAMoAADwAAAABABhDgAQAAAADIAAI8AAAAAAAZsPXw8LDpcwDm88c//lFE/vWvf236RJBbXGNIGtcY1oDLDEnjGgPWjwo8AAAAAAAZQIAHAAAAACADCPAAAAAAAGQAAR4AAAAAgAwgwAMAAAAAkAEEeAAAAAAAMoAxcgAAAAAAZAAVeAAAAAAAMoAADwAAAABABhDgAQAAAADIAAI8AAAAAAAZQIAHAAAAACADCPAAAAAAAGTAj5s+AWBhQcdu9+f7lWLFLCvJnA3yKAi8wWC+XykUNIVrDDPjPoZ0GN7tuIVhIdzKgPUhwCO7Bn3Xdef7FUM3hU8LzGzQtqx5r7HGhck1hplxH8MGBF6nfd7Xm6YW/tmzD8ZudWq11SRYYT7cyoD1IcAjuwqVRkOf81cKyZwKcqpQNAzjySs91/VFRERVjVJJRKTXc31fREQ1jJJIkWsM8+A+hrXz7Jrlihj66M9helcNo9Trub7v1OzixTDcA7PgVgasz9bDw8OmzwEAMiGsUqnVxklZe1o2CDr1muOrRqPJl14AqTa8kQ3L7FH5ffjC87cBAOlCEzsAmElYpTIazefpXUSUcrNhiO9atreJUwOAGQX9noioezvRfczrhuX34QuaboiI35+z/QcAYE1YQo/somMK1in8lmvo0yrsmm6I67pdz9QowmNm3MewZoO+LyKl4pT8DiyEWxmwPgR4ZBcdU5AmYVkLmA/3MWzUZH6PKvS088BcuJUB60OAR3bRMQXrVCiqIr573qlocTUDr+348lKFHojDfQxrFi0WOu9UtPJkfg+iW9moQg/MhFsZsD40sQOA2QwnLalG9bCyU1DCYclBEAzap5brC9OXAGTA06Fx8rx/nXArA4A0I8ADwKwCz46iegx60APIhrFbmWpUT4Y7kT37wHLHXwAApA8BHtkVdkwJm6DM2D2FjilYWhB4N+3z62j4u4iIqhp7h5WY3vTAq7iPAcgBbmXA+rAHHtkVdkwJm6DM2D2FjilYmqJoZVMrm5s+D+QD9zEAOcCtDFgfKvDIriDwBgMpFDRFiX5+VXgwAKQE9zGsASO+kDRuZcD6EOABYD6B17npXl/3RKR02DQ18Tp2v8gaegApNdG27nVG44KeHgCQRiyhB4CZBR371BnrYlcK/6fvOo7r0LgZQCox4gsA8oMAj3zwOraUX6wWBJ59askhJQUszrNrjhuOkdOlaznDilZBr6qu4/tOzS5yhWFh3MeQEEVhrTLWh1sZkKwfNn0CwGr0Xatue/HvBZ5dP6hNnf4FzMSzLVdEjEbTLGtacewdRSs3W1VVRNzulIsQmAH3MQA5wK0MSBQVeORDoaiK61oH0miZ4zuRnwy7bZzwrBcLC/o9EVGrlfiLSNnZUx3fd7ueqXGZYSHcx5AQmthhnbiVAckiwCMflHKzJfWa41q14QfG4weFalSZ0o1lDfq+iJSK064jpVgSoaSAJXAfQ0JmHOs1jhFfWBi3MiBZBHjkhlJutop2zXKtWs8wxOWDAgno9QOJv57CCj2wFO5jSAJN7LBm3MqABBHgkSeKZl40pG65rssHBVZM0w1xXf/6JijHLCwNvLbji4ihsyYQy+E+hpWjiR3Wj1sZkBSa2CFvNDNqJ+b3pMBHBVZHq1RVEd+p1W0vCEYvB0Hg2fWa5coLO+SBuXAfA5AD3MqAJGw9PDxs+hyAxbzUlafXc31fRDWM0vjLdOXBcoJOveZM2eiuGo0mPXkwJ+5jWIPwMguvnBkb2nGZYS7cyoD1YQk9smuGrjy++3RQCV15sByl3LzY8Trt8+ue7w+vLVU19g4rOyxRxQK4j2ENwsssvHJmbGjHZYa5cCsD1ocKPLIrCLzBYL5fKRQIWQBShPsY1iC8zMIrZ8ZLjssMc+FWBqwPAR4AZuHZB5YrRuNi2jL5Vw8AAAAAlkITOwBYBcbIAQAAIGHsgUeuDZd0sU4LC5nsWedaBy/u8lOLDE/GinEfwyp5HVvKL64TCjz71JJDFhNhtbiVAStCgEd+BF6nfd7XR43AwxXNQ2q11aTdKeajlA8Nx5qh31NENQ65yLAU7mNIWt+16jJlZkbg2aeW64uIse7TQr5wKwOSQ4BHXnh2zXJFDH305/CjQjWMUq/n+r5Ts4sUFDAnzbxoVQIRkUG7ZrliNFqV2Bq7QkEBy+M+hsQViqq4rnUgjZapjd22HrO7qEbjhKsMS+BWBiSJAI+c8LquiKjVijb+Z1GrJ2ZZEdHtA8t1zzsVjUe+mNMwmhcNw5BigaSOxHAfQ/KUcrMl9ZrjWrVhhn/M7qpRPayUNa4vLIVbGZAoAjzyIWwgpu7tRJ8Fww+L4Quabojr+v2BMHQUi1HKprnpc0C+cR/DeijlZqto1yzXqvUMQ1yyO1aKWxmQLAI88mHQ90WkVJzyYQGsUBAE09+kQI+FcR/D2iiaedGQuuW6LtkdK8atDEgWAR55NPlhET0OpkM4lhJ07FPH9V86hDnwWBHuY0iYZjZbxXrN8f2eFIhWSAi3MmDVCPDIh3A9VrijavLDIvDazpPHwcD8nsyUU1V1oyeDPOI+hoQEHbvdj3+rpKq+7zu1et8ojb9erJjsT8ZiuJUBySLAIyeiHVVO7cCJXhl+WIxGlzy2UwHmF9xc+yIixrPWzcDKcB9DMgZ9131lHqbvPl1cZOgm+5OxIG5lQKII8MgLzWw15HEGTtTqdGjiBWBO4aY+tVohvSMx3MeQiEKl0dBfP+zJr7C8GYvjVgYkaevh4WHT5wAA6RfWDdjiDgAAgI35YdMnAACZoOmGiPT6L3SgBwAAAJJEgAeAmWiVqiq+c9rxyPAAciYIPM/zPO+lKZkAgBRgCT0AzCLo2O1+b9jnSVWNUinuMFo3A0i7wOu0z/t6c7ghaNRZTERE1GqryW0MANKKJnYAMIunbZx93/Vj58HTuhlAunl2zXJFDH3056gvuGGUej3X952aXaTbBwCkFAEeAGYxYxtnWjcDSLVwLvfjFK/hnO6oMbhuH1jRCG+eRQJAChHgAWAWiqIpfJ0FkHFBvyePY7lYkF2QAAAgAElEQVQf8/vwhWiEd38gLCYCgDSiiR0AAGng2QcHBwe2t/gBwKsGfV9ESsUp+R0AkHJU4JE3wUstdBVKqFhe4HVuutfXPREpHTZNTbyO3S9WyhpXFxIVlk6BFZrM71GFvshuIMwj6Njt/ny/Qs9XYEEEeORH0LFPHTe2sdiQ0aAvD5bx/CIrhf/Tdx3HdWjdjPkFnXrNeXLbcq0Dd9rRIiQrLClcIh9ucp/M74HXdp5U6IGZPO3zOhN6vgILIsAjJ558C1ZVdaMng5zy7JrjiqhG9VCXruUMv6wU9KrqOrRuxgKU8qHhWLN/71WNQ54SYSnRJnenduBErwzz+2ia3GOHO2A2M/Z5ffIrPIsEFkOARz4EN9e+iIjRaJksZEYiolFLRqNpaiJe9/EdRSs3W1KvOb7b9UyNL76Yh2ZetCqBiMigXbNcMRqtSuz3WrYAYTU0s9WQUytcS6QaUff5oYkXgBnQ5xVYHwI88iHsyqNWK6R3JCTaGDqtMKXs7KmOT4LHIobRvGgYhhQLJHUkTNHM5oU58bJmXsS8CgBIFQI88oRNe0jOs9bNE5RiSeTFFgzAy5SySXoCkB/xfYUHg4H0u+eiN8s87wYWQIBHPoR7+nr9QCjBI0nTrzE6hGN1mKYBINM8u2693FZYjDn3zAOIEOCRE1qlqrqOc9opnjDNC0mIGj9d3wTlmO2hw9bNhk49ActgmgaArAs6r6V31age0ikRWBABHvkQdNr9kiq+71g1R1TVKJXiDmPoKBYXPiTynVq93zipjF4OgmDQjvpB0boZS2GaBoDsi/oKq9VWsyydes3xR1NWA88+tVxfSjrFFmBhBHjkw9MBpL7v+rGPfhk6iiUoo17zVi262sZHdqtGgzHwWAbTNADkQNRXOJxOGDZ4HS5eUzSz2SrWa45l6ywlAhZEgEc+zDiAlKGjWI5Sbl7seJ32+XXP9x8rpcbeYWWHETpYEtM0AORG1PM1bPDq9wcyLKCEQ1vc805F46E3sAgCPPKBAaRYG0Urm1p502eB3GKaBoAcKRRVEX+8A+xkpgcwjx82fQIAAEDCRonhpAMgQcHrNn2KyLTwVuZ2PRGJ4rr41zejy4qhLcByqMAjZ4LAu2mfX/ceXymxuhmLCjp2ux/1Pgx/fhWNErE4pmkgeZ5ds9zXDxORcH/QCbc0zCuc2uJadWmcmFpYgvedtrdjaspoaItaZFcjsJith4eHTZ8DsCJPOjg/M+qACszOsw8sN5raFf78KkZ8YWFBx273e240fYlpGkiEZ9fPe+KPd3pVVdWP7/wqItzVsIjhR6bRuDC1uK9nXFbAwgjwyI3hh0XUUSx6sDu4aZ9fhz3p+bDAvILAGwykUNAUJfr5VeHBwAJ4SIT1iOKUajROnsw7CLzOqeX4o9eHI7+45rCIwOu0z0VvljURCTr2qTN6Olk9ZJURsDgCPHIi+uYbX2gfPvvlOwiA9OIhEdYheDqY+5V3ww9XFrEBQGqwBx75EHZEUasnsd8wlPJJ9brmPGmCCszJs+vnsndSKROekAymaWANwg3IxuGUPK6UDw3Hcp22VzY1Ge5mpmE4AKQGAR75EM5Pnj5+iZklWJbXdX1fSgOTSwgAgHH0fAXWhwCPPJleYWdmCYDsCLzOTff6uicipcOmqYnXsfvFCptGsbywJbjb9UwtdkuZ13VlrEN4tL6NhuF42aDvuq4YuilK9POrwoMBzI0Aj3yIFvmNFv09E80sMXR2wGNR4YQv17L1lkmMQmLGWz2JiJTC/+m7juM67ETG0pSdPdXxfdeqS/Xw6UOhIOi0Tx1XRNS9HUXCrnbOy+vbABERKVQaDV0KhcefX/8VngoBi6GJHfJi2KhONarjc9/DufCO6zNJDssJAm9w0w2vJVFVtcSIL6zesB2nUT3UpWs5wymGUXtwoRcnVsGz69boKZGqqiIyNlhONRpNUxsbi8CnJwCkCAEe+TEaeBNnYlwOMB9GfCFx0UUWXUThnx6vqOgpJZcYViHwOtHD7XGqMVaV9+wDy1WN6glPJQEgRVhCj/xQNLPZ0jujue+RcC48e0exJNYEImnDaRqV+Hw+XPo8dfMyMDtFK5ta2RQJgiB65fkMBM28uDDXf2bIsyAIJq80APMhwCNfRl9JgBVjxBeSNts0jTWeEN4C0hQSEXid03PHLz1dMjRo1yyXTRnAcgjwAACkB9M0sCaj2nsccj2WMGxLNGrD+ZTv1OpChgcWRYBHdjF0FBsRNka87j2+Utobb5wILCiapnF9E5RjblQB0zSwKs9nHcSg1wIWF92sYgrtmnlxUenUa87UsUEAXkWAR3YxdBRr91hVGOf7luuwJhBLC2cV+k6t3m+cVEYvB0EwaEctOqfukAdm9OQ2FrWgB1bI67oiolZP4j8SlfKh4Vgu7TyARRHgkV0MHcWaeXb4tTdsjLgTXU2Dm7Bxou/U7CI1KyxDKTdbUq85vmvVokeSrnUwejipGg0eEmFJwc21LyJiNFqMZkGCprfzALAcAjyya7ypGA3GkDjPtsKiwrNCu1I2tXK4JNC1bJ0Ij6Uo5ebFjtdpn1/3xgZzh8+MuM1heWGvRLVaIb0jIYWiKvLCwIyoQl+kpgIshgCPfHg+MHn+A4CXDUd8xa8JVMon1eua409vQAbMLBynsemzQJ5RHUVyhmvkrYNetXEy/uQx7CHjuCJiHLKcCFgQAR5vA92bsazZRnz5/YHQZwFAaoW9EnnWiCRpZsPoWa7vO1bNiXlfrbYopwALI8Ajuyb7iY1vFo3Dei0sixFfSFjgddrd615v+hGlwyZffbG4sFeic9opnpTJ8EiIZjYvKl4nbBHz+HK4HYgLD1gKAR7ZFa3Rmvl4lfVaWEI04mva5BtGfGEFPLtuvTzcS6bMVQZmFHTa/ZIqUW1UVY1SKe4wpq5iaeFmIHPTpwHkztbDw8OmzwFYQhAEIiKDds1yxWi0KrE1doXWT1jecM2HalTH+4kN9/T5sUNvgZmNX2H6ztShGdzPsIywI8yraBkDAClFgEc+BB273adigIQFnn06tUCqGo0TpjJhCWGy4jEQEhUE3mDw+mGFAkMPsKzw+fZ17/GVEvM0gOUR4AFgHgGb+pAQhmUAyIvJPkWPeEwJLIUAj7yJ1tQ/MxgMpN89F71Z5psxgHTy7APL5astgKwb7tQIn2/vRBuCBjej5988qQQWR4BHfszQ/okPDABpFkX4Bu3BsUrju8zCn1/FljQsLorv8U8jh6V5vpEBi6ILPXIi6LyW3lWjeljhswJAimlmqyGnVtgeXC3F9gcnWWFeg77rumLopijRz68KDwYWEE5VVasnsXcqpXxSva45/vSprABeRoBHPgQ3175ET3ulU685/ujB77DvWEmnpAUg1cZ3jfq+7/txTyVJVphXodJo6BIONgh/fv1Xpk1BAF4z6PsiUipOu08pxZKI7/cHwq0MWAQBHvkQflqoezuKiOzsqY7vX98E5bIiomhms1Ws1xzL1lmuBSC1gs5pmN5Vo7qnF4tTDiNZYV6K8tj3e/xnIDnTK+xhhR7AogjwyJPoce/ks11lZ091fPe8U9FYegognaIHkTSxA5Blmm6I6/pO2yvHlU28tuOLiKFTUgEW88OmTwBIQKGoSvjwd0gplkTE788w/BYANmj6ulNgBTz74KBetzte3MQWYBW0SlUVEdeq2x1vbDZQEHgdux62p6/SlQhYFBV45EP4uNfteqamjUrww0X0wnotAOkX3sfo7ITE+b7rW64zGvLFonqsllI+afRPLdd3Hct1Jt5WjUZ8gzsAs2CMHPJiOLTEaJyYmoyGlLRMTZHAs2vTJ5oA08w4b2kcHcKxDCbBYw2CwHucxx1RjSpJHqsVeJ2J60w19g4r9BQGlkKAR35EET4cLTrezHmImaOY0/CamgNXGRYWPjDqua4vIqpqxA6R4yERVmdKkt/Td0hYAJBWBHjkSuB12ueiN8uaiAQd+9SJZsOravXwhC8kmFMQeIM5+yYUCpSwsKAZHxjxkAgrN5nkucwAIKUI8AAApMGMWzaowCMZYYqPnnsT4LFqw0fiPOcGlkSABwAAeKue5PaQqhqHJyaL1rC4wOu0z/t6c/gY6OkCIxp9AMugCz1yLwgCUXjYi0WEFdGw4El1FECOxOd2GoxhFaLWwYY++nOY3lXDKPV6ru87NbvIGg9gQQR45EjgdU7PHb/0dOHfoF2zXJ72YhGDvuu6YuimKNHPrwoPBpYSeJ2b7vV1T0RKh01TE69j94skK6zAZGdwcjtWzOs+HfUe/lnU6olZVkR0+8By3fNOReN7GbAIAjzy4rHtfCnubd+p1YUMj/kUKo2GLoXC48+v/0oh6ZNCvo133xQZ3dD6ruO4Dk8isbRBN7q+yO1ISNDviYi6txNdW8P8PnxB0w1xXb8/EJ53A4sgwCMnvLbjS+y2Ks28uKh06jXHd9pemQVbmIOiPLbaGf8ZSIhn1xw3nMmtS9dyhos+CnpVdR3WnWIFika1QW5HggZ9X0RKxSn5HcCSftj0CQArMVyudRJfnFLKh4aIuF1vvacFALOL9okajaZZ1rTi2DuKVm62qqpwG8OytLJJescaTeb3qEJfZMEasBgq8MiT0eNeIEFBEMS8OhgMpN89F71Zpj6KhUTfakf7Rp9RdvZUx/fdrmdqXGOYx4w9OMfRjxMLC5fIh5vcJ/N7EC2Z5CsbsCgCPPKhUFRFXvhiG1XoedyLpXh23Rrv2RzDmGGfPBDr2brTCUqxJPLy9QfEmbEH5zj6cWJx0SZ3p3bgRK8M8/tomtzUJ5UAXkWARz4o5UPDsVzXOuhVGyc7Y5uVh5NyRMQ4pJ6AxQWd19K7alQP+UqCJfX6gcSvcA4r9MDcZuzB+eRXeN6NxWlmqyGn0UemakTd54cmXgAwFwI88kIzG0bPcn3fsWpOzPtqtUXnJywhuLke9UmUTr3m+KOWiYFnn1quLyWdraVYQlS1ur4JyjHfbYfrTg2dOxnmRA9OrJuimc0Lc+JlzbyIeRXAXGhih/zQzOZFq1E1VPXJy6pqVButC2YvYTnh8uZwGaCys6eK+Nc34WZ4RTObraoqrmXTXwxL0CpVNRx6aXtjnRaCIPDses16OlkZAAC8QVTgkS+KVja1Mk93kZRof3K4GXl8im3YYCxs2sOzIixIKTdbUq85vmvVoi3LrnUw2rysGg0eRWJVwg1m173HV0p7h5UdavUAkG4EeACYX9g2cXy38mSmBxaglJsXO16nfX7d8/1hzwVVNYhWWKGgU685Ey09fN9yHRltDgIApBEBHtkVzsUJR93MOCOHuThYWDQXJ5p0EMX1sd3KNBjDyoRLiTZ9Fsgtzw7Te/RgKGpXN7hpn1+7vu87Nbt4QdMYAEgpAjyyK5yLE466mXFGDnNxsLgowVt1aZyYWliC9522t2NqyqjBGKMKAaSbZ0ftFJ4V2pWyqZUrnXALh60T4QEgnbYeHh42fQ7AYoLAGwykUNAUJfr5VeHBwIKGE2yNxoWpxa1BNRp86cUSgrHWdVMo3MOwlODpEI253wcAbBYVeGTX+FwcZuRgHTTzoqV32uciEvUbs0+daDa8qlYPT8qkdyzOs8NO87NQVWOPScpYQDhQI+rHGYN2HgCQbgR4AJiDopUfa+xK2Wwy9ACro6qqPLauC1948ucR33f9mttnyQcWM96B8ynaeQBAuhHgkTcvLkFl8SkWFi6ff2GN/KsHAC/TzGahU6/5IqrRODHH41XgdU4txx+9Hnj2qeWyVRnzC7t5+E7bK8ddOlE7D0PnsgKAdCLAIz+CzuNy5ikIV0gMZSssLeicOn7sFC9FiybEW6fFVrOsKJrZbMiB5brnnYrGSnrMQatUVdfxXasu1fHhhOFceCdscFfhoxIAUooAj5x40lBMVdWNngzyYrJPnWsdvLhJmS70WFxY+zQOp+RxpXxoOJY7qpxGlVT2KmNOSvmk0T+1XN91LNeZeFs1Gic8EwKA1CLAIx+Cm2tfRMRotMz4bX3A/KLENPPx6tTsBQCpoWhms6V3wrnvjy+Hc+HLfIgCQJoR4JEPYVtdtVrhiwdWSjMvWpVARGTQrlmuGI1WJbbGTn8FLK1QVEV8t+uZWuz6Za/rytgqj3DXBos+sBhFK5saTTgBIHMI8MiT6XNxgIUNo3nRMAwpFkjqSIqys6c6/nBv8pM6aBB02qfh7uS9HUXCrnbOy+PAAABA/mw9PDxs+hyAFfDsA8uN6/0EANnh2XXLfdbO43GQnGo0mqY2HHkgEtvwDlhAEHiDgYgUChoPKQEgzQjwyIuw3ZhabZywfw/JCrzOTff6uicipcOmqYnXsftFNo5iRQKv0z6fmKihGmNV+fCJpVE9MUnvWEDgddrnfb05HMsyeiIkIjwWAoB0I8AjH4KO3e733Ogrr6oapVLcYcUKX3exjOezCsPBhNGXX771YrWCIAh/YN8GVim6Y43mqg7ju2oYpV7P9X1mrgJAirEHHvkw6LvuY/nA95801n1k6CbzlrAwz645blgK1aVrOcNLrqBXVdfxfadmF/nWi5UhtyMJUTPE0aj38M+iRgs6dPvAct3zTkXjeSQApBEBHvlQqDQa+gyH0a4ZC/NsyxWR4Sbk7uM7ilZutqRec15oIA7MYVR7f2IwGEi/ey56s8xFhkVF0wvCZojymN+HL2i6Ia7r9wfC824ASCMCPPJBUWi7g2RF33pHVatnhg3ESfBYypMmdvGMGR5WAtOEU1dH0wue53cAQMr9sOkTAIBMePatd4JSLK3xbJBLQee19K4a1caUZ0jAAibze/SsssiCNQBIJyrwyIv4JafPsKUUS+r1A4nvNh9+6wUWF9xc+xJ1Q5RorkbUGDHw7FPL9aWkM+0AywmXyIeb3Cfze+C1nZefVQIANosAj3zw7NrYDJypaKyLhUUbQ69vgnJMa6fht15D5wLDosJVHlGWCvdkDK83RTObrWK95li2zl0MS4nuZU7twIleGeb30TS5qXuFAAAbxxJ65IUa7+kBmzs9ZJ9WqaoivlOr297Yeo8gCDy7Hj5A4lsvlheVPsM9GX5/MHpD2dlTRdzzzgyrjYDpNLPVMIafh6rxbP7lxAsAgFShAo980Mzm1OAUeJ1Ty5HS4YnJ2lMsQRn1mrdq0XoP1zoYrfxQjQbferE6haIq4o9v2lCKJRGf9uBYmqKZzQtz4mXNvIh5FQCQKlTgkX+KVm42DN+1TilcYUlKuXnRalSNZ4s7jGqj1WqysBnL0XRDRNyuJyKjEvz1zei+RZ8FAADePCrweBvCPX9Tti8D81C0sqmVN30WyKOovZhVl8aJqYUleN9pezumpoz6LNAeHACAN4wKPN6S8e2kAJA2mtkwRMR3rbYnSvmkqoqIa9UODg4OokadxiFPIQEAeLuowONNCDrnrlC5wryCwBvM+dCnUNAYVojFaeZFS++0z0UkartgnzrRbHhVrR6elNmpAQDAG7b18PCw6XMAlhd07HY//q1ez/Wjb7+01sV8RkOVZseoQgAAACSFCjzyYdB33ZeDlmo0TkjvmE+haBjGk1d67qgYapRKImNPiFTDKImwygMAAABJoQKPfHhlqXNBY4AclhcW5NVq46T87IIKOvWa46tGg1b0WIUgeGFkhsImDQAA3iwCPADMJIzvU5fIv/I2MJOg87jnfQouMiwt8Drt7nWvN/2I0iGPIwEglVhCDwCz8LquiBj6tK+00QSwrmdqfOvFYsKVHNEfVFXd6Mkgtzy7br38kEhESus4EwDA/AjwyBFKCtigoN/b9Ckg44Kba19ExGi0THb9ICFB59z1RUQ1qof6TmFa1w42agBAShHgkReUFJCsQlEV8d3zTkWL64botR1fXqrQA68Z9H0RUasV0juSM7zMTkz6ugJAFhHgkQ+UFJA0pXxoOJbrO7V6v3pY2SlErcSCIBi0T8OnR2q1Qn7HkkpF7lNIHJcZAGQVAR75QEkBydPMVkNOLdd3Hct1Jt5WjUaTyw9LCPso9PqBUIJHYrjMACDbftj0CQArREkByVI0s9lqNarGk/ZiqmpUG60L+itgWVqlqorvnHa8F6bIAcvRzIbBZQYAmcUYOeSEZx9YrlptUQIFkFFBx273e27UzENVjVIp7rBihZVGWFLg2eHGH1VVS7HXGZcZAKQUAR65EUX4xkmZZYEAMsizDyz39cOYA4/lPBlXOA2XGQCkFAEeOUJJAUCGBYE3GLx+WKGg0Y8TCxvFd9Wo7unF4pTDuMwAIKVoYoe8GC8p+L7v+3HlBUM3hW8kAFJJUYhMSNyw5ys7zgAgmwjwyIegcxqm99dKCms8JwAAUomerwCQVQR45AMlBQD5EQRx/cEHg4H0u+eiN8tsTsaiGCMHANlGgEeeUFIAkG2eXbfcl/uLGfqazgX5pJkNw7Wc084OT7wBIIMI8MgHSgoAMi/ovJbeVaN6WKH8jiUEHbsrhiquUztwpg4rpOcrAKQVAR45QUkBQMYFN9ejvUDSqdccf7QtaDhjo6QzJxPLGfRddzSt0Pfd2I6v9HwFgNQiwCMfKCkAyLqol8fejiIiO3uq4/vXN0G5rIgomtlsFes1x7J1xnNjGYWiYRivH1ak5ysApBMBHvlASQFAPkS9PJRiScT3+wMZ3rSUnT3V8d3zTkXjQSQWppRNc9PnAABYHAEe+UBJAUC+FIqqiD/e2WMy0wMAgDeGAI98oKQAIOvCZpxu1zM1bRTXh4voRSTo9zZ6fsiZwOvcdK+veyJSOmyamngdu1+s0GYBAFLth02fAAAAEAkTvIhr1W0viErw4jttLxARCby244uIykoiLC3o2PWDmuU4ru/7/mjTWd91rNpBvRNs9OQAAC/Zenh42PQ5ACsSeJ1297rXm35EWGQAgJTy7APLFRGjcWFqQadec5419DAaNLHDkqKrTDWqh7p0LceNLqvA65xaji9cZgCQYiyhR1549msDlEWktI4zAYBFaeZFS++0z0VERCk3W2KfOtGtTVWrhydlYhWW49nRM6KmqYl43cd3FK3cbEm95vjDjRwAgNQhwCMfgs6560tUUNgpTFthqrCzD0DKKVr5sfiplM1mmQ4fWJ2wlYJarcTn83DYAQkeAFKLAI98iOYnV0+Y8w4AwDThx2U0rTBG2D1xjScEAJgLAR55Mv0bCQBkAr08sA7j8wmfYtgBAKQbAR75EI5fmv6NBADSj14eSFz4cTk+n3DccNiBofOQCADSiQCPnNDMhuFazmmneMIMWwBZRC8PrINWqaqu4zu1er9xUhm9HATBoH0aPkCaukMeALBxjJFDjgSeHX75UFW1VCrFHFGssEceQEqFw73UaqvJfQrJiptQOKRG/ekBAKlEBR55Mf51xPd934/7amLopvDFGECK0csDyVPKzYsdr9M+v+49flqqqrF3WNnRWOMBAGlGgEc+BJ3TML2rRnVPLxanHDZ1TSoAbBq9PLBOilY2tfKmzwIAMCcCPPJhOEaOpacAMoteHgAA4GUEeOQJS08BZJpmthpyalk1h14eWJ2gY7f78/0KlxkApBQBHvnA0lMA2UcvDyRi0Hddd75f4TIDgJSiCz1yw7MPLJdF9ACyahTfX+vlQZcxzCcIvMFgvl/hMgOAlCLAIx/C9YE9N5xgqxqxC09ZEwggxRgjBwAAXsESeuTDk/WBvu/GLjxlTSCA1KOXBwAAmIoAj3woFA3DeP2wImPkAKQVvTywTkHg3bTPr3ujF0qlPb3C/AMASDmW0AMAkBL08sBaeHbdcuNXqqlG9YTNZgCQXgR4AADSgF4eWIvxbomH+k4hWpo2uGmfX4cb0HiGBADpRYBHzkysCZTS3mFlh266ANIubGL3KqNxYWrJnw3yKrrOjEbLnFwuPwz3XGUAkFbsgUeOjI9QfuT7lutQTwCQdvTywBp4XVdE1GoldrO7Uj6pXtcc3+16pkaCB4AUIsAjNzw7WhOoGnuHlZ1nawJ9p2YXKSgASC+lbJqbPge8EdOHHSjFkkj89ngAQAr8sOkTAFbDs62wqNBqNs2ypgxpZbPZbFVVEXEt29v0aQIAsEGFoioibnfa52HQ74mIykIPAEgpAjzyIfrGUT2JXSavlE+qqoj0+sF6TwsAgDSJPhBdy/ZiPhGDzqnjT/0wBQBsHkvokQ+Dvi+vrwn0+wMRvpQAAN6ScMDBo5Kq+r5r1VxVNfb29GJRpN/v9q+jCQhGqd/uBAw7AIBUIsAjT3r9QGLb8kQVegAA3pxB33VjBxz4vuv7z9/xXdcXQzd53g0AaUSARz5ouiGu6zttrxzXqM5rO76IGDpN7AAAb8yMAw7GsQceAFKKOfDIi+EMOdWojs99D+fCO64vTJIDAAAAkGUEeORH4Nmnljtl+I1qNE7M+OX1AAAAAJABBHjkS+B1wrnvjy+Fc+HLhHcAAIbCBWrXvcdXSnvjC9gAAKlEgAcAAHhLhpvO4rDdDABSjQAPAADwdnj2geXKcIHaTtSubnAzWsBmNC7i+sECAFKAAI/cC4JAFJYEAgAwiu/xhfZhaZ4IDwBp9cOmTwBYncDr1OsHB7b35NVBu1Y7OKh3gg2dFQAAaRH0eyKiVk9il8kr5ZOqKiK9Pp+ZAJBOBHjkRdCp1yzHn7KnT3ynRoYHALxxg74vIqXitHVpSrEkIn5/sL5TAgDMgQCPnPDaji8iarX1fNmfZl5ctKqqiO+0vfhfBgDgDZleYQ8r9ACAtCLAIx+8rivT1wSKUj40RMTtkuABAG+YphvywhPt6Gm4obMDHgDSiQCPPJm+JhAAAIholaoqIq5Vtzte8FiIDwKvY9fD9vTVCvkdAFLqx02fALAShaIq4rtdz9Riv3VEFfpiYc3nBQBAqijlk0b/1HJ917FcZ+Jt1WhMWcwGAEgBxsghL0ZzbauNkx3tcWxcEHg37XPHZSwOAACRwOuM5kWAQaIAAAVRSURBVL5HwrnwZY30DgApRoBHfnh23XKndaGfMvIWAAAAADKCAI98oaQAAMB0nl0/l72TSlnhYxEAMogADwAA8EaE+83YUgYAWUUXegAAAAAAMoAADwAA8EaEU+Rcy/aC1w8GAKQOS+gBAADeiCDwBjfdcDaLqKpaKpXiDitWTPq+AkAaEeABAADeiOHM1VewSR4AUooADwAA8EYEgTcYvH5YoaDRpR4A0ogADwAAAABABtDEDgAAAACADPhx0ycAAACANQsC76Z9ft0bvVDa29N3yhoL5wEg1VhCDwAA8JZ4dt1y/di3VKN6QgN6AEgvAjwAAMCbEXTqNccXEdWoHuo7hUL48uCmfX7t+r7Qgh4A0owADwAA8FZEc+SMRsucXC4feHYtfJcIDwDpRBM7AACAN8LruiKiViuxm90VrVJVRcTtems+LwDAbAjwAAAAb0qpOG2Xu1IsrfNEAABzIsADAAC8EZpuyEsV9qDfExG1WFjfKQEA5kCABwAAeCu0SsMQca16J5h4L/DsU8cXtXpCH3oASCma2AEAALwRQcdu96Xnur6IqKpR2tP1oki/3+1fhy+KahilZ79VrDBaDgDSgQAPAADwRkRN6OdEV3oASIsfN30CAAAAWI9C0TCMuX+LLfEAkBZU4AEAAAAAyACa2AEAAAAAkAEEeAAAAAAAMoAADwAAAABABhDgAQAAAADIAAI8AAAAAAAZQIAHAAAAACADCPAAACztrrm7tbW1tbXbvHv12KvjmENnfxEAALxZBHgAAAAAADKAAA8AAAAAQAb8uOkTAADgbfn45eHhy6ZPAgAAZBAVeAAAAAAAMoAADwAAAABABhDgAQCY7u6qebwbdpgP7e4eN69m7gof9ZHf2to9vnr22jK95Zc8KwAAkE0EeAAA4t1dHW992P901u2Ovdjtnn3a/zAeyKe6Ot7dPxMR0Y8uv375mJKzAgAAmUWABwAgzl3zL1H8/nx5+zB0e/lZFxHpnu2/HJbvmrv7Z11ZcXpf9qwAAECWEeABAIhx92u7KyJydPm1/nF79PL2x/rXyyMRETn759SsfNfc/fBp9el9ybMCAAAZR4AHAOAFv/17Ymv5xy9h3XtKMk8svS91VgAAIPsI8AAAxNj++RcREel++hB2iJutRdzvvx6H6V0SSe//f3t3bNs2EAVg+G4XqskIlwlo927TMSU1gMt0aZSS6rKEMgE1QZAi1C50QckWYNKKTRHBCd9XCQJEvPbHUfc+OBUAcBMEPACMKZtdlUIIpxviVi+3vU9X83673h4/br/NuGb+ulMBALdBwAPAuLJpu92mSunlq+dqfmNtWzoV9vr7En9H/+BUAED+BDwATCrKumnbvu+7brepzqp5v13frUZufE+brm1+DnfCh6XuhH/3VADATRDwAHBZUZR1c6zm4862sbfk08N9EUJRL53w75sKALgNAh4AXjv8+BxjjHGkv892tu3/dOM/XyjhZ04FAORNwAPAa8X9Qwph6jj78Pd3CCGE9Gk1+YAlEn72VABAzgQ8AIwo6scqhGFh29fzK94Pv0573kP1WBdvPeE54a/2Uvv8qQCAfAl4ABhVNt0Q4PvtcV1bjDHG1d3QyWnTXdrzfsrtsF9/uVbCz58KAMiVgAeACUXd9sPKtrOdbSmlatd1ffsv59xls7t6ws+fCgDIU+z7/n/PAAAAAFzgBB4AAAAyIOABAAAgAwIeAAAAMiDgAQAAIAMCHgAAADIg4AEAACADAh4AAAAyIOABAAAgAwIeAAAAMiDgAQAAIAMCHgAAADIg4AEAACADAh4AAAAy8AQ0Y+q+2ThPwAAAAABJRU5ErkJggg=="/>
          <p:cNvSpPr>
            <a:spLocks noChangeAspect="1" noChangeArrowheads="1"/>
          </p:cNvSpPr>
          <p:nvPr/>
        </p:nvSpPr>
        <p:spPr bwMode="auto">
          <a:xfrm>
            <a:off x="460375" y="-2765425"/>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923907"/>
            <a:ext cx="6114506" cy="4288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6051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762000"/>
          </a:xfrm>
        </p:spPr>
        <p:txBody>
          <a:bodyPr>
            <a:normAutofit fontScale="90000"/>
          </a:bodyPr>
          <a:lstStyle/>
          <a:p>
            <a:pPr algn="l"/>
            <a:r>
              <a:rPr lang="en-US" sz="2200" dirty="0" smtClean="0"/>
              <a:t>Data 607, Fall 2017</a:t>
            </a:r>
            <a:br>
              <a:rPr lang="en-US" sz="2200" dirty="0" smtClean="0"/>
            </a:br>
            <a:r>
              <a:rPr lang="en-US" sz="2800" b="1" dirty="0" smtClean="0">
                <a:solidFill>
                  <a:srgbClr val="C00000"/>
                </a:solidFill>
              </a:rPr>
              <a:t>Project 3 - </a:t>
            </a:r>
            <a:r>
              <a:rPr lang="en-US" sz="2400" b="1" dirty="0" smtClean="0">
                <a:solidFill>
                  <a:srgbClr val="C00000"/>
                </a:solidFill>
              </a:rPr>
              <a:t>Most Valued Data Science Skills </a:t>
            </a:r>
            <a:r>
              <a:rPr lang="en-US" sz="2400" b="1" dirty="0" smtClean="0"/>
              <a:t/>
            </a:r>
            <a:br>
              <a:rPr lang="en-US" sz="2400" b="1" dirty="0" smtClean="0"/>
            </a:br>
            <a:endParaRPr lang="en-US" sz="2800" dirty="0"/>
          </a:p>
        </p:txBody>
      </p:sp>
      <p:sp>
        <p:nvSpPr>
          <p:cNvPr id="3" name="Subtitle 2"/>
          <p:cNvSpPr>
            <a:spLocks noGrp="1"/>
          </p:cNvSpPr>
          <p:nvPr>
            <p:ph type="subTitle" idx="1"/>
          </p:nvPr>
        </p:nvSpPr>
        <p:spPr>
          <a:xfrm>
            <a:off x="2438400" y="6019800"/>
            <a:ext cx="6400800" cy="599536"/>
          </a:xfrm>
        </p:spPr>
        <p:txBody>
          <a:bodyPr>
            <a:normAutofit/>
          </a:bodyPr>
          <a:lstStyle/>
          <a:p>
            <a:pPr algn="r"/>
            <a:r>
              <a:rPr lang="en-US" sz="1400" b="1" dirty="0" smtClean="0"/>
              <a:t>Group 7</a:t>
            </a:r>
          </a:p>
          <a:p>
            <a:pPr algn="r" fontAlgn="b">
              <a:spcBef>
                <a:spcPts val="0"/>
              </a:spcBef>
              <a:defRPr/>
            </a:pPr>
            <a:r>
              <a:rPr lang="en-US" sz="1300" dirty="0"/>
              <a:t>Albina </a:t>
            </a:r>
            <a:r>
              <a:rPr lang="en-US" sz="1300" dirty="0" err="1"/>
              <a:t>Gallyavova</a:t>
            </a:r>
            <a:r>
              <a:rPr lang="en-US" sz="1300" dirty="0"/>
              <a:t>, John </a:t>
            </a:r>
            <a:r>
              <a:rPr lang="en-US" sz="1300" dirty="0" err="1"/>
              <a:t>Grando</a:t>
            </a:r>
            <a:r>
              <a:rPr lang="en-US" sz="1300" dirty="0"/>
              <a:t>, Mehdi Khan, </a:t>
            </a:r>
            <a:r>
              <a:rPr lang="en-US" sz="1300" dirty="0" smtClean="0"/>
              <a:t>Olga </a:t>
            </a:r>
            <a:r>
              <a:rPr lang="en-US" sz="1300" dirty="0" err="1"/>
              <a:t>Fornicheva</a:t>
            </a:r>
            <a:r>
              <a:rPr lang="en-US" sz="1300" dirty="0"/>
              <a:t>, </a:t>
            </a:r>
            <a:r>
              <a:rPr lang="en-US" sz="1300" dirty="0" err="1"/>
              <a:t>Yijian</a:t>
            </a:r>
            <a:r>
              <a:rPr lang="en-US" sz="1300" dirty="0"/>
              <a:t> </a:t>
            </a:r>
            <a:r>
              <a:rPr lang="en-US" sz="1300" dirty="0" smtClean="0"/>
              <a:t>Lu,</a:t>
            </a:r>
            <a:endParaRPr lang="en-US" b="1" dirty="0" smtClean="0"/>
          </a:p>
          <a:p>
            <a:pPr algn="r"/>
            <a:endParaRPr lang="en-US" dirty="0"/>
          </a:p>
        </p:txBody>
      </p:sp>
      <p:cxnSp>
        <p:nvCxnSpPr>
          <p:cNvPr id="8" name="Straight Connector 7"/>
          <p:cNvCxnSpPr/>
          <p:nvPr/>
        </p:nvCxnSpPr>
        <p:spPr>
          <a:xfrm>
            <a:off x="685800" y="914400"/>
            <a:ext cx="800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9600" y="990600"/>
            <a:ext cx="7239000" cy="1015663"/>
          </a:xfrm>
          <a:prstGeom prst="rect">
            <a:avLst/>
          </a:prstGeom>
          <a:noFill/>
        </p:spPr>
        <p:txBody>
          <a:bodyPr wrap="square" rtlCol="0">
            <a:spAutoFit/>
          </a:bodyPr>
          <a:lstStyle/>
          <a:p>
            <a:r>
              <a:rPr lang="en-US" b="1" dirty="0" smtClean="0">
                <a:solidFill>
                  <a:srgbClr val="002060"/>
                </a:solidFill>
              </a:rPr>
              <a:t>Visualization:</a:t>
            </a:r>
          </a:p>
          <a:p>
            <a:r>
              <a:rPr lang="en-US" sz="1400" dirty="0" smtClean="0">
                <a:solidFill>
                  <a:srgbClr val="002060"/>
                </a:solidFill>
              </a:rPr>
              <a:t>As in the general case 'machine learning', 'r' and 'python‘ are also the most desired technical skills in most cities. If we ignore "data science" as too broad - all cities sought after only those three skills except Phoenix that surprisingly did not need any of those three technical skills.</a:t>
            </a:r>
          </a:p>
        </p:txBody>
      </p:sp>
      <p:sp>
        <p:nvSpPr>
          <p:cNvPr id="4" name="AutoShape 2" descr="data:image/png;base64,iVBORw0KGgoAAAANSUhEUgAABUAAAAPACAIAAAB7BESOAAAACXBIWXMAAB2HAAAdhwGP5fFlAAAgAElEQVR4nOzdT4ibaZ4n+J+aOnb3Xsxe3DmUQfLBmGUPBUm9omAMMwfJbGHYxNB1yDytRNILUg7rYtnMY3pYytApwTSJdHMeusHkgjGkdJgBDyR6C7MFuyzGB0vgZrJ82MWXre7Dnlp7kCJCEaFQ6NW/V4r4fAioLOmV9LyvHoX1jd/zpzAejwMAAADYb3+WdwMAAACAywnwAAAAcAAEeAAAADgAAjwAAAAcAAEeAAAADoAADwAAAAdAgAcAAIADIMADAADAARDgAQAA4AAI8AAAAHAABHgAAAA4AAI8AAAAHAABHgAAAA6AAA8AAAAHQIAHAACAAyDAb1S/Xjil3l/pccs+7NAcn2a5Pbq+TTht7xp0sVG/Xi6XT7ppudzOo6OO2uXsV2zuZV7+xu3akwt71Jr2TFPmK5fL5Xq93d/3HruSUb/dPv1+FApH57vpE97/T//+txAArh0Bfqu6z5f6It5/3t12S7IZ9dv1sm9snOjXy6VqN03Tk5vSiNL0P3WYlS2+sPspTdO0221WS4VCub6dGJ9Hjxr16+VCoVRtNk+/HxFH51sqlOtXtJfv7IL7XQEAaxLgt2upBL9f+X3ULhdK1WY3vfxQrot+vTqnQ9y9XQwdZi2LLuxBSLvVUnnDQ4Zy6VGjdrk07704I+02S1euGr2zC+53BQBsgAC/HUmSTP5jiQR/lN+PH5Ov4Zur/O2q0hlPDBoHk5HyN3r7+ug/k1ZvOL2E404l4kA6zJ6+7wsvbN6S1nGDThsOh71W7eS3VdqtbjTS5tCj+vVS8+hFk6TW6g2HC844bX62mfPdk2654IJvtoUH8bsCAPadAL8lDx/WJv/x+u0l3/SO8nvt4cMttwlWc/K9u/ZVo7JPCfjAHeaFLRaLlUZnMB62Nh9pczFqf300CCppDQeDTqNSPPVmTM942Jv+Vj/w8wUADpkAvy33H0y+66XPflj4Re84vz+4v/1GwVqSO/s9OftgHeSFLTYGJxk+bT451LU3Rz88m/4dJWk9XVRoLlY6xyd82S92AIDtEOC3prJUgj/J73sxahZgacXG0+MI3/360IvSycP7l42CKN5/eJTg3wy33iAAgHME+O1ZJsEfzYFdLr+Pzu83deleTpM1f8tntkSatyPSdPuo6tFg0rRZWm0DodHkNWcaufRC1acfueETjLhoV6TjnbPq/Zju6jX7XGeeaYVGrnNNFj1rpnM/1ZqlOtLRdTnfJwqFen9THWbVs5j/ZDOboM1c4w3thrWppi6+sGeOzfKpz9aTN6HY+Op4XPlFv+mmO7PNXLbC3MuWpUct+5xZLJPJi43BZSsVLP8L4rJumeVXzfFzTTvQmcfOfejlF3xhC3P4xwUAiJi/ShGrOZ4iOVn/6ej/Xrwa1LR6VevN/J/p/73g0HmSWm/eCwx7tYXL4p152IWvcGHzs7xm0hqevTzLt3YzJzgen3uHzp56rXdyxLzTX6GR61yTVS70pa3J0JEWHVvrbaDDrHIWxy97/mVmW3T6kXMv8/I3rnPB5573wgu73HFzX3DpnrxE25Z9G2caef431yWXLTn1iCV7VKbnXMbMlcryLs4xbC34BXH+ei749Gf+VXP8XLXe+OLHnrmSl17wDX0cNvKPCwAwHo/HYxX4bbqsBn809/LS+nu/XjhZJPm8tFstnatk9OuX7YqUdquljW4AtWgnprRZqj9f6ZFxQUu3cYKvvy4fF4mmTobVrtLINa7JIque+yodaXs2+w6O2uWjc0tqvXFno2vC5fBpWu/NWtiTN+tkVPm5JTsvvWwrLGC/heesPDqZB1AtFVYt5I/a5dKCLdLS5tIfrpV+1Rx5/XX54sduZvW9PD4OAMCRvP+CcLWcLVcsLmadqr8vqMDPVtKS2sluU8PTVZD5NeVJLeRUMWTYmymHnGvZqiXh00WW2Rc9vefUnKeefeSp1p4+w02c4CUV+KP7jq7xcHhyFis0co1rsuSVzvTmrtKRFly1Ze7cwlnM/VDNPtm8ZqxXgV/903SJBddutTdrmZ58icwV+AtL8DOncOayner+mX4Frfqclzo3XiEiIklqtVavt9SlO/0LYmZTwAW/Hy7/dbT0r5qzJ3BxE86Pk1imG27k47DyPy4AwAkBfqPOfT9Z9GX4TH6/KMBfEk2Gp4Z/nn/QBcNJLz5gA3ls4djeBd9iL2jsvPtXPcElvjHPP+1VGrnGNVlkxXNfqSOdObkNBviVu+j5z1Tv8uC2VoBf49N0iQuv3apv1hI9+TLZA/wFH46lPzJnX2ipP2tkfM5lLBr/HhFJrdW6eID9ScvmvmHH78upexf3wCy/as78xWfR5zRTrt7sx0GAB4ANMIR+u45Hl54fRb/k+Pn+k6NRtPO3OCpWOsffirrPz49ZfD3ntlhqKaZsTtpZ680bvTy7XPUpJ3sw13rz23Jyhjs4wfnjjFdr5MrXZFlZzn3djrQ9672D/frxgOGkNRws2gVsfbv/NK3+Zm1rxPyyjjbYiKT1aP5H5sG8ovfOn/NEsdEZjIfnB8dMpd1m82iA/cUti9pX896w46X+Ltt+bt3fhxc24eTSbGz9/F19HACAWQL8ll2Y4JfM70fL1F/wpSwiZr+ZHX+hK96+O70p7VYLhXK93u6vtT7zZWbaedEJzSxXPWv45ijkXnwljs/weI7ttk7wgtSzUiNXvyaLrXTuK3ak7dnIO7ib9J7np2nlNyvv/B6VzjTFXfq2LB8ot/GcZxSLlUZnMB5PhoO3arXkTJpPu83ziw9c+peFpZu+2u/DUy54ZOnOWn8tPLbzjwMAcIoAv20XJPhl1687/jqX3CldeNDJd/njL3QzyzJFRNrtNqvVUuloO6FLdz3LbKl2zvsGeZJVutXChY7W4zr5Wr6lE7x7e96369UaufI1ucwq575qR9qetd/BtDm7ktZllc117OWn6ZI3a35P3oqTj8cSx45Go36/3a7Xy4Wzq+yt/PpbeM6YRPlGpzMYTMP8bJRPmxcs0bbuZV/19+GMRZ1mI3b9cQAAThHgt25ugl96/fnVX7YxmL91TzodCVq4YCzomhZ9gT0p3azsJKvkdYJLOBuoNn5N9vjcM9jwWWxmfe35rsYF35bjvzfMzY6jU7uFl0qlUrXabHYXL2J+iW0850KTuvxgdjW47tcn3S3LnzA2agd/aJvDxwEA8iTAb9+cBH+U37dbKyk2BvOWOz82dyzoIbnyJ7jA1Tj39c8iaQ2Pl8baZoS/Ihd8G2bS65k/VY369XKhVKo2u2m6qWy96ecctad/Bigss+tZsdI5Xrdim2M+9p6PAwDkRoDfgZMEPx3weJzfNzRN9eQb9Pla75kZncm5GZ0bDj2LSkKL61RLLeB9fgLpbk9wpUaufk0uselzX9SRtmfls0hqvfGgUZxZ1WurEX6dpm5BPm/WnHZMf5vF2QFFczYLT5IkqdVqrcnWbHN3blts8895MgRmyYUfNjCOaCkr/j7cpX36OADA9SHA78Jxgp98RcyS34+nSC9alOlkCOuiRhQrjUZnMJh84ZrZrXcjhaSV23nydXjd0aBbPMHVGrm59+5Sl5/7DhuzsozvYPLweL2w3UX41Zqa0SG8WUcuyu8nq6nPbBY+GAwGnU6n0ahUiiskz20858wqFKsv3bjML4jlSv2b+324S9v9OAAApwjwO3EqwWeqvx8/8tSUy9NmdjCafoO+9LtisdIYrFD/2lQ7Z52ElYu/6x2fz9GYzF2f4EqNXP2aLLTaua/WkbZn0+/gFiP8vn+atv9mXWzU/qw5v/5+shBf62lnbrTO3ve38ZwzF3vB1T4x80eEmZEPxysKps0n8zvJyR86Fr9fK/2q2aXdfxwAgFME+N2YSfDtH95kGT9/8vVyfjAZ9evVc9/klwkAG153KUs7Mz1wNiQcX7Ndn+BKjVz9mizZlkznvlJH2p7Nv4Nbi/B7/mnKL7+P2uXScXw/s3/aZRdk1C5n7vvbeM44tZdj2iyVFy2+Nupf9AeLmV395naS/pPmUvl9xV81O5TDxwEAOGWJaXYs7bjukLSGZ+46u2rvoiPOzH6crWYktVbv6IHDmSWRzz7j7MsltdbRcNN5DzzzaiePPN/EJc9+cTvPP/Opcs3J2Njx2VWSZlu64gnOf4cuvPRrNnKNa7LIqm/uKh1pwVU715psHWbVszh+3JyXOznDi7rY7O1L37j6p+kSCy7sam/WMj35Eouu77QFw97Z1cvOv9pM+099WuZ0/aV/Ba3xnJc4UzGevMmzvyHObCM35/nPdZLjO3qz95w6o/nv/5q/ai583y7sGws+wpv9OKz+jwsAcEyA36hF36FOJ/iFB5z7brjEgMRzTzh/n5+VHrf0d+HFr5nUahdFg2Uae/G3zgwnuHqAX62Ra1yT1S/0Bec+Xq0jXXjVLm7Lkh1mtbNYGDBnn/LSP9wsf+PKF/wSCy/sep/69QP80uafdYbnufCvEMemZ7P6c15+2llGfa96xmcfd9H7v8qvmo0E+HPPvtmPwzr/uAAAU4bQ78zMVMvMYx8rnfG5CtOMpNYbnluOuNgYDC/c5Gfh4746+0126eWULtwfOCKp9QaP7ix84CVn2Dkz8nTVE1zZKo1c45qs05S44NxX6UiXt2XVDrOFd7DYON7lK7rVZTYGW/Z5d9zZYjtv1qYltdZFrZh9K+Y+sndcmT6zVt/FPWr157xUsdIZn6/jz3uNBWc8WPQMSWvp92u1XzUry/wRzuMfFwDgSN5/QbhaFhdBLhk/eHnxbDKMc+bPAMmpoZrzH3P2QRGRnBv3eO6FTg0XTVrZqiTD049PktqkkUsMzj07UPXyM8x2gutU4Ndo5BrXZImmZHtzx9k70uXFvXU6TMazuLwXzanCr1uBX62pl7r0wo4zvlm7qcAnSVJb8qTPfliS2cu1oLWLetSqz7nsBZhuiXbmXV7+bT7fvovesEve/0y/ataowE8aPfeCb/7jsOY/LgBAYTweX/AlDQAAANgXhtADAADAARDgAQAA4AAI8AAAAHAABHgAAAA4AAI8AAAAHAABHgAAAA6AAA8AAAAHQIAHAACAAyDAAwAAwAEQ4AEAAOAACPAAAABwAAR4AAAAOAACPAAAABwAAR4AAAAOgAAPAAAAB0CABwAAgAPws7wbcEV8+PAh7yZcIzdu3AjXnG3Sx9g2fYwd0M3YNn1s9ybXnOtMBR4AAAAOgAAPAAAAB0CABwAAgAMgwAMAAMABEOABAADgAAjwAAAAcAAEeAAAADgAAjwAAAAcAAEeAAAADsDP8m4AAFwvf5P+ecT/FxERf/53yT/n3BoA4HAI8ACwXX+T/vmSd8nzAMAChtADwLb8TfrnC9L73OO31xgA4NAJ8ACwFaul8ayZHwC4PgR4ANi8NUO4DA8AnGcOPABs0qay9+R5zIoHAI6pwAMAAMABEOABYGM2PvTdWHoA4JgADwCbsaWwLcMDABMCPAAAABwAAR4ANmCrdXJFeAAgBHgAWN8OArYMDwAI8AAAAKxg1G/Xy4Vj9fYo7xZddfaBBwAAILN+vVTtnrrldjGnplwbKvAAAABkNGp/PUnvtdZwPNGp5Nymq0+ABwAAIKPhmzQiImoPGuruOyPAA8Badra8nHXsANg/yZ1S3k24TgR4AAAAOAACPAAAAMsatcuFQqEwXb8ubZYmS9CX26OTO+v90yvUl8unFqgf9dv18szy9eVyvd2/eAX704vdT4+dvlKh3t/u6e4XAR4ADsDfJf+cdxMAYGnP66Vqs5se/d/07vEC9aN2uVCqNrtpenJ0mnab1VKhPCeMHx9+cnC3WS2V28OttX2fCfAAsJbdROu/Sf9chgdgHxQbg/F4PO7VIiIiOVqDfjC7ll232z25a9hr9R5NFqgftculZhoRSa3VO1q8fjwc9mpJRKTd6pkM369PDo+kdnT4sNeqJZE2q800rh8BHgAAgA2r9Y4ifbHSqBQjIkbtzyapu9YbdKa3RUQUi5XOYNiaZPivTwbbH+1Ul7SGg87R4cVKozOY/vXg+hHgAQAA2Kzag3Obwo9+eDaN7/M2jC82nk4ifPPJtAjffzKN+1+d26iu0rmmEV6ABwAAYKPm7C53nN/PR/uJ4u27ERHx+u0oImL09nVcfHzlwbVM8AI8AOw7s98BODAni9YdG76ZTFrvVgsXOFrY/s1w9vgLlO4km2/23hPgAWBdWw3Yf5f8sxXsALi25tTyrzEBHgA2YHsBW3oH4Eqp9caXODVFflqPJyIEeADYZ6I7AFfF0Zj36RT3pY+/wCUj7K8oAR4ANmPjYdvgeQCukKM16tJnP8xP8KN2uVAoFArlyUZyxfsPk4iI7vP+vIOnS9xdMwI8AGzMZsO29A7AVVJ51EoiItLmZ+05Ef7crnHHCb5aPxvhj3eUv24EeADYO3I7AFfQ0VbvkTZL5Xq7f5ziR/12eboGfdJ6VDl3fLc6c/ioXy+Xrmd8F+ABYLP+LvnnNeP38ch5MR6AK6bYGAynGb7brJaO9o8rVSeBPGkNB43ivONnDi9Vu2lEUqtdx23kfpZ3A9b06ptfP35578sXX3x8/r73r75/9vc/vnz3LiIibt2696vfPPzk45vznmHOM1/wpACwhEkIX+2xRs4DcIUVG4Px/X77ydfPXqfpUR09SWoPv3rUqJzbPH7m+GY3nT229EO5u7tW74vDDvCvvpmbvSd3NR6/fDdzw7t3L989fvnjp9+2P5nN8O9/+sfttQ+Aa2wSwpeP8ZasA+CQVDrjcefcrcXGYNy49LHFSqNTufywM8effrXllrK/ag43wL9/9c3nC+L745fvIm7d+/K3X0xq7u9fff+7x9+9e/fd5998NFta/+NP70K5HYBtWVCKP3OX9A4ALHaQAf79q++f/f13p+rrp+///u9fRsS9L9snqfzmx5+0v/zp149fxsv01RcfH93+Kn0ZEbc++qstNxmA6+tMLD8O7RI7AJDJ4QX49983Pv/uXUzK60k6rwo/raonZ2vqHyf34uXL+Mef3sd0KvxkAP2tX/3y7Mx4ANiSv0v++caNGxHx4cOHvNsCABySwwvwERG37n06WY/u1dzNAz7+4sWLL5Z6oj/+9C7i1q8++uP33/xuWtK/deveb47G3QMAAMCeOLwAf/OT9otPVnvodLz8Sb19UoB/993jxycHvXv38vHnFy1sHxHxi1/84vyNf/jDH1ZrEyub1K9ge/Qxtk0fYwd0M7ZNH4Ndukb7wB/NjP/NySr0k7H2EbfuffntixcvXrx48e23n967FREvHze+f59TQwEAAFio2BiMx+PxuFPJuyW7dHgV+BW9+ubz795F3Pr04UlhfbqF3OxidzdvfvJF+6P49eOX7378/ftPPpkzkn5usd08xl0yd5Rt08fYNn2MHdDN2DZ9bPeMd+B6VOBffdN4/DLi1r0vT20Cf/OT9osXL86Plf84uRcR7378vRo8AAAAe+LqB/j33zd+/fjlu7j16bftZfd6/6uPbkXEu5/+uNWWAQAAsGv9eqFQqPfn3jfqt+vlcmGqXK63+6MLnmGOC550c654gH/1TWM6cv7b9rzh8AvZHR4AAOBq6der3QvvKpeqzW56vNlZmnab1VK5fSbDj96+3mIDF7nCc+Dfv/rm86OB83NL79Md5ecsOD9Z3O7nH9lLDgAA4IxP/rf/N+8mTH3/3/9XWQ4f9eulBfG92k0jklrvaadSnBze/qzaTNNmqX57drW84Zs0Imq93a+gd2Ur8EfpfcHA+Zsf/Twi4mX66vTtR8vVJ0sOuAcAAGCvjfrtevni9B6j9tfdiKj1BtP0HhHFSmPQq0VEdJ/PDI7vP+9GRHKntMXmXuBqBvj33zeO0vuigfMfP/x0umXcN6+m69W9Pxl0/1B+BwAAOHyj9mRsfCS13nASyc+aVtUfnK2pVx7UIiJevz0eRj8ZQJ88vF+MnbuSQ+hfPfvuXUTEu+8+//V3c+4/HjR/85Pffvrj59+9e/fy8ecvTx/x28xT5gEAANhTSa311aNGpRj95/PurnTG485STzR8k0YkD28P2/XPmt00IiJJal89Pancb89VDPCv0peXHzR185P2i1+++uZ3f//y3buIiLh1695vfvvFx9I7AADA1VBsDMaN1R46HS9/Um+fFODTZrV6clCadqul7g4mxR94gP/4ixcvvljqxgVufvxF++MsDwAAALi+Llo6bhuL2y1Ypm4Ha+kdzYz/qnFcXZ+MtZ9d7G40aj/5rNlNu9XyneGgsc06/IEHeAAAAHZrl6vQ57nifb9eaqYRSevRSWF9uoVcrTc4rrYXi43O4HYUqt302Q+jxjYT/NVcxA4AAIBtGY/35Wd7+vVytRuR1HqniurFxmA8Hp8fKz9Z7C599sOZPeM3SwUeAACADMaxzeS8B0bt8rT2vvyQ+NKdJCJN3wwjtleCF+ABAADIYqul77z16+VqN2N6P7bl3eENoQcAACCL8d78bNioXy9UJ/vFj+em91G7XCgUCvX+uXsmi9vdvb3VveQEeAAAADLJPbhvJcH366Vqd1J6v2g/uOLtuxER3ednEvzRcvUPtruPnAAPAABABuO9scGTGrXLR+l90cD5yqNWEhHdarnen65XN+rXy+eXq98KAR4AAIBMci+8b7wC33/STCMi0mapMM/xoPli42kriYi0W50eWap204io9Z5udQ/4CAEeAACAbHLfPW7j28j1n3eXPrbYGIyHvVqSHN2QJLXecNypbDu+W4UeAACAbDa/etwOVTrjcWepGxcoVjqDSpYHbIYADwAAQAabnXzO8gR4AAAAMhHg8yHAAwAAkIUKfE4EeAAAADIYq8DnRIAHAAAgCxX4nAjwAAAAZCG/50SABwAAIBMJPh8CPAAAABnYRi4vAjwAAABZCPA5EeABAADIRIDPhwAPAABAFvJ7TgR4AAAAMjAHPi8CPAAAAJkI8PkQ4AEAAMhCBT4nAjwAAAAZjFXgcyLAAwAAkIUKfE4EeAAAALKQ33MiwAMAAJCBIfR5EeABAADIwhD6nAjwAAAAZGAf+LwI8AAAAGQiwOdDgAcAACALFficCPAAAABkIL/nRYAHAAAgEwk+HwI8AAAAWSjB50SABwAAIAP7wOdFgAcAACALFfic/FneDQAAAAAupwIPAABAFirwORHgAQAAyMAc+LwI8AAAAGShAp8TAR4AAIBMBPh8CPAAAABkMFaBz4kADwAAQBbye04EeAAAADL5l7wbcE0J8AAAAGShAp8TAR4AAIAMbCOXlz/LuwEAAAAclPF4X35W0a8XCoV6/4J7R+16uVyYKtfb/dE6h22YCjwAAABZHHIBvl+vdhfcWTh1b9ptVrtveuNOZZXDNk8FHgAAgEzGe/OTyehs8j5tmu2TVm84Ho/H42GvlUREt1puj7Iftg0CPAAAABmM98bybR712/VyaUF6j1H7625E1HqDRqUYERHFSmPQq0VE+uyHUcbDtkOABwAAIIvcp75nnAM/apdL1WY3jaTWG/Zq84/54VkaEbUHp4fBVx61ktlovuRhWyLAAwAAkEnuI+ezD6FPaq3ecNCZVs3PG76ZF8wjirfvRkT6ZpjpsC2xiB0AAAAZZBq7vg+KjcG4sfiQ0dvXEZHcKZ27p3QniUhfvx1FpbjsYdsiwAMAAJDBf/qfynNv/zdPBpt/rUfzX2tLL7fnBHgAAAAy+DdPfrySr7VI+mYYcXlpfcnDViXAb8aNGzfybsK145qzbfoY26aPsQO6Gdumj11TBzaCfhPmjZpf/bBVCfCb8eHDh7ybcI1M/p1wzdkefYxt08fYAd2MbdPHdm9//lwyvo4Jfi9YhR4AAIAsct89LuM2cku4eBX5ybrzd28XMxy2LQI8AAAA113pThIRr9+e3cj9zLrzSx62JQI8AAAAGYz3xgZPqnj/YRKRNp/0T93cf9JMI5KH94uZDtsSAR4AAIBMxnvzszmTaB7darnen9TXR/12udqN08F8ycO2wyJ2AAAAZLDZ0vfeKDae9t6Uqt20Wy11Z26v9QaNYubDtkIFHgAAgExyL7xvoQIfEcVKZ9hr1ZLjG5JaazjuVFY7bAsKV/RvJ7tm/4xdsmcJ26aPsW36GDugm7Ft+tju7c82cvf+/X/KuwlTL/+Xf5N3E3bKEHoAAAAyUAXOiwAPAABAJv+SdwOuKQEeAACALFTgcyLAAwAAkIGV1PIiwAMAAJCJAJ8PAR4AAIAsVOBzYh94AAAAOAAq8AAAAGRgDnxeBHgAAACyEOBzIsADAACQiQCfDwEeAACADAyhz4sADwAAQBbye04EeAAAADKR4PMhwAMAAJCFIfQ5EeABAADIYKwCnxMBHgAAgCzk95wI8AAAAGRhCH1OBHgAAAAyEeDzIcADAACQgX3g8/JneTcAAAAAuJwKPAAAAJmowOdDgAcAACADQ+jzIsADAACQhfyeEwEeAACATP4l7wZcUwI8AAAAWajA50SABwAAIANz4PMiwAMAAJCJAJ8PAR4AAIAsVOBz8md5NwAAAAC4nAo8AAAAGYzHVqHPhwDPgfnr74YRw8l//8OnpXwbAwAA15ER9DkR4Nl3f/3dcJm7hHkAANgRc+BzIsCz1xak97lHivEAALBtYyX4nFjEjv21fHpf5yEAAEA24735uWZU4NlH6+RwpXgAANiy6xed94MKPHtnI1V0pXgAANiW8Xhffq4ZAR4AAIAM8k7tJz9LNHbULhcWqvdPDu7XLz8mTwI8+2WDlXNFeAAA2Ircp75vaQ786O3rTT/lZgnw7JGNR24ZHgAANi//0vvyQ+iLjcF4jmEriYhIWsNO5fjY4Zs0Imq9c0fPHJMri9ixL4RtAAA4EIc++XzU/qyZRiStp43iya39592ISO7s73rYKvBccf4uAAAAmzWvop2P1do/P75PB9AnD+8XL3pg7gR4AAAAro/+k2YaEdbV1p8AACAASURBVLWvGqeT+vBNGpE8vD1s14/WvSuX6/1RPq2cyxB6AAAAsjjk/dtG7a+7EVHrnZ3XPinAp81q9eS2NO1WS91ab18mwQvw7IXtDXT/h09Lf/3d8B8+3d95LAAAcFj+9//wP8y9/Rf/Y3fjr/WH/1C76K6VXm5Sfk9aj84l8skKdhFJrfe0UylGxGjUfvJZs5t2q+U7w0FjD0bWC/BccebAAwDAZv3ibzqH+lrTdermzHOfbiFX6w2Oq+3FYqMzuB2Fajd99sOosQcJ3hx4AAAAroOj4fNnZ79HHG83d26sfOVBLSLSZz/sw1x4AR4AAIAsct/+PcM+8DNGPzxLI6L2INOE9tKdJCLSN/swsleA54oz+x0AADYr79R+8pOt3ZNZ7hnz+9R+7A4vwAMAAJDFeG9+spjOf5+fxEftcqFQKNT75+6ZxP67t/OfAS/Asye2Vye3BD0AAGxY/qX3FYbQT1apm7d+XURE8fbdiIju8zMJ/mja/Epl+4079FXoX33z68cv73354ouP5937/vtvfvfjy3fvIiLi1r1Pf/Pwk49vrnwYAAAAkbn2vRcuqaRXHrWSbjPtVstxvI1cv/5ZtXvBrnO5OOwK/KtvHr9ccOevP//uKJZHxLuX3z3+/JtXKx4GAABARMR4b2Ro9LQAf/FU9mLjaSuJiLRbLRUKhUKhUKp204io9Z7uwQ5yEXHIAf79q29+vTC+P34ZEbc+/fLbFy9evHjx7Zef3oqIl48b37/Pfhg7sKWB7sbPAwAA0wL8QsXGYDzs1ZLk6IYkqfWG40k5fi8cZIB//+r7bxqfL0jv8f77v38ZEfe+bB8Nhr/58SftL+9FxLsff/8+42EcJtEdAAC2Ivep7yvMga90xuPxeHBZLb1Y6QwGRwX+wWCPwnvEIQb49983Pn/83ct3cevel99+eW/+Mb//8V1E3EtOz4z/+OGnt2aj+ZKHsTMbjNz/8GnJ8nUAALANeaf2k5+8r8SuHV6Aj4i4de/TL79tf3HhSnN//GleMI+4+dHPI+LdT3/MdBi7tKnILb0DAMC25J/cs1fgr4TDW4X+5iftF58sPuT9T/8YEbc++qtz9/zVR7ci3v3jT+/j45vLHnbWL37xi/Mv+Yc//GGp1rOU4ZqP/4//7pf/9m9/f+PGjY20hmtLF2Lb9DF2QDdj2/Sx6+raJec9cZgVeK60//jvfrnmY//t3/5+nScBAAAWGe/NzzVzeBX4DXj30x8jLt/o/YLD5hbbP3z4sImWMTUZ/f7X32Urxf/Dp6V/+7e/nzzWO8I6JsUEvYjt0cfYAd2MbdPHdm9/xjtcw8nne+JaVuDnjZpf/TC2JuskdvPeAQBgF3Kf+m4OPOyhBaX4yTrzZ44EAAC27vol5z1xJQP8zY9+HvFu3gj4ybrzP//oZobDyN9sOD8O7ertAADAtXIlA/yFq8ifWXd+ycPYK//wacmEKwAAyNF4/C95N+Gauppz4G/+8le3It599+zVqZtfPfvuXcStX/3yZqbDAAAAIHdXM8BPo3m8fNz45tX7iIh4/+r7xuOXcTqYL3kYAAAAx3Jfu84idlfLzU9+++VPnz9++e7l489fztx+78v2JzczHwYAAMCUbeTyckUr8BFx8+Mvvv3y03u3jm+4de/Tb1988fFqhwEAADCRe+H9ulbgC+Prd87bYEG1XbKIHdumj7Ft+hg7oJuxbfrY7k2u+T74bz77X/NuwtT/9fR/zrsJO3VVh9ADAACwFcrAeRHgAQAAyESAz4cADwAAQBbye04EeAAAALIwhD4nAjwAAACZCPD5EOABAADIwCJ2ebm6+8ADAADAFaICDwAAQBYq8DkR4AEAAMhgbA58TgR4AAAAslCBz4k58AAAAHAAVOABAADIwCr0eRHgAQAAyESAz4cADwAAQBYq8DkR4AEAAMhCfs+JAA8AAEAmEnw+BHgAAAAysIhdXmwjBwAAAAdABR4AAIAsVOBzIsADAACQwdgc+JwI8AAAAGShAp8Tc+ABAADgAKjAAwAAkIFV6POiAg8AAEAm4735WVK/Xpir3j975KhdL5eP7i7X2/3RRq/celTgAQAAyOLgKvCjt6+XOq5fL1S7M/8/7Tar3Te9caeynXZlpQIPAABAFrnX3bMW4Idv0oio9cZnnUrm/Xq1GxFJqzccj8fj8bDXSiKiWy2396QML8ADAACQwTjGe/KzZIP7z7sRkdwpLTpo1P66GxG13qBRKUZERLHSGPRqEZE++2E/ErwADwAAQBb5J/ejn6VMBtAnD+8XFx30w7M0ImoPTo+WrzxqJfuT4AV4AAAArrDhmzQieXh72K4fLU9XLtfPrE43HWX/4Oxs9+LtuxGRvhnuqrWLCPAAAABkkXvhPVMFflKAT5vVarObTm9L0261NLsG/bRKP2eUfelOEhGv3+5DCd4q9AAAAGTw9sXfzr299OsvNv5awxffXHTXsi83qa1HJLXe006lGBGjUfvJZ81u2q2W7wwHjUUj6/eLAA8AAEAGpf+ueUCvNd1CrtYbHC85Xyw2OoPbUah202c/jBrLJPj0zTAi96RvCD0AAABXVrExOLdhXERE5UGWBeYvWcJ+R1TgAQAAyGC87PLv+610J4lI96O0viQVeAAAADIZ783P2qal9YsXm59Mob97ex9CvgAPAABAFrkvPp9hFfpRu1woFGYXnD9yOplftNj8xcvT50CABwAAIIvc6+4ZCvCT0np0n59J8KP2192Y2fi9eP9hEpE2n5w+rv+kmUYkD+/vQwFegAcAACCLvMvuJz/LtLbyqJVERLdarven5fVRv14uNdOIpPXoeG27SYKfPW7Ub5er3dif/G4ROwAAADI5rEXsio2nrWelZpp2q6Xu7B213tPZHeSKjae9N6Vq9+xxtd7ebBWvAg8AAEAmuQ+dz7aIXbExGA97tSQ5uiFJar3huFM5k8uLlc6w16odHxZJrTU8vwFdflTgAQAAyOKgCvBTxUpnUOkscVijU2lcflw+BHgAAAAyWHLyORsnwAMAAJDFYc2Bv0LMgQcAAIADoAIPAABABmMV+JwI8AAAAGQiwOdDgAcAACALFficCPAAAABkIb/nRIAHAAAgA9vI5UWABwAAIAtD6HMiwAMAAJCJAJ8PAR4AAIAs5PecCPAAAABkYB/4vPzZ2s/QrxfK5Xp/NNpAawAAANh74735uV7WD/ARkabdaqlUKJTL9XZfkAcAAICNK6w9+GHUr39W7aanbktqra8e3a8Ui+s9NQAAAPvmX/3rz/JuwtR/+c9P827CTq0f4KdGo/6Tz77upqeSfJLUHn71qFG5+kH+w4cPeTfhGrlx40a45myTPsa26WPsgG7Gtuljuze55vvgX/3rT/NuwtR/+c/f5d2EndrIEPqIiGKx0hkMxuPxsNeqJcnkxjTtNqulQqFgbD0AAMAVMR7vy881s7EAf6xYaXQGg/F4OOy1atMgH6eCvCQPAABwuHJfuu6armG3hQB/pFisNDqD8Xg4PKnIT4J8abJs/dZeGQAAgK3Ju+x+8pP3ldi17QX4Ub9dL5cLhVKpeWZm/HTZ+kK53t/aqwMAALAduRfeVeA35Ci3F0rV2eCe1Fq94XA8Ho/H4+GwV0siIu1Wy22FeAAAgMOSe3C/pgl+UwF+NOq363Nye1Jr9Ybj8XjQaRzvKlcsVjqDca8WEemzHyR4AACAQ5L/2Plruojdz9Z+hlG7XGqeGSK/zEbwlQe16HbTN8OIq7/LHAAAwFWxqc3IyWr9AD98c5Les+/7ntwprd0CAAAAuPLWD/ARSxXczys96A0flbI9BgAAgJypwOdk/QBf6az45hUrlbVfHAAAgN0S3/OymQo8AAAA14YIn4/t7QMfETEaWWMeAADgasl98fnrugr9BgP8ZAf4ev/klv6TUqlQKJTr7b4gDwAAAGvYUIDv18tndoCfkXab1dKpZA8AAMCBGu+NvK/Erm0iwI/a5Wp3mtxPbQtXedTrtWpJEhGRdqvltjo8AADAwRvvzc/1soEA33/STCMiqfWG4/GgMbstXLFSaXQGg/GwlURE2nyiCg8AAHDgcp/6bg78qvrPuxGRtJ52Khdu6V5sPG0lEdF9LsEDAADACja1jdzd2xem94iIKN6+GzFvgjwAAACH5BpOPt8Tm1qF/vXbxfPbR29fb+iVAAAAyFXuU9/NgV9R5UEtLp3fPp0nX3tQWfv1AAAAyFPuU9/NgV/ZJMFHt1qut0fn6/CjUb9ernYj5HcAAIDDl3vZ/ZrW3zczhL7S6dUiItJus1QqFArlE4VCoVSa7jFX63XkdwAAgEOXe+E9ewV+1G/Xy+XCVLlcb/fnTAPv1wtz1fdkOfbNLGJX6Qx7dz6rNier1KXp2dXqklrraaexeJk7AAAADsKBFb/79fK0rjyVpt202n3WGp7eCH3v127b1Cr0xUpjMG6MRv0fnjx/9vr4pO/efXjnwf3GxRvMAQAAcFgOK7/369VuGpHUekebn4/67c+qzTRtluq3xzMjxYdv0oio9cb7Onp8UwF+olisNDqVxkafEwAAgD0yPqQEP2p/3Y2IWm9wksqLlcag96ZQ7Ub3eb9TObq9/7wbEcmdUi4NXcamtpEDAADgesh98boMq9hNq+rnVlSfrsY+syP6ZAB98vD+/o4g32wFPiJiNGcl+mPF4v5eCgAAAJZxQBX4Smc87ix15PBNGpE8vD1s1z9rTqbMJ0ntq6Nx9/tgQwF+1G8/+brZPbt43Tl7PJkAAACAZVyFDdin4+VP6u2TAnzarFZPDkrTbrXU3Z8cu5EA36+XJhu9AwAAcMX93//HD3Nv/6//2+rc29fx//yfvYvuWufljmbGf3WyCv1krP3sYnejUfvJZ81u2q2W75xZrz4nGwjw0zOPiKRWe3jnwe3bFx9b2t/VAAAAAFjCNoL6Tl+rXy8104ik9eiksD7dQm52sbtisdEZ3I5CtZs++2HU2IMEv36AH/3wLI0wOh4AAIC916+Xq92IpNY7VVQvNgbjeTuqVR7UorsvCX79Vegn4wxO/ekCAAAA9s2oXS5Uu2kkreFg2QJ06U4SEemb4VZbtpxNbSN393buf4sAAACAC/Tr5enI+RUmtO/H7vDrB/jJnyNmNs8DAACAPTLq1yel91pvPDe9j9rlQqFQqPfP3TMZdL4fNev158AX7z9MmumezAgAAABguxasDL+fphunLSq9F2/fjUij+7zfqcyOrT9arv7BXswZ38AQ+mLjaSuJtPlZva8KDwAAwB4ZtcuXpfeIiMqjVhIR3Wr5ONmOTgbd78mab4XxeLzeM4za9Sdv4nW3O90zL6ndvXvhwXceda5mmf7Dhw95N+EauXHjRrjmbJM+xrbpY+yAbsa26WO7N7nmZNSvF6rdBffP7Kc2ak/y+rkjhpN94fO3/hD64Ztud+ZypGk3PX/GR2oPOrEfJw4AAMBV13++KL2fVmwMxvf79c++Pgq1SVL76um+hPeITQR4AAAA2EuVznjcyXB8sdIZVLI8YKfWD/BZrwcAAACQ2ab2gQcAAAC2aEsBfjSyID0AAABsziYD/KjfrpfLhUKhUCiVSvV+RES/XijX2/aXAwAAgLVsKsCP+vVyqdqctwJ92m1WS+VJngcAAABWsZkA36+XqpN94JNarVVLTu4p3UmSiIi0Wy231eEBAABgNZsI8P16tRsRUesNx4NOp/Hg7sl9xcZgMOzVkohIm09U4QEAAGAlGwjw/efdiEhaw4v2ty9WOk9bSUR0n0vwAAAAsIr1A/zo7euISB7en5/eJ4r3H0rwAAAAsLL1A/zwTRoRd28vyu8Rxdt3F94PAAAALLClfeABAACATVo/wJfuLDM4fjpR/k5p7dcDAACAa2j9AL/M9PZR++tuxOUD7QEAAIC5NjCE/ijBV8v1/pyd3kf9ernUTCMiaT2qrP9yAAAAcA1tYg58sTHZJS7tVkuFQrn89euIiNdf1+vlcqFQqnbTiIik9bSh/g4AAAAr+dlGnqXYGAyj/lmzm0akaRoREWk6Ce4REZG0hgPxHQAAAFa1sVXoi43OYDjstWpJkpzcmiRJrdUbjqV3AAAAWMdmKvBTxWKl0ak0NvmUAAAAQGw4wO+L9983Pv/u3YID7n354ouPp//96ptfP355yTEAAACQs00E+NFozuLz8xWL+zaU/v1P/5h3EwAAAOBS6wf4fr1U7S57cK037mx/K7mbn7RffHL+5mlh/tan386U1v/407tQbgcAAGDfbWwRu733/vvfffcu4tanv/3k5smtr9KXEXHro7/KrV0AAACwhPUr8KVHvd6DC+57+/b5m2fdbhoRSav31e0oldZ+vdXMj+/TAfS3fvXLmxc8DgAAAPbC+gG+WKxcOLG9UqlEo9MZtculZvPrt8NBJacp8K+effcuIu795pPTSf2PP72LuPWrj/74/Te/++7lu4iIW7fu/ea3X3ws0QMAALBPCuPxeAcvM2qXS800aQ1z2RB+Ovn9/ET3i5erXzAp/he/+MX5G//whz+s3UwAAAC40I7mwBfvP0wi0mc/LL1e/QZNyu+3Pn14LpFPVrCLuHXvy29fvHjx4sWLb7/99N6tiHj5uPH9+103FAAAAC6yq33gi7fvRqTpm2HErkvw03Xq5sxzn24hd+/L9nG1/ebNT75ofxS/fvzy3Y+/f//JJ3NG0s8ttn/48GGDTWaxGzduhGvONuljbJs+xg7oZmybPrZ7k2vOdbarVehHb1/v6JXOeP/937+MObPfIybbzb14cX6s/MfJvYh49+Pv1eABAADYE7sJ8KP+k2YaEcmdXa9C//73P76LiHtJpl3e/+qjWxHx7qc/bqdRAAAAkNX6Q+hH7fqTN4sOeP26m6YREZE8vL/r8fOTWe4Z8/uU3eEBAADYG+sH+OGbbre7zIFJ6+nOl6Cfzn+fn8QvXJx+Gvt//pG95AAAANgTOxlCnyS1Vi+PHeQmq9TNW78uIuLmRz+PiHiZvjrzqOm0+ZXK9gAAALAN6wf4Smd8mcGg06jksP/7ZZX0jx9+Ot0y7ptX0/Xq3r/6ZrI1/Lxd5wAAACAvu9pGLhfTAvzFU9lvfvLbT3/8/Lt3714+/vzl7B33vvztvB3kAAAAICe72kYuF5MC/EI3P2m/+PbLe7duHd1w69a9L7998cXH4jsAAAD7pDAej9d9jtFotPqDi8U8xtZv3IcPH/JuwjVy48aNcM3ZJn2MbdPH2AHdjG3Tx3Zvcs25ztYfQt+vl6pLrUI/X6037lTWbgQAAABcbVd6CD0AAABcFetX4EuPer0Hb59/3eymERFJUnv48MHt2xER8fbt82fPuunkjlrrqwe3zz+8tHYLAAAA4MrbxBz4GLXLpWYaSav3dN52caPpKPuklcde8Lth8s8umXDFtuljbJs+xg7oZmybPrZ75sCzgSH0o/ZnzTSi1htcsNl7sdIZtpKItPmkv/7LAQAAwDW0foAf/fAsjUhajxYtRVe8/zCJiO5zCR4AAABWsH6AH75JI+Lu7cVj44u37679SgAAAHBtbWoV+tdvF+8FP3r7OiKSO5asAwAAgBWsH+BLd5K4dH57/0lzmTo9AAAAMNf6Ab7Y+KoWEdGtluv9eWX4Ub9ernbj0nnyAAAAwEXW3wc+otLp1brVbqTdaqkbSVK7ezTf/fXr6SbwEZG0nl7VPeQAAABg2zYR4CMqnWEvPqt204hI05PQfiSptZ52xHcAAABY1aYWsStWOoPxsNeqJUlycmuSJLVWbzgeSO8AAACwjs1U4KeKlUan0tjkMwIAAAARm6vAnzEaLd5VDgAAAMhikwF+1G/Xy+VCoVAolEqlej8iol8vlOvtuavTAwAAAMvaVIAf9evlUrV5fv26iLTbrJbK9UXbxAMAAAALbSbA9+ulyRL0kdRqrdrMMnalO5NF7dJutdxWhwcAAIDVbCLA9+vVbkRErTccDzqdxoO7J/cVG4PBsFdLIiJtPlGFBwAAgJVsIMD3n3cjImkNO5X5e8UVK52nrSQius8leAAAAFjF+gF+9PZ1RCQP7y/a6b14/6EEDwAAACtbP8AP36QRcff2ovweUbx9d+H9AAAAHJRRv12f7ENWKBQKhbplz7btZ3k3AAAAgMPTr5cmq6Edu6Ssy9rWr8CX7iwzOH46Uf5Oae3XAwAAIGej9teT9F5rDccTnUrObbr61g/wy0xvP3pvLxtoDwAAwAGYzKWOqD1oSHk7s4FV6I8SfLVc78+Z8jDq18ulZhoRSeuRv8gAAABcGUZZ79Qm9oEvNia7xKXdaqlQKJe/fh0R8frrer1cLhRK1W4aEZG0nvrLDAAAAKxmEwE+otgYDFu1JCIi0jRNJ//b7U7+KyKS1nAgvgMAABy4UbtcKBQK0/Xr0mZpsgR9uT06ubPeP71Cfbl8aoH6Ub9dL88sX18u19vzhnPPHn5y8OTY6SsV6tdqq/LNBPiIKDY6g+Gw16olSXJya5IktVZvOJbeAQAArovn9VK12T0q6EZ6shzaqF0ulKrNk2pvRKRpt1ktFcpzwvjx4ScHd5vVUrk93Frb99nGAnxERLFYaXQGg8H42GAw6DQqwjsAAMCVUGwMxuPxuFeLiIjkaA36U0Xbbrd7ctew1+pNl0MbtY8WSKu1ekeL14+Hw15tOin7TIbv1yeHR1I7OnzYa9WSSJvVZhrXzwYCfL9eWDzgAQAAgGul1juK9MXKtKg7an82Sd213qlCb7FY6QyG04XVvj4ZbH+0m1nSGg46R4cXK43OYPrXg+tn/QDff96NtNt8fj1HMAAAAHBW7cG5LchGPzybxvd5G8Yfr43efDItwvefTOP+V+dmZFc61zTCb2oI/Zy3BwAAgOtozu5yx/n9ouxYvH03IiJevx1FRIzevo6Lj688uJYJfv0AX7qTxPE1BgAA4Lo7WbTu2PDNZNJ6t1q4wNHC9m+Gs8dfYBJEr5v1A3zx/sMkIm1+Zho8AAAAmzSnln+N/Wz9pyjef9qLz6rNZrXUjCRJ7t69e+Gxdx51bCgHAABwXdV643lz4C+SvhlGCJFT6wf4fr00HekQEZGmaZpePNKh9qDj2gMAAFw3pTtJRDqZfr3MVuNHx1/gkhH2V9RG94EHAACAOY7WqEuf/TB/8vWoXS4UCoVCebKR3GSydkT3eX/ewdMl7q6Z9QN8pTNeXpahEgAAAFwVlUetJGKygNqcCH9u17jjBF+tn43wxzvKXzcq8AAAAGzf0VbvkTZL5frMKuijfrs8XYM+aT2qnDu+W505fNSvl0vXM74L8AAAAOxGsTEYTjN8t1ktHe0fV6pOAnnSGg5OrXp+fPzM4aVqN41IajXbyF1uNOpPjOwZBwAAQCbFxmA87LVqSTITwJOk1uoNx4M5e5YdH3/62MGjOztp7p4pjMfjLMf369ORDRnX/r/qPnz4kHcTrpEbN26Ea8426WNsmz7GDuhmbJs+tnuTa87EqD0ZSH+9kummhtD36+WJc8sLAAAAAGtbfx/4I9Pt3+9u7AkBAACAIxaxAwAAgAMgwAMAAMABEOABAADgAGxuDjwAAADsRLExGDfybsTOqcADAADAARDgAQAA4AAI8AAAAHAABHgAAAA4ACsH+G61MKvanX/7GfX+htoNAAAA14pV6AEAAMjgn/7pn/JuQvzFX/xF3k3IQdYAX7pTq9VWf7k7pdUfu9du3LiRdxOuHdecbdPH2DZ9jB3Qzdg2fQx2qTAej/Nuw1Xw4cOHvJtwjUz+nXDN2R59jG3Tx9gB3Yxt08d2b3/+XKICnxeL2AEAAMABEOABAADgAAjwAAAAcAAEeAAAADgAAjwAAAAcAAEeAAAADoAADwAAAAdAgAcAAIADIMADAADAARDgAQAA4AAI8AAAAHAABHgAAAA4AAI8AAAAV8qo366Xy4Wpcrne7o/OH9WvF+aq93ff4uX8LO8GAAAAcF385V/+5ez//dOf/rTxl+jXy9VuOnNDmnbTavdZazhoFGduHr19vfHX3jIVeAAAAHbhTHqfe8u6+vVqN41Iar3heGLYayURkTZLp0vrwzdpRNR647M6lQ23aWMEeAAAALbuoqy+0Qw/an/djYhab9CpHFXbi5XGoFeLiOg+n0nw/efdiEjulDb36lsnwAMAALBdi1P65jL8tKr+4GwNvfKgFhHx+u3xVPjJAPrk4f1iHA4BHgAAgC1aJp9vKMNXOsuOgR++SSOSh7eH7Xr5ZLG7eWvd7REBHgAAgKttOl7+pN4+KcCnzWq1ebzgXZp2q6U9XoNegAcAAOBqO5oZ/9XJKvSTsfazi90Nh61aEhHdarm9r3V4AR4AAICrq18vNdOIpPXoZGT9dAu52cXuisVGZ7LYXfrshz1N8AI8AAAAV1S/Xq52I5Ja79Qm8MXGYO5k+clid3ub4AV4AAAAtuhPf/rTRo7JatQuF6rdNJLWcLDs3u6lO0lEpG+GG2/NJgjwAAAAbNfifL6N9N6vl6cj54enau9L2dfd4QV4AAAAtu6ilL6F9D7q1yel91pvPDe9j9rlQqEwb8H5yeJ2d2/v5+7wAjwAAAC7cD6rb6f2Xqp2Y+HA+eLtuxER3ednEvzRcvUPlhxwv2sCPAAAADvyp9M2/vyjdvkovS8aOF951JpuGVfvT9erG50Mun+0p/ldgAcAAOCK6D9pphERabNUmOd40Hyx8bSVRETarU6PLFW7aUTUek8zT5nfGQEeAACAK6H/vLv0scXGYDzs1ZLk6IYkqfWG4+N94ffRz/JuAAAAAGxCpTMedzIcX6x0BpUsD8iZCjwAAAAcAAEeAAAADoAADwAAAAdAgAcAAIADIMADAADAARDgAQAA4AAI8AAAAHAABHgAAAA4AAI8AAAAHAABHgAAAA6AAA8AAAAH4Gd5NwAAAIBD8hd/8Rd5N+GaUoEHAACAA6ACDwAAQAb/9E//lHcTF8Q1DwAAIABJREFUrukoABV4AAAAOAACPAAAABwAAR4AAAAOgAAPAAAAB0CABwAAgAMgwAMAAMABEOABAADgAAjwAAAAcAAEeAAAADgAAjwAAAAcgJ/l3QAAAACuhb/8y788c8uf/vSnXFpyoAR4AAAAtut8dJ+9XYxfkgAPAADAtlwU3c8fI8Zf6goH+Fff/Prxyzm33/vyxRcfn7rl/fff/O7Hl+/eRUTErXuf/ubhJx/f3EELAQAArrJl0vvswTL8Yld3Ebv3P/3jUse9+ubXn393lN4j4t3L7x5//s2rbTULAP5/9u7ftXE9/f/+lcNpZ6rTyQYLMoeb5ZT7RUQhcAu+xXeyELYw5iaFF75FgiuPik3jT7lqsoXGlZkUH1gV4ca4WAIn+RQ36IYwDuKz5eFwswnIYKubKvMH5C4kO04sJ/4lW1Kej2YztjKjPQjZL13v93UBAPAmzJXeF/6VOFfHW7GOr54fedc83t0dvr173Ly6W8W/n5j8VuAHfV/iyu1PebbliohabZyUNUUk8DqnluO7Vr3YapYpwwMAAABAxtz9+7eZjrs63to/G/tz9+zT/tnvlw9fPiZzXsvLbQXe67oiohYLLx0UdM5dETEazeGaeUUrNxuGiPjXN0HyZwkAAAAAebRwLX0FRfjb37sicnT58NyTZH51vH8mIvrny9uHh4eHh9vLz7qInO3vNlNbhs9rgA8X0Kt7Oy8V0YOba19EDP1pjV6rVFUSPAAAAABk0dU/z0RE/8OHlw66a/7tTESOLr/WP26LiMj2x/rXyyMR6bZ/TWuCz2uAH/R9EXWvOOjY9YNQvW57weRBE/ldRCmWRMTvD9Z0sgAAAACQI0tW0Zf79XABvV750/ZLB/3a7orI0Z+frpb/+NfPepoTfE73wIcFeN+xrMfXfN+1au7YpvioSh+zyr5QVEX8Xj+QmG70f/zjHyf/wX/961+rOG/M4aefftr0KSDnuMaQNK4xrAGXGZLGNYb0uf29K6JXfr5tHv/l01lXRETXj/7jH18+bj87aCK/i2z//ItIt/v7rchL+X9TclqBD2vrIqrRaF1cXFxcXLRaVUMVEdeqd1gaDwAAAAC5FBbgu5/296P0LiLd7tn+h/Ee9FGVPmaV/Yc/6CLy27/TWYLPZwU+GiFnNJqjFvSKUjabRTmwXP/6JijP0mDe7w9EJo+LLbZ/+/ZtifPFfMIHvfw3R3K4xpA0rjGsAZcZksY1tn6sd5hJWFsX0Y8uo6L73V3z73/5dNY929/9w+3Xehor67PKZwVeKTcvLi4mB8hp+jwN5l9pYQ8AAAAASJdohNzR5dfRkvnt7fqXOdvTdX+/TeoEl5LPAD9VoagK7ekAAAAAIJ+2618nBsaJiHz88zwJ/pUW9hvzxgJ8KCqtT282H26hLxVnWGcPAAAAAHji/v5+g78eL9zcntbS+oxyGeCDTv3g4ODA9ibeeZrMw3p8r/98Qf309vQAAAAAgMyKSuvbP/8i8Wk+3EL/y8/p3CmfywAfltbF7T5L8EHn3JWxwe/Kzp4q4jvtp8d5bccXUfd2KMADAAAAwCIWrqIvV36/a+5ubW2NN5wfeprMpzWbn96ePhVyGeBFq1SjkXG2F5XXA8+u1xxfRK1WRr3twgQ/flzgdeqWK+R3AAAAAMicsLQuZ/98luDvmn87k7HB79t/qugi3U9/f3rc1d8/dUX0yp/SWYCXrYeHh02fQyKCTpjXnzEaLVMbT+aBZ9csd/KwyRb2L2J+xjoxswRJ4xpD0rjGsAZcZkga19j6pWeM3Pfv32c88v3793P9zbOX39+9exf/xl1z98On7pMxclfHf9k/64ron8emyE0cd3fV/Mv+p+eHpUtuA7yISODZp+euH8Z4VTUOT56G99Fhnfa540ZpXzWqJ+YsY+Kf4M61TnxaIGlcY0ga1xjWgMsMSeMaW78sBniZJ8PPtXh+aoB/jObPHF3ejibLhcddHX/YP5s8bLKFfWrkOsCvEXeudeLTAknjGkPSuMawBlxmSBrX2PplNMCHXo7xC+x7fyHAi4RV97+ddcMYr+tH//GPp+F9dFjz73/7dBalff3o8z++pLT2HiLArwZ3rnXi0wJJ4xpD0rjGsAZcZkga19j6ZTrAhyZj/MIt614J8Dn146ZPAAAAAADwJiQy4P0tyWcXegAAAAAAcoYADwAAAABABhDgAQAAAADIAAI8AAAAAAAZQIAHAAAAACADCPAAAAAAAGQAAR4AAAAAgAwgwAMAAAAAkAEEeAAAAAAAMuDHTZ8AAAAAVul/HDYmX/zvc2v9ZwIAWC0CPAAAQE7ERvfxt4jxAFbi3bt3mz6FN4ol9AAAAHnwQnqf6xgAQGpRgQcAAMi82ZP5/zhsUIcHsKTv379v+hTe6CoAKvAAAADZNm9dnTo8AGQUAR4AACDDFkvjZHgAyCICPAAAAAAAGUCABwAAyKplCukU4QEgcwjwAAAAAABkAAEeAAAAAIAMIMADAAAAAJABzIEHAAAAAKzD+/fvn71yf3+/kTPJKAI8AAAAACBBk7l98i2S/CxYQg8AAAAASMoL6X2Bw944AjwAAEBW/fe5tZHfBYBZvH//fq5YPu/xbxABHgAAAACwYgtHcTL8CwjwAAAAGbZYIZ3yO4BELRnCyfDTEOABAACybd40TnoHgIwiwAMAAGTe7Jmc9A4gaSupny/6l9w1d7dedHz1ePDV8evHpAsBHgAAIA9mSeakdwBJW+Hq98QX0t/9+7dk/4HVI8ADAADkxH+fW9Mi+gtvAUCObNe/PsS4/ayLiOifb798HB17+3tXRI4uJ44eOyZlftz0CQAAAGCVwqD+008/ici3b982fToAsHF3zb986oron/9R33589eqfZyKi/+HDxs5rflTgAQAAAAArsPJF7yv5C+Pje7SAXq/8aXvaL6YQAR4AAAAAkFdXf//UFZGj/6g/Teq3v3dF9MrPt83jYd+73d3jq7vNnOWMCPAAAAAAgHy6a/7tTESOLp/vaw8L8N1P+/ufzrrRa93u2f6HFPegJ8ADAAAAAHIqLL/rn/860ZYu7GAnoh9d3kaN7m4/H+kicra/20xrHZ4ADwAAAADIo6hPXcw+92iE3NHl1y8foze3t+tfvl4eiUi3/WtKEzwBHgAAAACQP8Pl8893v4uMxs1NDIz7+OdUJ3gCPAAAAABgBe7v71P0F9792u6KyNGf55rq/uEPuoh0f79d/B9OEAEeAAAAAJA74S73OfN7JK3T4QnwAAAAAIC8ifa/xyfxu+bu1tZWXMP5MPb/8nM6p8MT4AEAAAAAq7HCVfTL/VVhl7q4/nUiIts//yIicvbPZwl+uG1+obL9GhDgAQAAAAArs5IMv/Rf8kol/eNfP0cj446von51d1fHux+mTZ1LCQI8AAAAACBfogL89K3s2/V/fNZFpHu2/2Fra2tra+vD/llXRI4u/xHTtT4lCPAAAAAAgFVasn6+ghp+WIB/0Xb968Pt5ZGuD1/Q9aPL24fRXPg0+nHTJwAAAAAAyJv7+/v3798v9osr+Oc/fnl4+PL6Ydsfv3z9OMNxaUGABwAAAACsXhjFZ4/xKx8jnz8soQcAAAAAJGXGWE56nwUVeAAAAABAgkbhfLIaT26fCwEeAAAAALAOxPUlsYQeAAAAAIAMIMADAAAAAJABBHgAAAAAADKAAA8AAAAAQAZsPTw8bPocAAAAAACZ8f37902fgrx7927Tp7ABdKFfjW/fvm36FN6Qn376SfhvjiRxjSFpXGNYAy4zJI1rbP3C/+Z4y1hCDwAAAABABlCBBwAAAADM4W0uX08DKvAAAAAAAGQAFXgAAAAAwBxoYrcpVOABAAAAAMgAAjwAAAAAABlAgAcAAAAAIAMI8AAAAAAAZAABHgAAAACADKALPQAAAABgTd6/fz/6+f7+foNnkkUEeAAAAABAUsYT+wtvEeZnwRJ6AAAAAEAiXkjvk0fOfvCbRYAHAAAAAKzeAoGcDP8yltADAAAAAFZpmRwe/i4r6mNRgQcAAAAArMxKquiU4mMR4AEAAAAAyAACPAAAAABgNVZYOacIP4kADwAAAABYgZVHbjL8MwR4AAAAAMCy0hq2r463traOr6a8e9c83t3diuweN6/uljkscQR4AAAAAEBKLflc4Op4/+yFN7c+fDrrdod/7p592v8wmfVnPGwdCPAAAAAAgPy5uzreejG+75+JiP758vbh4eHh4fbysy4iZ/u7zbv5D1sPAjwAAAAAIFfurprHux9eSO9y1/zbmYgcXX6tf9wWEZHtj/Wvl0ci0m3/ejfnYetCgAcAAAAALCW5DfD39/fz/uV3zd0P+5/OuqIfXd5eHsUf82u7KyJHf/745OWPf/2sj0fzGQ9bGwI8AAAAACClFnw0oB99vrz9+iWqmk+6/T0umIts//yLiHR/v53rsLUhwAMAAAAA8mO7/vXh65f61PAuInf//k1E9D98mHjnwx90Efnt33dzHLY+BHgAAAAAADKAAA8AAAAASKn7+/sN/KszLo5f+xp6AjwAAAAAAGPiVs0vftjqEOABAAAAAEtJrk7+/v37zRThU4kADwAAAAB4U6Z3kQ/7zv/y8/Ych60PAR4AAAAA8LZM6yL/rO/8jIetDQEeAAAAALCshBa6J/TXbv+poot0P/396snLV3//1BXRK3/anuuwtSHAAwAAAABSJ9mt72E0l7P93eOrsL5+d9Xc3T+Tp8F8xsPW5cd1/4MAAAAAgDy6v79///79Cv+qJDP8dv0fl79/2D/rnu1/OBt7/ejya3177sPWhAo8AAAAAGA1VhW519F8fvvjl9vLz0f66AX96PPtw5ePix22FlsPDw+b+Hfz5tu3b5s+hTfkp59+Ev6bI0lcY0ga1xjWgMsMSeMaW7/wv3kafP/+/YV3ly/Cz1J+f/fu3ZL/ShZRgQcAAAAArMwylfPwd5n9Pg174AEAAAAAqzTK4fP+FtH9ZVTgAQAAAACrN28UJ72/igAPAAAAAEjE/f39tEz+7PUXjsQIS+gBAAAAAAkaT+ajdfXU2xdAgAcAAAAArAmhfRkEeAAAAADz+eV//e/xP/72X/+5qTMB3hQCPAAAAIBZPYvu4y8S44Gk0cQOAAAAwExi0/uM7wJYHgEeAAAAwOtmyedkeCBRBHgAAAAAADKAPfAAAAAAXjF7af2X//W/2Qyfe+/evdv0KbxRVOABAAAAAMgAKvAAAAAAgDl8//5906fwRlcBUIEHAAAAACADCPAAAAAAAGQAAR4AAADAK2bvS0cHOyA57IEHAAAAAKzJ+/fvRz/f399v8EyyiAAPAAAA4HW//dd/vjpMjvI7Jo0n9pffIs+/iiX0AAAAAGbycj4nveOZ9+/fv5DeY49P7mTygQo8AAAAgFmFKf1ZKZ7ojkmLpfHwtyjFT5PnAB94nfb5tev7IiKiqsbeYaWsKc+O8uwDy435baNxYWqJnyMAAACQPb/913/+9NNPIvLt27dNnwvSaMla+vv378nwsXIb4D27brn+2Au+7/qWe11tNcvjGT7o99Z8ZgAAAACQU6taBk8pPlZOA7xnW64vohqNEzOsuQde59RyfN+p2cXx0vqg7wvldgAAAABA2uWyiV3QOXdFxGg0zdGKeUUrNxuGiIjb9R4P9bquiKjFwtpPEgAAAAByZeVd6Ghr90wuA3xUVdef19Q13RAR6fWD4SvhAnp1b+f5zngAAAAAwOwSCttk+HG5XEKvmRcX5kxHDvq+iLpXHHTsUyfcMq+qxuGJOdHrDgAAAACATdp6eHjY9DmsTdhwXn3sYxd06jXHjzv0hU3xf/zjHydf/Ne//rWy0wQAAACAFPv+/fuzV5Kuk092s3v37l2i/2I65XIJfbzhzvjDxy704Vp7EdVotC4uLi4uLlqtqqGKiGvVO8GUvwgAAAAAMLSGVe5L/BNXx1tbW8dXse/dXTWPd3e3Iru7x82ruyl/Q4wpf2mScrmEPo5n1xxfRK1WHgvr0Qg5o9EcVdsVpWw2i3Jguf71TVAux6ykjy22MwBznRg6iqRxjSFpXGNYAy4zJI1rbP3C/+aYy9Xx/tnUt3b3z7pjL3S7Z939s/bn26/17bGX7/79W4InOJ+3UYH37LrliqhG48kQeKXcvLi4mFwrHza7869vqMEDAAAAQDbdXR1vvRDf98+6IvrR5e1D6Pbysy4i3U8fnpbWb3/visjR5cNzXz4m/n/hufwH+KBTP7BcX9RqqznrrPdCURURvz9I9MwAAAAAAAm4u2oe736Ymt7lrvm3MxE5uvz65eOw2r79sf718khE5OyfYwn+6p9nIqL/4UOCpzuznAd4z65HK+dbzbjl8C9iOjwAAAAAZM1dc/fD/qezruhHl7dhJH8uqqr/+XkN/eOfj0REfvv3aCt8uIBer/xpW1IgxwE+8Oyw9G40LmLTe9CpHxwcHNjexDthc7tSkVlyAAAAAPCCtc1pn+8f0o8+X96Oldef+fhl1jXwt793RfTKz7fN493HZndxve7WIbdN7Dy7Zrkvl96VYknEF7frmdr42vphu3p9xgX3AAAAAIC02K5/fagv9qvRevnHentYgO9+2t9/PKjbPdv/cHZ0uYFN8PmswAed+mvpXUREq1SjkXG2F/WrCx4X3VfI7wAAAADwZgx3xv/HYxf6cK39eLO729vPR7qInO3vNtdeh89lBd5rO76IiO/UDpyY941G1HleKZ9Ur2uO77tWzX16xMncW+YBAAAAAEm4v79PfK3+1fGHT10R/fNfHwvr0Qi5o8uvo2r79nb9y9efZWv/rNv+9a5eX+ve+DxW4L2u+/pBEaXcvGg1DFUdvqCqRqN1YWrEdwAAAAB4zf39/Rr+lffv3yf7D10d7+6fiehHl0+GwG/Xv8Zulg+b3XXbv665Bp/HCrxmXlyYcxyvaGZTm+cXAAAAAAA5cdfcjWrvt19nLah/+IMu0u3+fiuyzhJ8HivwAAAAAADM4Op4/vQ+svbp8AR4AAAAAMAbdHd1vLUfzot/iE3vd83dra2treOriXfC5na//Lzm6fAEeAAAAABAeiW0+/3q+MP+WVh6nzYPbvvnX0REzv75LMEP29X/ed1z5AjwAAAAAIDFJdpeLuw/v/J/4q65O0zvLy2c//jXz9HIuOOrqF/d3eOi+78yBx4AAAAAkC3JZfhk+s9f/f1TV0Sk++nDVpzRovnt+j8+6yLSPduPjvywf9YVkaPLf6x3gpyIEOABAAAAAOmU1HOBq3+ezXzsdv3rw+3lka4PX9D1o8vbhy8f1x/fRbYeHh428M/mzrdv3zZ9Cm/ITz/9JPw3R5K4xpA0rjGsAZcZksY1tn7hf/M0+P79e+zr79+/X+G/8vLi+Xfv3q3w38oKKvAA8NxPv/zPn375n5s+CwAAgIxZbcE8mcXz2fbjpk8AAFLk//g//69nP/9//+//vbnTAQAAeIvC2vumzyKNCPAAAAAAgNUIa+bLxO+E2s7nA0voASAyXn5/+UUAAAC8YJn4TXp/AQEeAAAAALBi9/f3c+Xw8OB5f+utIcADQCR2uzt74AEAABb2Qhp/9haF91mwBx4AAAAAkJTJoD76gcQ+LwI8ADwK6+30nwcAAEgIoX0ZBHgAeO7bb/+PiHz79m3TJwIAAAA8Yg88AAAAAAAZQIAHAAAAACADWEIPAAAAAJjDu3fvNn0KbxQVeAAAAAAAMoAADwAAAABABhDgAQAAAADIAAI8AAAAAAAZQIAHAAAAACADCPAAAAAAAGQAAR4AAAAAgAwgwAMAAAAAkAEEeAAAAAAAMoAADwAAAABABhDgAQAAAADIAAI8AAAAAAAZQIAHAAAAACADCPAAAAAAAGQAAR4AAAAAgAwgwAMAAAAAkAEEeAAAAAAAMoAADwAAAABABhDgAQAAAADIAAI8AAAAAAAZsPXw8LDpcwDm88c//lFE/vWvf236RJBbXGNIGtcY1oDLDEnjGgPWjwo8AAAAAAAZQIAHAAAAACADCPAAAAAAAGQAAR4AAAAAgAwgwAMAAAAAkAEEeAAAAAAAMoAxcgAAAAAAZAAVeAAAAAAAMoAADwAAAABABhDgAQAAAADIAAI8AAAAAAAZQIAHAAAAACADCPAAAAAAAGTAj5s+AWBhQcdu9+f7lWLFLCvJnA3yKAi8wWC+XykUNIVrDDPjPoZ0GN7tuIVhIdzKgPUhwCO7Bn3Xdef7FUM3hU8LzGzQtqx5r7HGhck1hplxH8MGBF6nfd7Xm6YW/tmzD8ZudWq11SRYYT7cyoD1IcAjuwqVRkOf81cKyZwKcqpQNAzjySs91/VFRERVjVJJRKTXc31fREQ1jJJIkWsM8+A+hrXz7Jrlihj66M9helcNo9Trub7v1OzixTDcA7PgVgasz9bDw8OmzwEAMiGsUqnVxklZe1o2CDr1muOrRqPJl14AqTa8kQ3L7FH5ffjC87cBAOlCEzsAmElYpTIazefpXUSUcrNhiO9atreJUwOAGQX9noioezvRfczrhuX34QuaboiI35+z/QcAYE1YQo/somMK1in8lmvo0yrsmm6I67pdz9QowmNm3MewZoO+LyKl4pT8DiyEWxmwPgR4ZBcdU5AmYVkLmA/3MWzUZH6PKvS088BcuJUB60OAR3bRMQXrVCiqIr573qlocTUDr+348lKFHojDfQxrFi0WOu9UtPJkfg+iW9moQg/MhFsZsD40sQOA2QwnLalG9bCyU1DCYclBEAzap5brC9OXAGTA06Fx8rx/nXArA4A0I8ADwKwCz46iegx60APIhrFbmWpUT4Y7kT37wHLHXwAApA8BHtkVdkwJm6DM2D2FjilYWhB4N+3z62j4u4iIqhp7h5WY3vTAq7iPAcgBbmXA+rAHHtkVdkwJm6DM2D2FjilYmqJoZVMrm5s+D+QD9zEAOcCtDFgfKvDIriDwBgMpFDRFiX5+VXgwAKQE9zGsASO+kDRuZcD6EOABYD6B17npXl/3RKR02DQ18Tp2v8gaegApNdG27nVG44KeHgCQRiyhB4CZBR371BnrYlcK/6fvOo7r0LgZQCox4gsA8oMAj3zwOraUX6wWBJ59askhJQUszrNrjhuOkdOlaznDilZBr6qu4/tOzS5yhWFh3MeQEEVhrTLWh1sZkKwfNn0CwGr0Xatue/HvBZ5dP6hNnf4FzMSzLVdEjEbTLGtacewdRSs3W1VVRNzulIsQmAH3MQA5wK0MSBQVeORDoaiK61oH0miZ4zuRnwy7bZzwrBcLC/o9EVGrlfiLSNnZUx3fd7ueqXGZYSHcx5AQmthhnbiVAckiwCMflHKzJfWa41q14QfG4weFalSZ0o1lDfq+iJSK064jpVgSoaSAJXAfQ0JmHOs1jhFfWBi3MiBZBHjkhlJutop2zXKtWs8wxOWDAgno9QOJv57CCj2wFO5jSAJN7LBm3MqABBHgkSeKZl40pG65rssHBVZM0w1xXf/6JijHLCwNvLbji4ihsyYQy+E+hpWjiR3Wj1sZkBSa2CFvNDNqJ+b3pMBHBVZHq1RVEd+p1W0vCEYvB0Hg2fWa5coLO+SBuXAfA5AD3MqAJGw9PDxs+hyAxbzUlafXc31fRDWM0vjLdOXBcoJOveZM2eiuGo0mPXkwJ+5jWIPwMguvnBkb2nGZYS7cyoD1YQk9smuGrjy++3RQCV15sByl3LzY8Trt8+ue7w+vLVU19g4rOyxRxQK4j2ENwsssvHJmbGjHZYa5cCsD1ocKPLIrCLzBYL5fKRQIWQBShPsY1iC8zMIrZ8ZLjssMc+FWBqwPAR4AZuHZB5YrRuNi2jL5Vw8AAAAAlkITOwBYBcbIAQAAIGHsgUeuDZd0sU4LC5nsWedaBy/u8lOLDE/GinEfwyp5HVvKL64TCjz71JJDFhNhtbiVAStCgEd+BF6nfd7XR43AwxXNQ2q11aTdKeajlA8Nx5qh31NENQ65yLAU7mNIWt+16jJlZkbg2aeW64uIse7TQr5wKwOSQ4BHXnh2zXJFDH305/CjQjWMUq/n+r5Ts4sUFDAnzbxoVQIRkUG7ZrliNFqV2Bq7QkEBy+M+hsQViqq4rnUgjZapjd22HrO7qEbjhKsMS+BWBiSJAI+c8LquiKjVijb+Z1GrJ2ZZEdHtA8t1zzsVjUe+mNMwmhcNw5BigaSOxHAfQ/KUcrMl9ZrjWrVhhn/M7qpRPayUNa4vLIVbGZAoAjzyIWwgpu7tRJ8Fww+L4Quabojr+v2BMHQUi1HKprnpc0C+cR/DeijlZqto1yzXqvUMQ1yyO1aKWxmQLAI88mHQ90WkVJzyYQGsUBAE09+kQI+FcR/D2iiaedGQuuW6LtkdK8atDEgWAR55NPlhET0OpkM4lhJ07FPH9V86hDnwWBHuY0iYZjZbxXrN8f2eFIhWSAi3MmDVCPDIh3A9VrijavLDIvDazpPHwcD8nsyUU1V1oyeDPOI+hoQEHbvdj3+rpKq+7zu1et8ojb9erJjsT8ZiuJUBySLAIyeiHVVO7cCJXhl+WIxGlzy2UwHmF9xc+yIixrPWzcDKcB9DMgZ9131lHqbvPl1cZOgm+5OxIG5lQKII8MgLzWw15HEGTtTqdGjiBWBO4aY+tVohvSMx3MeQiEKl0dBfP+zJr7C8GYvjVgYkaevh4WHT5wAA6RfWDdjiDgAAgI35YdMnAACZoOmGiPT6L3SgBwAAAJJEgAeAmWiVqiq+c9rxyPAAciYIPM/zPO+lKZkAgBRgCT0AzCLo2O1+b9jnSVWNUinuMFo3A0i7wOu0z/t6c7ghaNRZTERE1GqryW0MANKKJnYAMIunbZx93/Vj58HTuhlAunl2zXJFDH3056gvuGGUej3X952aXaTbBwCkFAEeAGYxYxtnWjcDSLVwLvfjFK/hnO6oMbhuH1jRCG+eRQJAChHgAWAWiqIpfJ0FkHFBvyePY7lYkF2QAAAgAElEQVQf8/vwhWiEd38gLCYCgDSiiR0AAGng2QcHBwe2t/gBwKsGfV9ESsUp+R0AkHJU4JE3wUstdBVKqFhe4HVuutfXPREpHTZNTbyO3S9WyhpXFxIVlk6BFZrM71GFvshuIMwj6Njt/ny/Qs9XYEEEeORH0LFPHTe2sdiQ0aAvD5bx/CIrhf/Tdx3HdWjdjPkFnXrNeXLbcq0Dd9rRIiQrLClcIh9ucp/M74HXdp5U6IGZPO3zOhN6vgILIsAjJ558C1ZVdaMng5zy7JrjiqhG9VCXruUMv6wU9KrqOrRuxgKU8qHhWLN/71WNQ54SYSnRJnenduBErwzz+2ia3GOHO2A2M/Z5ffIrPIsEFkOARz4EN9e+iIjRaJksZEYiolFLRqNpaiJe9/EdRSs3W1KvOb7b9UyNL76Yh2ZetCqBiMigXbNcMRqtSuz3WrYAYTU0s9WQUytcS6QaUff5oYkXgBnQ5xVYHwI88iHsyqNWK6R3JCTaGDqtMKXs7KmOT4LHIobRvGgYhhQLJHUkTNHM5oU58bJmXsS8CgBIFQI88oRNe0jOs9bNE5RiSeTFFgzAy5SySXoCkB/xfYUHg4H0u+eiN8s87wYWQIBHPoR7+nr9QCjBI0nTrzE6hGN1mKYBINM8u2693FZYjDn3zAOIEOCRE1qlqrqOc9opnjDNC0mIGj9d3wTlmO2hw9bNhk49ActgmgaArAs6r6V31age0ikRWBABHvkQdNr9kiq+71g1R1TVKJXiDmPoKBYXPiTynVq93zipjF4OgmDQjvpB0boZS2GaBoDsi/oKq9VWsyydes3xR1NWA88+tVxfSjrFFmBhBHjkw9MBpL7v+rGPfhk6iiUoo17zVi262sZHdqtGgzHwWAbTNADkQNRXOJxOGDZ4HS5eUzSz2SrWa45l6ywlAhZEgEc+zDiAlKGjWI5Sbl7seJ32+XXP9x8rpcbeYWWHETpYEtM0AORG1PM1bPDq9wcyLKCEQ1vc805F46E3sAgCPPKBAaRYG0Urm1p502eB3GKaBoAcKRRVEX+8A+xkpgcwjx82fQIAAEDCRonhpAMgQcHrNn2KyLTwVuZ2PRGJ4rr41zejy4qhLcByqMAjZ4LAu2mfX/ceXymxuhmLCjp2ux/1Pgx/fhWNErE4pmkgeZ5ds9zXDxORcH/QCbc0zCuc2uJadWmcmFpYgvedtrdjaspoaItaZFcjsJith4eHTZ8DsCJPOjg/M+qACszOsw8sN5raFf78KkZ8YWFBx273e240fYlpGkiEZ9fPe+KPd3pVVdWP7/wqItzVsIjhR6bRuDC1uK9nXFbAwgjwyI3hh0XUUSx6sDu4aZ9fhz3p+bDAvILAGwykUNAUJfr5VeHBwAJ4SIT1iOKUajROnsw7CLzOqeX4o9eHI7+45rCIwOu0z0VvljURCTr2qTN6Olk9ZJURsDgCPHIi+uYbX2gfPvvlOwiA9OIhEdYheDqY+5V3ww9XFrEBQGqwBx75EHZEUasnsd8wlPJJ9brmPGmCCszJs+vnsndSKROekAymaWANwg3IxuGUPK6UDw3Hcp22VzY1Ge5mpmE4AKQGAR75EM5Pnj5+iZklWJbXdX1fSgOTSwgAgHH0fAXWhwCPPJleYWdmCYDsCLzOTff6uicipcOmqYnXsfvFCptGsbywJbjb9UwtdkuZ13VlrEN4tL6NhuF42aDvuq4YuilK9POrwoMBzI0Aj3yIFvmNFv09E80sMXR2wGNR4YQv17L1lkmMQmLGWz2JiJTC/+m7juM67ETG0pSdPdXxfdeqS/Xw6UOhIOi0Tx1XRNS9HUXCrnbOy+vbABERKVQaDV0KhcefX/8VngoBi6GJHfJi2KhONarjc9/DufCO6zNJDssJAm9w0w2vJVFVtcSIL6zesB2nUT3UpWs5wymGUXtwoRcnVsGz69boKZGqqiIyNlhONRpNUxsbi8CnJwCkCAEe+TEaeBNnYlwOMB9GfCFx0UUWXUThnx6vqOgpJZcYViHwOtHD7XGqMVaV9+wDy1WN6glPJQEgRVhCj/xQNLPZ0jujue+RcC48e0exJNYEImnDaRqV+Hw+XPo8dfMyMDtFK5ta2RQJgiB65fkMBM28uDDXf2bIsyAIJq80APMhwCNfRl9JgBVjxBeSNts0jTWeEN4C0hQSEXid03PHLz1dMjRo1yyXTRnAcgjwAACkB9M0sCaj2nsccj2WMGxLNGrD+ZTv1OpChgcWRYBHdjF0FBsRNka87j2+Utobb5wILCiapnF9E5RjblQB0zSwKs9nHcSg1wIWF92sYgrtmnlxUenUa87UsUEAXkWAR3YxdBRr91hVGOf7luuwJhBLC2cV+k6t3m+cVEYvB0EwaEctOqfukAdm9OQ2FrWgB1bI67oiolZP4j8SlfKh4Vgu7TyARRHgkV0MHcWaeXb4tTdsjLgTXU2Dm7Bxou/U7CI1KyxDKTdbUq85vmvVokeSrnUwejipGg0eEmFJwc21LyJiNFqMZkGCprfzALAcAjyya7ypGA3GkDjPtsKiwrNCu1I2tXK4JNC1bJ0Ij6Uo5ebFjtdpn1/3xgZzh8+MuM1heWGvRLVaIb0jIYWiKvLCwIyoQl+kpgIshgCPfHg+MHn+A4CXDUd8xa8JVMon1eua409vQAbMLBynsemzQJ5RHUVyhmvkrYNetXEy/uQx7CHjuCJiHLKcCFgQAR5vA92bsazZRnz5/YHQZwFAaoW9EnnWiCRpZsPoWa7vO1bNiXlfrbYopwALI8Ajuyb7iY1vFo3Dei0sixFfSFjgddrd615v+hGlwyZffbG4sFeic9opnpTJ8EiIZjYvKl4nbBHz+HK4HYgLD1gKAR7ZFa3Rmvl4lfVaWEI04mva5BtGfGEFPLtuvTzcS6bMVQZmFHTa/ZIqUW1UVY1SKe4wpq5iaeFmIHPTpwHkztbDw8OmzwFYQhAEIiKDds1yxWi0KrE1doXWT1jecM2HalTH+4kN9/T5sUNvgZmNX2H6ztShGdzPsIywI8yraBkDAClFgEc+BB273adigIQFnn06tUCqGo0TpjJhCWGy4jEQEhUE3mDw+mGFAkMPsKzw+fZ17/GVEvM0gOUR4AFgHgGb+pAQhmUAyIvJPkWPeEwJLIUAj7yJ1tQ/MxgMpN89F71Z5psxgHTy7APL5astgKwb7tQIn2/vRBuCBjej5988qQQWR4BHfszQ/okPDABpFkX4Bu3BsUrju8zCn1/FljQsLorv8U8jh6V5vpEBi6ILPXIi6LyW3lWjeljhswJAimlmqyGnVtgeXC3F9gcnWWFeg77rumLopijRz68KDwYWEE5VVasnsXcqpXxSva45/vSprABeRoBHPgQ3175ET3ulU685/ujB77DvWEmnpAUg1cZ3jfq+7/txTyVJVphXodJo6BIONgh/fv1Xpk1BAF4z6PsiUipOu08pxZKI7/cHwq0MWAQBHvkQflqoezuKiOzsqY7vX98E5bIiomhms1Ws1xzL1lmuBSC1gs5pmN5Vo7qnF4tTDiNZYV6K8tj3e/xnIDnTK+xhhR7AogjwyJPoce/ks11lZ091fPe8U9FYegognaIHkTSxA5Blmm6I6/pO2yvHlU28tuOLiKFTUgEW88OmTwBIQKGoSvjwd0gplkTE788w/BYANmj6ulNgBTz74KBetzte3MQWYBW0SlUVEdeq2x1vbDZQEHgdux62p6/SlQhYFBV45EP4uNfteqamjUrww0X0wnotAOkX3sfo7ITE+b7rW64zGvLFonqsllI+afRPLdd3Hct1Jt5WjUZ8gzsAs2CMHPJiOLTEaJyYmoyGlLRMTZHAs2vTJ5oA08w4b2kcHcKxDCbBYw2CwHucxx1RjSpJHqsVeJ2J60w19g4r9BQGlkKAR35EET4cLTrezHmImaOY0/CamgNXGRYWPjDqua4vIqpqxA6R4yERVmdKkt/Td0hYAJBWBHjkSuB12ueiN8uaiAQd+9SJZsOravXwhC8kmFMQeIM5+yYUCpSwsKAZHxjxkAgrN5nkucwAIKUI8AAApMGMWzaowCMZYYqPnnsT4LFqw0fiPOcGlkSABwAAeKue5PaQqhqHJyaL1rC4wOu0z/t6c/gY6OkCIxp9AMugCz1yLwgCUXjYi0WEFdGw4El1FECOxOd2GoxhFaLWwYY++nOY3lXDKPV6ru87NbvIGg9gQQR45EjgdU7PHb/0dOHfoF2zXJ72YhGDvuu6YuimKNHPrwoPBpYSeJ2b7vV1T0RKh01TE69j94skK6zAZGdwcjtWzOs+HfUe/lnU6olZVkR0+8By3fNOReN7GbAIAjzy4rHtfCnubd+p1YUMj/kUKo2GLoXC48+v/0oh6ZNCvo133xQZ3dD6ruO4Dk8isbRBN7q+yO1ISNDviYi6txNdW8P8PnxB0w1xXb8/EJ53A4sgwCMnvLbjS+y2Ks28uKh06jXHd9pemQVbmIOiPLbaGf8ZSIhn1xw3nMmtS9dyhos+CnpVdR3WnWIFika1QW5HggZ9X0RKxSn5HcCSftj0CQArMVyudRJfnFLKh4aIuF1vvacFALOL9okajaZZ1rTi2DuKVm62qqpwG8OytLJJescaTeb3qEJfZMEasBgq8MiT0eNeIEFBEMS8OhgMpN89F71Zpj6KhUTfakf7Rp9RdvZUx/fdrmdqXGOYx4w9OMfRjxMLC5fIh5vcJ/N7EC2Z5CsbsCgCPPKhUFRFXvhiG1XoedyLpXh23Rrv2RzDmGGfPBDr2brTCUqxJPLy9QfEmbEH5zj6cWJx0SZ3p3bgRK8M8/tomtzUJ5UAXkWARz4o5UPDsVzXOuhVGyc7Y5uVh5NyRMQ4pJ6AxQWd19K7alQP+UqCJfX6gcSvcA4r9MDcZuzB+eRXeN6NxWlmqyGn0UemakTd54cmXgAwFwI88kIzG0bPcn3fsWpOzPtqtUXnJywhuLke9UmUTr3m+KOWiYFnn1quLyWdraVYQlS1ur4JyjHfbYfrTg2dOxnmRA9OrJuimc0Lc+JlzbyIeRXAXGhih/zQzOZFq1E1VPXJy6pqVButC2YvYTnh8uZwGaCys6eK+Nc34WZ4RTObraoqrmXTXwxL0CpVNRx6aXtjnRaCIPDses16OlkZAAC8QVTgkS+KVja1Mk93kZRof3K4GXl8im3YYCxs2sOzIixIKTdbUq85vmvVoi3LrnUw2rysGg0eRWJVwg1m173HV0p7h5UdavUAkG4EeACYX9g2cXy38mSmBxaglJsXO16nfX7d8/1hzwVVNYhWWKGgU685Ey09fN9yHRltDgIApBEBHtkVzsUJR93MOCOHuThYWDQXJ5p0EMX1sd3KNBjDyoRLiTZ9Fsgtzw7Te/RgKGpXN7hpn1+7vu87Nbt4QdMYAEgpAjyyK5yLE466mXFGDnNxsLgowVt1aZyYWliC9522t2NqyqjBGKMKAaSbZ0ftFJ4V2pWyqZUrnXALh60T4QEgnbYeHh42fQ7AYoLAGwykUNAUJfr5VeHBwIKGE2yNxoWpxa1BNRp86cUSgrHWdVMo3MOwlODpEI253wcAbBYVeGTX+FwcZuRgHTTzoqV32uciEvUbs0+daDa8qlYPT8qkdyzOs8NO87NQVWOPScpYQDhQI+rHGYN2HgCQbgR4AJiDopUfa+xK2Wwy9ACro6qqPLauC1948ucR33f9mttnyQcWM96B8ynaeQBAuhHgkTcvLkFl8SkWFi6ff2GN/KsHAC/TzGahU6/5IqrRODHH41XgdU4txx+9Hnj2qeWyVRnzC7t5+E7bK8ddOlE7D0PnsgKAdCLAIz+CzuNy5ikIV0gMZSssLeicOn7sFC9FiybEW6fFVrOsKJrZbMiB5brnnYrGSnrMQatUVdfxXasu1fHhhOFceCdscFfhoxIAUooAj5x40lBMVdWNngzyYrJPnWsdvLhJmS70WFxY+zQOp+RxpXxoOJY7qpxGlVT2KmNOSvmk0T+1XN91LNeZeFs1Gic8EwKA1CLAIx+Cm2tfRMRotMz4bX3A/KLENPPx6tTsBQCpoWhms6V3wrnvjy+Hc+HLfIgCQJoR4JEPYVtdtVrhiwdWSjMvWpVARGTQrlmuGI1WJbbGTn8FLK1QVEV8t+uZWuz6Za/rytgqj3DXBos+sBhFK5saTTgBIHMI8MiT6XNxgIUNo3nRMAwpFkjqSIqys6c6/nBv8pM6aBB02qfh7uS9HUXCrnbOy+PAAABA/mw9PDxs+hyAFfDsA8uN6/0EANnh2XXLfdbO43GQnGo0mqY2HHkgEtvwDlhAEHiDgYgUChoPKQEgzQjwyIuw3ZhabZywfw/JCrzOTff6uicipcOmqYnXsftFNo5iRQKv0z6fmKihGmNV+fCJpVE9MUnvWEDgddrnfb05HMsyeiIkIjwWAoB0I8AjH4KO3e733Ogrr6oapVLcYcUKX3exjOezCsPBhNGXX771YrWCIAh/YN8GVim6Y43mqg7ju2oYpV7P9X1mrgJAirEHHvkw6LvuY/nA95801n1k6CbzlrAwz645blgK1aVrOcNLrqBXVdfxfadmF/nWi5UhtyMJUTPE0aj38M+iRgs6dPvAct3zTkXjeSQApBEBHvlQqDQa+gyH0a4ZC/NsyxWR4Sbk7uM7ilZutqRec15oIA7MYVR7f2IwGEi/ey56s8xFhkVF0wvCZojymN+HL2i6Ia7r9wfC824ASCMCPPJBUWi7g2RF33pHVatnhg3ESfBYypMmdvGMGR5WAtOEU1dH0wue53cAQMr9sOkTAIBMePatd4JSLK3xbJBLQee19K4a1caUZ0jAAibze/SsssiCNQBIJyrwyIv4JafPsKUUS+r1A4nvNh9+6wUWF9xc+xJ1Q5RorkbUGDHw7FPL9aWkM+0AywmXyIeb3Cfze+C1nZefVQIANosAj3zw7NrYDJypaKyLhUUbQ69vgnJMa6fht15D5wLDosJVHlGWCvdkDK83RTObrWK95li2zl0MS4nuZU7twIleGeb30TS5qXuFAAAbxxJ65IUa7+kBmzs9ZJ9WqaoivlOr297Yeo8gCDy7Hj5A4lsvlheVPsM9GX5/MHpD2dlTRdzzzgyrjYDpNLPVMIafh6rxbP7lxAsAgFShAo980Mzm1OAUeJ1Ty5HS4YnJ2lMsQRn1mrdq0XoP1zoYrfxQjQbferE6haIq4o9v2lCKJRGf9uBYmqKZzQtz4mXNvIh5FQCQKlTgkX+KVm42DN+1TilcYUlKuXnRalSNZ4s7jGqj1WqysBnL0XRDRNyuJyKjEvz1zei+RZ8FAADePCrweBvCPX9Tti8D81C0sqmVN30WyKOovZhVl8aJqYUleN9pezumpoz6LNAeHACAN4wKPN6S8e2kAJA2mtkwRMR3rbYnSvmkqoqIa9UODg4OokadxiFPIQEAeLuowONNCDrnrlC5wryCwBvM+dCnUNAYVojFaeZFS++0z0UkartgnzrRbHhVrR6elNmpAQDAG7b18PCw6XMAlhd07HY//q1ez/Wjb7+01sV8RkOVZseoQgAAACSFCjzyYdB33ZeDlmo0TkjvmE+haBjGk1d67qgYapRKImNPiFTDKImwygMAAABJoQKPfHhlqXNBY4AclhcW5NVq46T87IIKOvWa46tGg1b0WIUgeGFkhsImDQAA3iwCPADMJIzvU5fIv/I2MJOg87jnfQouMiwt8Drt7nWvN/2I0iGPIwEglVhCDwCz8LquiBj6tK+00QSwrmdqfOvFYsKVHNEfVFXd6Mkgtzy7br38kEhESus4EwDA/AjwyBFKCtigoN/b9Ckg44Kba19ExGi0THb9ICFB59z1RUQ1qof6TmFa1w42agBAShHgkReUFJCsQlEV8d3zTkWL64botR1fXqrQA68Z9H0RUasV0juSM7zMTkz6ugJAFhHgkQ+UFJA0pXxoOJbrO7V6v3pY2SlErcSCIBi0T8OnR2q1Qn7HkkpF7lNIHJcZAGQVAR75QEkBydPMVkNOLdd3Hct1Jt5WjUaTyw9LCPso9PqBUIJHYrjMACDbftj0CQArREkByVI0s9lqNarGk/ZiqmpUG60L+itgWVqlqorvnHa8F6bIAcvRzIbBZQYAmcUYOeSEZx9YrlptUQIFkFFBx273e27UzENVjVIp7rBihZVGWFLg2eHGH1VVS7HXGZcZAKQUAR65EUX4xkmZZYEAMsizDyz39cOYA4/lPBlXOA2XGQCkFAEeOUJJAUCGBYE3GLx+WKGg0Y8TCxvFd9Wo7unF4pTDuMwAIKVoYoe8GC8p+L7v+3HlBUM3hW8kAFJJUYhMSNyw5ys7zgAgmwjwyIegcxqm99dKCms8JwAAUomerwCQVQR45AMlBQD5EQRx/cEHg4H0u+eiN8tsTsaiGCMHANlGgEeeUFIAkG2eXbfcl/uLGfqazgX5pJkNw7Wc084OT7wBIIMI8MgHSgoAMi/ovJbeVaN6WKH8jiUEHbsrhiquUztwpg4rpOcrAKQVAR45QUkBQMYFN9ejvUDSqdccf7QtaDhjo6QzJxPLGfRddzSt0Pfd2I6v9HwFgNQiwCMfKCkAyLqol8fejiIiO3uq4/vXN0G5rIgomtlsFes1x7J1xnNjGYWiYRivH1ak5ysApBMBHvlASQFAPkS9PJRiScT3+wMZ3rSUnT3V8d3zTkXjQSQWppRNc9PnAABYHAEe+UBJAUC+FIqqiD/e2WMy0wMAgDeGAI98oKQAIOvCZpxu1zM1bRTXh4voRSTo9zZ6fsiZwOvcdK+veyJSOmyamngdu1+s0GYBAFLth02fAAAAEAkTvIhr1W0viErw4jttLxARCby244uIykoiLC3o2PWDmuU4ru/7/mjTWd91rNpBvRNs9OQAAC/Zenh42PQ5ACsSeJ1297rXm35EWGQAgJTy7APLFRGjcWFqQadec5419DAaNLHDkqKrTDWqh7p0LceNLqvA65xaji9cZgCQYiyhR1549msDlEWktI4zAYBFaeZFS++0z0VERCk3W2KfOtGtTVWrhydlYhWW49nRM6KmqYl43cd3FK3cbEm95vjDjRwAgNQhwCMfgs6560tUUNgpTFthqrCzD0DKKVr5sfiplM1mmQ4fWJ2wlYJarcTn83DYAQkeAFKLAI98iOYnV0+Y8w4AwDThx2U0rTBG2D1xjScEAJgLAR55Mv0bCQBkAr08sA7j8wmfYtgBAKQbAR75EI5fmv6NBADSj14eSFz4cTk+n3DccNiBofOQCADSiQCPnNDMhuFazmmneMIMWwBZRC8PrINWqaqu4zu1er9xUhm9HATBoH0aPkCaukMeALBxjJFDjgSeHX75UFW1VCrFHFGssEceQEqFw73UaqvJfQrJiptQOKRG/ekBAKlEBR55Mf51xPd934/7amLopvDFGECK0csDyVPKzYsdr9M+v+49flqqqrF3WNnRWOMBAGlGgEc+BJ3TML2rRnVPLxanHDZ1TSoAbBq9PLBOilY2tfKmzwIAMCcCPPJhOEaOpacAMoteHgAA4GUEeOQJS08BZJpmthpyalk1h14eWJ2gY7f78/0KlxkApBQBHvnA0lMA2UcvDyRi0Hddd75f4TIDgJSiCz1yw7MPLJdF9ACyahTfX+vlQZcxzCcIvMFgvl/hMgOAlCLAIx/C9YE9N5xgqxqxC09ZEwggxRgjBwAAXsESeuTDk/WBvu/GLjxlTSCA1KOXBwAAmIoAj3woFA3DeP2wImPkAKQVvTywTkHg3bTPr3ujF0qlPb3C/AMASDmW0AMAkBL08sBaeHbdcuNXqqlG9YTNZgCQXgR4AADSgF4eWIvxbomH+k4hWpo2uGmfX4cb0HiGBADpRYBHzkysCZTS3mFlh266ANIubGL3KqNxYWrJnw3yKrrOjEbLnFwuPwz3XGUAkFbsgUeOjI9QfuT7lutQTwCQdvTywBp4XVdE1GoldrO7Uj6pXtcc3+16pkaCB4AUIsAjNzw7WhOoGnuHlZ1nawJ9p2YXKSgASC+lbJqbPge8EdOHHSjFkkj89ngAQAr8sOkTAFbDs62wqNBqNs2ypgxpZbPZbFVVEXEt29v0aQIAsEGFoioibnfa52HQ74mIykIPAEgpAjzyIfrGUT2JXSavlE+qqoj0+sF6TwsAgDSJPhBdy/ZiPhGDzqnjT/0wBQBsHkvokQ+Dvi+vrwn0+wMRvpQAAN6ScMDBo5Kq+r5r1VxVNfb29GJRpN/v9q+jCQhGqd/uBAw7AIBUIsAjT3r9QGLb8kQVegAA3pxB33VjBxz4vuv7z9/xXdcXQzd53g0AaUSARz5ouiGu6zttrxzXqM5rO76IGDpN7AAAb8yMAw7GsQceAFKKOfDIi+EMOdWojs99D+fCO64vTJIDAAAAkGUEeORH4Nmnljtl+I1qNE7M+OX1AAAAAJABBHjkS+B1wrnvjy+Fc+HLhHcAAIbCBWrXvcdXSnvjC9gAAKlEgAcAAHhLhpvO4rDdDABSjQAPAADwdnj2geXKcIHaTtSubnAzWsBmNC7i+sECAFKAAI/cC4JAFJYEAgAwiu/xhfZhaZ4IDwBp9cOmTwBYncDr1OsHB7b35NVBu1Y7OKh3gg2dFQAAaRH0eyKiVk9il8kr5ZOqKiK9Pp+ZAJBOBHjkRdCp1yzHn7KnT3ynRoYHALxxg74vIqXitHVpSrEkIn5/sL5TAgDMgQCPnPDaji8iarX1fNmfZl5ctKqqiO+0vfhfBgDgDZleYQ8r9ACAtCLAIx+8rivT1wSKUj40RMTtkuABAG+YphvywhPt6Gm4obMDHgDSiQCPPJm+JhAAAIholaoqIq5Vtzte8FiIDwKvY9fD9vTVCvkdAFLqx02fALAShaIq4rtdz9Riv3VEFfpiYc3nBQBAqijlk0b/1HJ917FcZ+Jt1WhMWcwGAEgBxsghL0ZzbauNkx3tcWxcEHg37XPHZSwOAACRwOuM5kWAQaIAAAVRSURBVL5HwrnwZY30DgApRoBHfnh23XKndaGfMvIWAAAAADKCAI98oaQAAMB0nl0/l72TSlnhYxEAMogADwAA8EaE+83YUgYAWUUXegAAAAAAMoAADwAA8EaEU+Rcy/aC1w8GAKQOS+gBAADeiCDwBjfdcDaLqKpaKpXiDitWTPq+AkAaEeABAADeiOHM1VewSR4AUooADwAA8EYEgTcYvH5YoaDRpR4A0ogADwAAAABABtDEDgAAAACADPhx0ycAAACANQsC76Z9ft0bvVDa29N3yhoL5wEg1VhCDwAA8JZ4dt1y/di3VKN6QgN6AEgvAjwAAMCbEXTqNccXEdWoHuo7hUL48uCmfX7t+r7Qgh4A0owADwAA8FZEc+SMRsucXC4feHYtfJcIDwDpRBM7AACAN8LruiKiViuxm90VrVJVRcTtems+LwDAbAjwAAAAb0qpOG2Xu1IsrfNEAABzIsADAAC8EZpuyEsV9qDfExG1WFjfKQEA5kCABwAAeCu0SsMQca16J5h4L/DsU8cXtXpCH3oASCma2AEAALwRQcdu96Xnur6IqKpR2tP1oki/3+1fhy+KahilZ79VrDBaDgDSgQAPAADwRkRN6OdEV3oASIsfN30CAAAAWI9C0TCMuX+LLfEAkBZU4AEAAAAAyACa2AEAAAAAkAEEeAAAAAAAMoAADwAAAABABhDgAQAAAADIAAI8AAAAAAAZQIAHAAAAACADCPAAACztrrm7tbW1tbXbvHv12KvjmENnfxEAALxZBHgAAAAAADKAAA8AAAAAQAb8uOkTAADgbfn45eHhy6ZPAgAAZBAVeAAAAAAAMoAADwAAAABABhDgAQCY7u6qebwbdpgP7e4eN69m7gof9ZHf2to9vnr22jK95Zc8KwAAkE0EeAAA4t1dHW992P901u2Ovdjtnn3a/zAeyKe6Ot7dPxMR0Y8uv375mJKzAgAAmUWABwAgzl3zL1H8/nx5+zB0e/lZFxHpnu2/HJbvmrv7Z11ZcXpf9qwAAECWEeABAIhx92u7KyJydPm1/nF79PL2x/rXyyMRETn759SsfNfc/fBp9el9ybMCAAAZR4AHAOAFv/17Ymv5xy9h3XtKMk8svS91VgAAIPsI8AAAxNj++RcREel++hB2iJutRdzvvx6H6V0SSe//f3t3bNs2EAVg+G4XqskIlwlo927TMSU1gMt0aZSS6rKEMgE1QZAi1C50QckWYNKKTRHBCd9XCQJEvPbHUfc+OBUAcBMEPACMKZtdlUIIpxviVi+3vU9X83673h4/br/NuGb+ulMBALdBwAPAuLJpu92mSunlq+dqfmNtWzoV9vr7En9H/+BUAED+BDwATCrKumnbvu+7brepzqp5v13frUZufE+brm1+DnfCh6XuhH/3VADATRDwAHBZUZR1c6zm4862sbfk08N9EUJRL53w75sKALgNAh4AXjv8+BxjjHGkv892tu3/dOM/XyjhZ04FAORNwAPAa8X9Qwph6jj78Pd3CCGE9Gk1+YAlEn72VABAzgQ8AIwo6scqhGFh29fzK94Pv0573kP1WBdvPeE54a/2Uvv8qQCAfAl4ABhVNt0Q4PvtcV1bjDHG1d3QyWnTXdrzfsrtsF9/uVbCz58KAMiVgAeACUXd9sPKtrOdbSmlatd1ffsv59xls7t6ws+fCgDIU+z7/n/PAAAAAFzgBB4AAAAyIOABAAAgAwIeAAAAMiDgAQAAIAMCHgAAADIg4AEAACADAh4AAAAyIOABAAAgAwIeAAAAMiDgAQAAIAMCHgAAADIg4AEAACADAh4AAAAy8AQ0Y+q+2ThPwAAAAABJRU5ErkJggg=="/>
          <p:cNvSpPr>
            <a:spLocks noChangeAspect="1" noChangeArrowheads="1"/>
          </p:cNvSpPr>
          <p:nvPr/>
        </p:nvSpPr>
        <p:spPr bwMode="auto">
          <a:xfrm>
            <a:off x="155575" y="-3070225"/>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BUAAAAPACAIAAAB7BESOAAAACXBIWXMAAB2HAAAdhwGP5fFlAAAgAElEQVR4nOzdT4ibaZ4n+J+aOnb3Xsxe3DmUQfLBmGUPBUm9omAMMwfJbGHYxNB1yDytRNILUg7rYtnMY3pYytApwTSJdHMeusHkgjGkdJgBDyR6C7MFuyzGB0vgZrJ82MWXre7Dnlp7kCJCEaFQ6NW/V4r4fAioLOmV9LyvHoX1jd/zpzAejwMAAADYb3+WdwMAAACAywnwAAAAcAAEeAAAADgAAjwAAAAcAAEeAAAADoAADwAAAAdAgAcAAIADIMADAADAARDgAQAA4AAI8AAAAHAABHgAAAA4AAI8AAAAHAABHgAAAA6AAA8AAAAHQIAHAACAAyDAb1S/Xjil3l/pccs+7NAcn2a5Pbq+TTht7xp0sVG/Xi6XT7ppudzOo6OO2uXsV2zuZV7+xu3akwt71Jr2TFPmK5fL5Xq93d/3HruSUb/dPv1+FApH57vpE97/T//+txAArh0Bfqu6z5f6It5/3t12S7IZ9dv1sm9snOjXy6VqN03Tk5vSiNL0P3WYlS2+sPspTdO0221WS4VCub6dGJ9Hjxr16+VCoVRtNk+/HxFH51sqlOtXtJfv7IL7XQEAaxLgt2upBL9f+X3ULhdK1WY3vfxQrot+vTqnQ9y9XQwdZi2LLuxBSLvVUnnDQ4Zy6VGjdrk07704I+02S1euGr2zC+53BQBsgAC/HUmSTP5jiQR/lN+PH5Ov4Zur/O2q0hlPDBoHk5HyN3r7+ug/k1ZvOL2E404l4kA6zJ6+7wsvbN6S1nGDThsOh71W7eS3VdqtbjTS5tCj+vVS8+hFk6TW6g2HC844bX62mfPdk2654IJvtoUH8bsCAPadAL8lDx/WJv/x+u0l3/SO8nvt4cMttwlWc/K9u/ZVo7JPCfjAHeaFLRaLlUZnMB62Nh9pczFqf300CCppDQeDTqNSPPVmTM942Jv+Vj/w8wUADpkAvy33H0y+66XPflj4Re84vz+4v/1GwVqSO/s9OftgHeSFLTYGJxk+bT451LU3Rz88m/4dJWk9XVRoLlY6xyd82S92AIDtEOC3prJUgj/J73sxahZgacXG0+MI3/360IvSycP7l42CKN5/eJTg3wy33iAAgHME+O1ZJsEfzYFdLr+Pzu83deleTpM1f8tntkSatyPSdPuo6tFg0rRZWm0DodHkNWcaufRC1acfueETjLhoV6TjnbPq/Zju6jX7XGeeaYVGrnNNFj1rpnM/1ZqlOtLRdTnfJwqFen9THWbVs5j/ZDOboM1c4w3thrWppi6+sGeOzfKpz9aTN6HY+Op4XPlFv+mmO7PNXLbC3MuWpUct+5xZLJPJi43BZSsVLP8L4rJumeVXzfFzTTvQmcfOfejlF3xhC3P4xwUAiJi/ShGrOZ4iOVn/6ej/Xrwa1LR6VevN/J/p/73g0HmSWm/eCwx7tYXL4p152IWvcGHzs7xm0hqevTzLt3YzJzgen3uHzp56rXdyxLzTX6GR61yTVS70pa3J0JEWHVvrbaDDrHIWxy97/mVmW3T6kXMv8/I3rnPB5573wgu73HFzX3DpnrxE25Z9G2caef431yWXLTn1iCV7VKbnXMbMlcryLs4xbC34BXH+ei749Gf+VXP8XLXe+OLHnrmSl17wDX0cNvKPCwAwHo/HYxX4bbqsBn809/LS+nu/XjhZJPm8tFstnatk9OuX7YqUdquljW4AtWgnprRZqj9f6ZFxQUu3cYKvvy4fF4mmTobVrtLINa7JIque+yodaXs2+w6O2uWjc0tqvXFno2vC5fBpWu/NWtiTN+tkVPm5JTsvvWwrLGC/heesPDqZB1AtFVYt5I/a5dKCLdLS5tIfrpV+1Rx5/XX54sduZvW9PD4OAMCRvP+CcLWcLVcsLmadqr8vqMDPVtKS2sluU8PTVZD5NeVJLeRUMWTYmymHnGvZqiXh00WW2Rc9vefUnKeefeSp1p4+w02c4CUV+KP7jq7xcHhyFis0co1rsuSVzvTmrtKRFly1Ze7cwlnM/VDNPtm8ZqxXgV/903SJBddutTdrmZ58icwV+AtL8DOncOayner+mX4Frfqclzo3XiEiIklqtVavt9SlO/0LYmZTwAW/Hy7/dbT0r5qzJ3BxE86Pk1imG27k47DyPy4AwAkBfqPOfT9Z9GX4TH6/KMBfEk2Gp4Z/nn/QBcNJLz5gA3ls4djeBd9iL2jsvPtXPcElvjHPP+1VGrnGNVlkxXNfqSOdObkNBviVu+j5z1Tv8uC2VoBf49N0iQuv3apv1hI9+TLZA/wFH46lPzJnX2ipP2tkfM5lLBr/HhFJrdW6eID9ScvmvmHH78upexf3wCy/as78xWfR5zRTrt7sx0GAB4ANMIR+u45Hl54fRb/k+Pn+k6NRtPO3OCpWOsffirrPz49ZfD3ntlhqKaZsTtpZ680bvTy7XPUpJ3sw13rz23Jyhjs4wfnjjFdr5MrXZFlZzn3djrQ9672D/frxgOGkNRws2gVsfbv/NK3+Zm1rxPyyjjbYiKT1aP5H5sG8ovfOn/NEsdEZjIfnB8dMpd1m82iA/cUti9pX896w46X+Ltt+bt3fhxc24eTSbGz9/F19HACAWQL8ll2Y4JfM70fL1F/wpSwiZr+ZHX+hK96+O70p7VYLhXK93u6vtT7zZWbaedEJzSxXPWv45ijkXnwljs/weI7ttk7wgtSzUiNXvyaLrXTuK3ak7dnIO7ib9J7np2nlNyvv/B6VzjTFXfq2LB8ot/GcZxSLlUZnMB5PhoO3arXkTJpPu83ziw9c+peFpZu+2u/DUy54ZOnOWn8tPLbzjwMAcIoAv20XJPhl1687/jqX3CldeNDJd/njL3QzyzJFRNrtNqvVUuloO6FLdz3LbKl2zvsGeZJVutXChY7W4zr5Wr6lE7x7e96369UaufI1ucwq575qR9qetd/BtDm7ktZllc117OWn6ZI3a35P3oqTj8cSx45Go36/3a7Xy4Wzq+yt/PpbeM6YRPlGpzMYTMP8bJRPmxcs0bbuZV/19+GMRZ1mI3b9cQAAThHgt25ugl96/fnVX7YxmL91TzodCVq4YCzomhZ9gT0p3azsJKvkdYJLOBuoNn5N9vjcM9jwWWxmfe35rsYF35bjvzfMzY6jU7uFl0qlUrXabHYXL2J+iW0850KTuvxgdjW47tcn3S3LnzA2agd/aJvDxwEA8iTAb9+cBH+U37dbKyk2BvOWOz82dyzoIbnyJ7jA1Tj39c8iaQ2Pl8baZoS/Ihd8G2bS65k/VY369XKhVKo2u2m6qWy96ecctad/Bigss+tZsdI5Xrdim2M+9p6PAwDkRoDfgZMEPx3weJzfNzRN9eQb9Pla75kZncm5GZ0bDj2LSkKL61RLLeB9fgLpbk9wpUaufk0uselzX9SRtmfls0hqvfGgUZxZ1WurEX6dpm5BPm/WnHZMf5vF2QFFczYLT5IkqdVqrcnWbHN3blts8895MgRmyYUfNjCOaCkr/j7cpX36OADA9SHA78Jxgp98RcyS34+nSC9alOlkCOuiRhQrjUZnMJh84ZrZrXcjhaSV23nydXjd0aBbPMHVGrm59+5Sl5/7DhuzsozvYPLweL2w3UX41Zqa0SG8WUcuyu8nq6nPbBY+GAwGnU6n0ahUiiskz20858wqFKsv3bjML4jlSv2b+324S9v9OAAApwjwO3EqwWeqvx8/8tSUy9NmdjCafoO+9LtisdIYrFD/2lQ7Z52ElYu/6x2fz9GYzF2f4EqNXP2aLLTaua/WkbZn0+/gFiP8vn+atv9mXWzU/qw5v/5+shBf62lnbrTO3ve38ZwzF3vB1T4x80eEmZEPxysKps0n8zvJyR86Fr9fK/2q2aXdfxwAgFME+N2YSfDtH95kGT9/8vVyfjAZ9evVc9/klwkAG153KUs7Mz1wNiQcX7Ndn+BKjVz9mizZlkznvlJH2p7Nv4Nbi/B7/mnKL7+P2uXScXw/s3/aZRdk1C5n7vvbeM44tZdj2iyVFy2+Nupf9AeLmV395naS/pPmUvl9xV81O5TDxwEAOGWJaXYs7bjukLSGZ+46u2rvoiPOzH6crWYktVbv6IHDmSWRzz7j7MsltdbRcNN5DzzzaiePPN/EJc9+cTvPP/Opcs3J2Njx2VWSZlu64gnOf4cuvPRrNnKNa7LIqm/uKh1pwVU715psHWbVszh+3JyXOznDi7rY7O1L37j6p+kSCy7sam/WMj35Eouu77QFw97Z1cvOv9pM+099WuZ0/aV/Ba3xnJc4UzGevMmzvyHObCM35/nPdZLjO3qz95w6o/nv/5q/ai583y7sGws+wpv9OKz+jwsAcEyA36hF36FOJ/iFB5z7brjEgMRzTzh/n5+VHrf0d+HFr5nUahdFg2Uae/G3zgwnuHqAX62Ra1yT1S/0Bec+Xq0jXXjVLm7Lkh1mtbNYGDBnn/LSP9wsf+PKF/wSCy/sep/69QP80uafdYbnufCvEMemZ7P6c15+2llGfa96xmcfd9H7v8qvmo0E+HPPvtmPwzr/uAAAU4bQ78zMVMvMYx8rnfG5CtOMpNYbnluOuNgYDC/c5Gfh4746+0126eWULtwfOCKp9QaP7ix84CVn2Dkz8nTVE1zZKo1c45qs05S44NxX6UiXt2XVDrOFd7DYON7lK7rVZTYGW/Z5d9zZYjtv1qYltdZFrZh9K+Y+sndcmT6zVt/FPWr157xUsdIZn6/jz3uNBWc8WPQMSWvp92u1XzUry/wRzuMfFwDgSN5/QbhaFhdBLhk/eHnxbDKMc+bPAMmpoZrzH3P2QRGRnBv3eO6FTg0XTVrZqiTD049PktqkkUsMzj07UPXyM8x2gutU4Ndo5BrXZImmZHtzx9k70uXFvXU6TMazuLwXzanCr1uBX62pl7r0wo4zvlm7qcAnSVJb8qTPfliS2cu1oLWLetSqz7nsBZhuiXbmXV7+bT7fvovesEve/0y/ataowE8aPfeCb/7jsOY/LgBAYTweX/AlDQAAANgXhtADAADAARDgAQAA4AAI8AAAAHAABHgAAAA4AAI8AAAAHAABHgAAAA6AAA8AAAAHQIAHAACAAyDAAwAAwAEQ4AEAAOAACPAAAABwAAR4AAAAOAACPAAAABwAAR4AAAAOgAAPAAAAB0CABwAAgAPws7wbcEV8+PAh7yZcIzdu3AjXnG3Sx9g2fYwd0M3YNn1s9ybXnOtMBR4AAAAOgAAPAAAAB0CABwAAgAMgwAMAAMABEOABAADgAAjwAAAAcAAEeAAAADgAAjwAAAAcAAEeAAAADsDP8m4AAFwvf5P+ecT/FxERf/53yT/n3BoA4HAI8ACwXX+T/vmSd8nzAMAChtADwLb8TfrnC9L73OO31xgA4NAJ8ACwFaul8ayZHwC4PgR4ANi8NUO4DA8AnGcOPABs0qay9+R5zIoHAI6pwAMAAMABEOABYGM2PvTdWHoA4JgADwCbsaWwLcMDABMCPAAAABwAAR4ANmCrdXJFeAAgBHgAWN8OArYMDwAI8AAAAKxg1G/Xy4Vj9fYo7xZddfaBBwAAILN+vVTtnrrldjGnplwbKvAAAABkNGp/PUnvtdZwPNGp5Nymq0+ABwAAIKPhmzQiImoPGuruOyPAA8Badra8nHXsANg/yZ1S3k24TgR4AAAAOAACPAAAAMsatcuFQqEwXb8ubZYmS9CX26OTO+v90yvUl8unFqgf9dv18szy9eVyvd2/eAX704vdT4+dvlKh3t/u6e4XAR4ADsDfJf+cdxMAYGnP66Vqs5se/d/07vEC9aN2uVCqNrtpenJ0mnab1VKhPCeMHx9+cnC3WS2V28OttX2fCfAAsJbdROu/Sf9chgdgHxQbg/F4PO7VIiIiOVqDfjC7ll232z25a9hr9R5NFqgftculZhoRSa3VO1q8fjwc9mpJRKTd6pkM369PDo+kdnT4sNeqJZE2q800rh8BHgAAgA2r9Y4ifbHSqBQjIkbtzyapu9YbdKa3RUQUi5XOYNiaZPivTwbbH+1Ul7SGg87R4cVKozOY/vXg+hHgAQAA2Kzag3Obwo9+eDaN7/M2jC82nk4ifPPJtAjffzKN+1+d26iu0rmmEV6ABwAAYKPm7C53nN/PR/uJ4u27ERHx+u0oImL09nVcfHzlwbVM8AI8AOw7s98BODAni9YdG76ZTFrvVgsXOFrY/s1w9vgLlO4km2/23hPgAWBdWw3Yf5f8sxXsALi25tTyrzEBHgA2YHsBW3oH4Eqp9caXODVFflqPJyIEeADYZ6I7AFfF0Zj36RT3pY+/wCUj7K8oAR4ANmPjYdvgeQCukKM16tJnP8xP8KN2uVAoFArlyUZyxfsPk4iI7vP+vIOnS9xdMwI8AGzMZsO29A7AVVJ51EoiItLmZ+05Ef7crnHHCb5aPxvhj3eUv24EeADYO3I7AFfQ0VbvkTZL5Xq7f5ziR/12eboGfdJ6VDl3fLc6c/ioXy+Xrmd8F+ABYLP+LvnnNeP38ch5MR6AK6bYGAynGb7brJaO9o8rVSeBPGkNB43ivONnDi9Vu2lEUqtdx23kfpZ3A9b06ptfP35578sXX3x8/r73r75/9vc/vnz3LiIibt2696vfPPzk45vznmHOM1/wpACwhEkIX+2xRs4DcIUVG4Px/X77ydfPXqfpUR09SWoPv3rUqJzbPH7m+GY3nT229EO5u7tW74vDDvCvvpmbvSd3NR6/fDdzw7t3L989fvnjp9+2P5nN8O9/+sfttQ+Aa2wSwpeP8ZasA+CQVDrjcefcrcXGYNy49LHFSqNTufywM8effrXllrK/ag43wL9/9c3nC+L745fvIm7d+/K3X0xq7u9fff+7x9+9e/fd5998NFta/+NP70K5HYBtWVCKP3OX9A4ALHaQAf79q++f/f13p+rrp+///u9fRsS9L9snqfzmx5+0v/zp149fxsv01RcfH93+Kn0ZEbc++qstNxmA6+tMLD8O7RI7AJDJ4QX49983Pv/uXUzK60k6rwo/raonZ2vqHyf34uXL+Mef3sd0KvxkAP2tX/3y7Mx4ANiSv0v++caNGxHx4cOHvNsCABySwwvwERG37n06WY/u1dzNAz7+4sWLL5Z6oj/+9C7i1q8++uP33/xuWtK/deveb47G3QMAAMCeOLwAf/OT9otPVnvodLz8Sb19UoB/993jxycHvXv38vHnFy1sHxHxi1/84vyNf/jDH1ZrEyub1K9ge/Qxtk0fYwd0M7ZNH4Ndukb7wB/NjP/NySr0k7H2EbfuffntixcvXrx48e23n967FREvHze+f59TQwEAAFio2BiMx+PxuFPJuyW7dHgV+BW9+ubz795F3Pr04UlhfbqF3OxidzdvfvJF+6P49eOX7378/ftPPpkzkn5usd08xl0yd5Rt08fYNn2MHdDN2DZ9bPeMd+B6VOBffdN4/DLi1r0vT20Cf/OT9osXL86Plf84uRcR7378vRo8AAAAe+LqB/j33zd+/fjlu7j16bftZfd6/6uPbkXEu5/+uNWWAQAAsGv9eqFQqPfn3jfqt+vlcmGqXK63+6MLnmGOC550c654gH/1TWM6cv7b9rzh8AvZHR4AAOBq6der3QvvKpeqzW56vNlZmnab1VK5fSbDj96+3mIDF7nCc+Dfv/rm86OB83NL79Md5ecsOD9Z3O7nH9lLDgAA4IxP/rf/N+8mTH3/3/9XWQ4f9eulBfG92k0jklrvaadSnBze/qzaTNNmqX57drW84Zs0Imq93a+gd2Ur8EfpfcHA+Zsf/Twi4mX66vTtR8vVJ0sOuAcAAGCvjfrtevni9B6j9tfdiKj1BtP0HhHFSmPQq0VEdJ/PDI7vP+9GRHKntMXmXuBqBvj33zeO0vuigfMfP/x0umXcN6+m69W9Pxl0/1B+BwAAOHyj9mRsfCS13nASyc+aVtUfnK2pVx7UIiJevz0eRj8ZQJ88vF+MnbuSQ+hfPfvuXUTEu+8+//V3c+4/HjR/85Pffvrj59+9e/fy8ecvTx/x28xT5gEAANhTSa311aNGpRj95/PurnTG485STzR8k0YkD28P2/XPmt00IiJJal89Pancb89VDPCv0peXHzR185P2i1+++uZ3f//y3buIiLh1695vfvvFx9I7AADA1VBsDMaN1R46HS9/Um+fFODTZrV6clCadqul7g4mxR94gP/4ixcvvljqxgVufvxF++MsDwAAALi+Llo6bhuL2y1Ypm4Ha+kdzYz/qnFcXZ+MtZ9d7G40aj/5rNlNu9XyneGgsc06/IEHeAAAAHZrl6vQ57nifb9eaqYRSevRSWF9uoVcrTc4rrYXi43O4HYUqt302Q+jxjYT/NVcxA4AAIBtGY/35Wd7+vVytRuR1HqniurFxmA8Hp8fKz9Z7C599sOZPeM3SwUeAACADMaxzeS8B0bt8rT2vvyQ+NKdJCJN3wwjtleCF+ABAADIYqul77z16+VqN2N6P7bl3eENoQcAACCL8d78bNioXy9UJ/vFj+em91G7XCgUCvX+uXsmi9vdvb3VveQEeAAAADLJPbhvJcH366Vqd1J6v2g/uOLtuxER3ednEvzRcvUPtruPnAAPAABABuO9scGTGrXLR+l90cD5yqNWEhHdarnen65XN+rXy+eXq98KAR4AAIBMci+8b7wC33/STCMi0mapMM/xoPli42kriYi0W50eWap204io9Z5udQ/4CAEeAACAbHLfPW7j28j1n3eXPrbYGIyHvVqSHN2QJLXecNypbDu+W4UeAACAbDa/etwOVTrjcWepGxcoVjqDSpYHbIYADwAAQAabnXzO8gR4AAAAMhHg8yHAAwAAkIUKfE4EeAAAADIYq8DnRIAHAAAgCxX4nAjwAAAAZCG/50SABwAAIBMJPh8CPAAAABnYRi4vAjwAAABZCPA5EeABAADIRIDPhwAPAABAFvJ7TgR4AAAAMjAHPi8CPAAAAJkI8PkQ4AEAAMhCBT4nAjwAAAAZjFXgcyLAAwAAkIUKfE4EeAAAALKQ33MiwAMAAJCBIfR5EeABAADIwhD6nAjwAAAAZGAf+LwI8AAAAGQiwOdDgAcAACALFficCPAAAABkIL/nRYAHAAAgEwk+HwI8AAAAWSjB50SABwAAIAP7wOdFgAcAACALFfic/FneDQAAAAAupwIPAABAFirwORHgAQAAyMAc+LwI8AAAAGShAp8TAR4AAIBMBPh8CPAAAABkMFaBz4kADwAAQBbye04EeAAAADL5l7wbcE0J8AAAAGShAp8TAR4AAIAMbCOXlz/LuwEAAAAclPF4X35W0a8XCoV6/4J7R+16uVyYKtfb/dE6h22YCjwAAABZHHIBvl+vdhfcWTh1b9ptVrtveuNOZZXDNk8FHgAAgEzGe/OTyehs8j5tmu2TVm84Ho/H42GvlUREt1puj7Iftg0CPAAAABmM98bybR712/VyaUF6j1H7625E1HqDRqUYERHFSmPQq0VE+uyHUcbDtkOABwAAIIvcp75nnAM/apdL1WY3jaTWG/Zq84/54VkaEbUHp4fBVx61ktlovuRhWyLAAwAAkEnuI+ezD6FPaq3ecNCZVs3PG76ZF8wjirfvRkT6ZpjpsC2xiB0AAAAZZBq7vg+KjcG4sfiQ0dvXEZHcKZ27p3QniUhfvx1FpbjsYdsiwAMAAJDBf/qfynNv/zdPBpt/rUfzX2tLL7fnBHgAAAAy+DdPfrySr7VI+mYYcXlpfcnDViXAb8aNGzfybsK145qzbfoY26aPsQO6Gdumj11TBzaCfhPmjZpf/bBVCfCb8eHDh7ybcI1M/p1wzdkefYxt08fYAd2MbdPHdm9//lwyvo4Jfi9YhR4AAIAsct89LuM2cku4eBX5ybrzd28XMxy2LQI8AAAA113pThIRr9+e3cj9zLrzSx62JQI8AAAAGYz3xgZPqnj/YRKRNp/0T93cf9JMI5KH94uZDtsSAR4AAIBMxnvzszmTaB7darnen9TXR/12udqN08F8ycO2wyJ2AAAAZLDZ0vfeKDae9t6Uqt20Wy11Z26v9QaNYubDtkIFHgAAgExyL7xvoQIfEcVKZ9hr1ZLjG5JaazjuVFY7bAsKV/RvJ7tm/4xdsmcJ26aPsW36GDugm7Ft+tju7c82cvf+/X/KuwlTL/+Xf5N3E3bKEHoAAAAyUAXOiwAPAABAJv+SdwOuKQEeAACALFTgcyLAAwAAkIGV1PIiwAMAAJCJAJ8PAR4AAIAsVOBzYh94AAAAOAAq8AAAAGRgDnxeBHgAAACyEOBzIsADAACQiQCfDwEeAACADAyhz4sADwAAQBbye04EeAAAADKR4PMhwAMAAJCFIfQ5EeABAADIYKwCnxMBHgAAgCzk95wI8AAAAGRhCH1OBHgAAAAyEeDzIcADAACQgX3g8/JneTcAAAAAuJwKPAAAAJmowOdDgAcAACADQ+jzIsADAACQhfyeEwEeAACATP4l7wZcUwI8AAAAWajA50SABwAAIANz4PMiwAMAAJCJAJ8PAR4AAIAsVOBz8md5NwAAAAC4nAo8AAAAGYzHVqHPhwDPgfnr74YRw8l//8OnpXwbAwAA15ER9DkR4Nl3f/3dcJm7hHkAANgRc+BzIsCz1xak97lHivEAALBtYyX4nFjEjv21fHpf5yEAAEA24735uWZU4NlH6+RwpXgAANiy6xed94MKPHtnI1V0pXgAANiW8Xhffq4ZAR4AAIAM8k7tJz9LNHbULhcWqvdPDu7XLz8mTwI8+2WDlXNFeAAA2Ircp75vaQ786O3rTT/lZgnw7JGNR24ZHgAANi//0vvyQ+iLjcF4jmEriYhIWsNO5fjY4Zs0Imq9c0fPHJMri9ixL4RtAAA4EIc++XzU/qyZRiStp43iya39592ISO7s73rYKvBccf4uAAAAmzWvop2P1do/P75PB9AnD+8XL3pg7gR4AAAAro/+k2YaEdbV1p8AACAASURBVLWvGqeT+vBNGpE8vD1s14/WvSuX6/1RPq2cyxB6AAAAsjjk/dtG7a+7EVHrnZ3XPinAp81q9eS2NO1WS91ab18mwQvw7IXtDXT/h09Lf/3d8B8+3d95LAAAcFj+9//wP8y9/Rf/Y3fjr/WH/1C76K6VXm5Sfk9aj84l8skKdhFJrfe0UylGxGjUfvJZs5t2q+U7w0FjD0bWC/BccebAAwDAZv3ibzqH+lrTdermzHOfbiFX6w2Oq+3FYqMzuB2Fajd99sOosQcJ3hx4AAAAroOj4fNnZ79HHG83d26sfOVBLSLSZz/sw1x4AR4AAIAsct/+PcM+8DNGPzxLI6L2INOE9tKdJCLSN/swsleA54oz+x0AADYr79R+8pOt3ZNZ7hnz+9R+7A4vwAMAAJDFeG9+spjOf5+fxEftcqFQKNT75+6ZxP67t/OfAS/Asye2Vye3BD0AAGxY/qX3FYbQT1apm7d+XURE8fbdiIju8zMJ/mja/Epl+4079FXoX33z68cv73354ouP5937/vtvfvfjy3fvIiLi1r1Pf/Pwk49vrnwYAAAAkbn2vRcuqaRXHrWSbjPtVstxvI1cv/5ZtXvBrnO5OOwK/KtvHr9ccOevP//uKJZHxLuX3z3+/JtXKx4GAABARMR4b2Ro9LQAf/FU9mLjaSuJiLRbLRUKhUKhUKp204io9Z7uwQ5yEXHIAf79q29+vTC+P34ZEbc+/fLbFy9evHjx7Zef3oqIl48b37/Pfhg7sKWB7sbPAwAA0wL8QsXGYDzs1ZLk6IYkqfWG40k5fi8cZIB//+r7bxqfL0jv8f77v38ZEfe+bB8Nhr/58SftL+9FxLsff/8+42EcJtEdAAC2Ivep7yvMga90xuPxeHBZLb1Y6QwGRwX+wWCPwnvEIQb49983Pn/83ct3cevel99+eW/+Mb//8V1E3EtOz4z/+OGnt2aj+ZKHsTMbjNz/8GnJ8nUAALANeaf2k5+8r8SuHV6Aj4i4de/TL79tf3HhSnN//GleMI+4+dHPI+LdT3/MdBi7tKnILb0DAMC25J/cs1fgr4TDW4X+5iftF58sPuT9T/8YEbc++qtz9/zVR7ci3v3jT+/j45vLHnbWL37xi/Mv+Yc//GGp1rOU4ZqP/4//7pf/9m9/f+PGjY20hmtLF2Lb9DF2QDdj2/Sx6+raJec9cZgVeK60//jvfrnmY//t3/5+nScBAAAWGe/NzzVzeBX4DXj30x8jLt/o/YLD5hbbP3z4sImWMTUZ/f7X32Urxf/Dp6V/+7e/nzzWO8I6JsUEvYjt0cfYAd2MbdPHdm9/xjtcw8nne+JaVuDnjZpf/TC2JuskdvPeAQBgF3Kf+m4OPOyhBaX4yTrzZ44EAAC27vol5z1xJQP8zY9+HvFu3gj4ybrzP//oZobDyN9sOD8O7ertAADAtXIlA/yFq8ifWXd+ycPYK//wacmEKwAAyNF4/C95N+Gauppz4G/+8le3It599+zVqZtfPfvuXcStX/3yZqbDAAAAIHdXM8BPo3m8fNz45tX7iIh4/+r7xuOXcTqYL3kYAAAAx3Jfu84idlfLzU9+++VPnz9++e7l489fztx+78v2JzczHwYAAMCUbeTyckUr8BFx8+Mvvv3y03u3jm+4de/Tb1988fFqhwEAADCRe+H9ulbgC+Prd87bYEG1XbKIHdumj7Ft+hg7oJuxbfrY7k2u+T74bz77X/NuwtT/9fR/zrsJO3VVh9ADAACwFcrAeRHgAQAAyESAz4cADwAAQBbye04EeAAAALIwhD4nAjwAAACZCPD5EOABAADIwCJ2ebm6+8ADAADAFaICDwAAQBYq8DkR4AEAAMhgbA58TgR4AAAAslCBz4k58AAAAHAAVOABAADIwCr0eRHgAQAAyESAz4cADwAAQBYq8DkR4AEAAMhCfs+JAA8AAEAmEnw+BHgAAAAysIhdXmwjBwAAAAdABR4AAIAsVOBzIsADAACQwdgc+JwI8AAAAGShAp8Tc+ABAADgAKjAAwAAkIFV6POiAg8AAEAm4735WVK/Xpir3j975KhdL5eP7i7X2/3RRq/celTgAQAAyOLgKvCjt6+XOq5fL1S7M/8/7Tar3Te9caeynXZlpQIPAABAFrnX3bMW4Idv0oio9cZnnUrm/Xq1GxFJqzccj8fj8bDXSiKiWy2396QML8ADAACQwTjGe/KzZIP7z7sRkdwpLTpo1P66GxG13qBRKUZERLHSGPRqEZE++2E/ErwADwAAQBb5J/ejn6VMBtAnD+8XFx30w7M0ImoPTo+WrzxqJfuT4AV4AAAArrDhmzQieXh72K4fLU9XLtfPrE43HWX/4Oxs9+LtuxGRvhnuqrWLCPAAAABkkXvhPVMFflKAT5vVarObTm9L0261NLsG/bRKP2eUfelOEhGv3+5DCd4q9AAAAGTw9sXfzr299OsvNv5awxffXHTXsi83qa1HJLXe006lGBGjUfvJZ81u2q2W7wwHjUUj6/eLAA8AAEAGpf+ueUCvNd1CrtYbHC85Xyw2OoPbUah202c/jBrLJPj0zTAi96RvCD0AAABXVrExOLdhXERE5UGWBeYvWcJ+R1TgAQAAyGC87PLv+610J4lI96O0viQVeAAAADIZ783P2qal9YsXm59Mob97ex9CvgAPAABAFrkvPp9hFfpRu1woFGYXnD9yOplftNj8xcvT50CABwAAIIvc6+4ZCvCT0np0n59J8KP2192Y2fi9eP9hEpE2n5w+rv+kmUYkD+/vQwFegAcAACCLvMvuJz/LtLbyqJVERLdarven5fVRv14uNdOIpPXoeG27SYKfPW7Ub5er3dif/G4ROwAAADI5rEXsio2nrWelZpp2q6Xu7B213tPZHeSKjae9N6Vq9+xxtd7ebBWvAg8AAEAmuQ+dz7aIXbExGA97tSQ5uiFJar3huFM5k8uLlc6w16odHxZJrTU8vwFdflTgAQAAyOKgCvBTxUpnUOkscVijU2lcflw+BHgAAAAyWHLyORsnwAMAAJDFYc2Bv0LMgQcAAIADoAIPAABABmMV+JwI8AAAAGQiwOdDgAcAACALFficCPAAAABkIb/nRIAHAAAgA9vI5UWABwAAIAtD6HMiwAMAAJCJAJ8PAR4AAIAs5PecCPAAAABkYB/4vPzZ2s/QrxfK5Xp/NNpAawAAANh74735uV7WD/ARkabdaqlUKJTL9XZfkAcAAICNK6w9+GHUr39W7aanbktqra8e3a8Ui+s9NQAAAPvmX/3rz/JuwtR/+c9P827CTq0f4KdGo/6Tz77upqeSfJLUHn71qFG5+kH+w4cPeTfhGrlx40a45myTPsa26WPsgG7Gtuljuze55vvgX/3rT/NuwtR/+c/f5d2EndrIEPqIiGKx0hkMxuPxsNeqJcnkxjTtNqulQqFgbD0AAMAVMR7vy881s7EAf6xYaXQGg/F4OOy1atMgH6eCvCQPAABwuHJfuu6armG3hQB/pFisNDqD8Xg4PKnIT4J8abJs/dZeGQAAgK3Ju+x+8pP3ldi17QX4Ub9dL5cLhVKpeWZm/HTZ+kK53t/aqwMAALAduRfeVeA35Ci3F0rV2eCe1Fq94XA8Ho/H4+GwV0siIu1Wy22FeAAAgMOSe3C/pgl+UwF+NOq363Nye1Jr9Ybj8XjQaRzvKlcsVjqDca8WEemzHyR4AACAQ5L/2Plruojdz9Z+hlG7XGqeGSK/zEbwlQe16HbTN8OIq7/LHAAAwFWxqc3IyWr9AD98c5Les+/7ntwprd0CAAAAuPLWD/ARSxXczys96A0flbI9BgAAgJypwOdk/QBf6az45hUrlbVfHAAAgN0S3/OymQo8AAAA14YIn4/t7QMfETEaWWMeAADgasl98fnrugr9BgP8ZAf4ev/klv6TUqlQKJTr7b4gDwAAAGvYUIDv18tndoCfkXab1dKpZA8AAMCBGu+NvK/Erm0iwI/a5Wp3mtxPbQtXedTrtWpJEhGRdqvltjo8AADAwRvvzc/1soEA33/STCMiqfWG4/GgMbstXLFSaXQGg/GwlURE2nyiCg8AAHDgcp/6bg78qvrPuxGRtJ52Khdu6V5sPG0lEdF9LsEDAADACja1jdzd2xem94iIKN6+GzFvgjwAAACH5BpOPt8Tm1qF/vXbxfPbR29fb+iVAAAAyFXuU9/NgV9R5UEtLp3fPp0nX3tQWfv1AAAAyFPuU9/NgV/ZJMFHt1qut0fn6/CjUb9ernYj5HcAAIDDl3vZ/ZrW3zczhL7S6dUiItJus1QqFArlE4VCoVSa7jFX63XkdwAAgEOXe+E9ewV+1G/Xy+XCVLlcb/fnTAPv1wtz1fdkOfbNLGJX6Qx7dz6rNier1KXp2dXqklrraaexeJk7AAAADsKBFb/79fK0rjyVpt202n3WGp7eCH3v127b1Cr0xUpjMG6MRv0fnjx/9vr4pO/efXjnwf3GxRvMAQAAcFgOK7/369VuGpHUekebn4/67c+qzTRtluq3xzMjxYdv0oio9cb7Onp8UwF+olisNDqVxkafEwAAgD0yPqQEP2p/3Y2IWm9wksqLlcag96ZQ7Ub3eb9TObq9/7wbEcmdUi4NXcamtpEDAADgesh98boMq9hNq+rnVlSfrsY+syP6ZAB98vD+/o4g32wFPiJiNGcl+mPF4v5eCgAAAJZxQBX4Smc87ix15PBNGpE8vD1s1z9rTqbMJ0ntq6Nx9/tgQwF+1G8/+brZPbt43Tl7PJkAAACAZVyFDdin4+VP6u2TAnzarFZPDkrTbrXU3Z8cu5EA36+XJhu9AwAAcMX93//HD3Nv/6//2+rc29fx//yfvYvuWufljmbGf3WyCv1krP3sYnejUfvJZ81u2q2W75xZrz4nGwjw0zOPiKRWe3jnwe3bFx9b2t/VAAAAAFjCNoL6Tl+rXy8104ik9eiksD7dQm52sbtisdEZ3I5CtZs++2HU2IMEv36AH/3wLI0wOh4AAIC916+Xq92IpNY7VVQvNgbjeTuqVR7UorsvCX79Vegn4wxO/ekCAAAA9s2oXS5Uu2kkreFg2QJ06U4SEemb4VZbtpxNbSN393buf4sAAACAC/Tr5enI+RUmtO/H7vDrB/jJnyNmNs8DAACAPTLq1yel91pvPDe9j9rlQqFQqPfP3TMZdL4fNev158AX7z9MmumezAgAAABguxasDL+fphunLSq9F2/fjUij+7zfqcyOrT9arv7BXswZ38AQ+mLjaSuJtPlZva8KDwAAwB4ZtcuXpfeIiMqjVhIR3Wr5ONmOTgbd78mab4XxeLzeM4za9Sdv4nW3O90zL6ndvXvhwXceda5mmf7Dhw95N+EauXHjRrjmbJM+xrbpY+yAbsa26WO7N7nmZNSvF6rdBffP7Kc2ak/y+rkjhpN94fO3/hD64Ztud+ZypGk3PX/GR2oPOrEfJw4AAMBV13++KL2fVmwMxvf79c++Pgq1SVL76um+hPeITQR4AAAA2EuVznjcyXB8sdIZVLI8YKfWD/BZrwcAAACQ2ab2gQcAAAC2aEsBfjSyID0AAABsziYD/KjfrpfLhUKhUCiVSvV+RES/XijX2/aXAwAAgLVsKsCP+vVyqdqctwJ92m1WS+VJngcAAABWsZkA36+XqpN94JNarVVLTu4p3UmSiIi0Wy231eEBAABgNZsI8P16tRsRUesNx4NOp/Hg7sl9xcZgMOzVkohIm09U4QEAAGAlGwjw/efdiEhaw4v2ty9WOk9bSUR0n0vwAAAAsIr1A/zo7euISB7en5/eJ4r3H0rwAAAAsLL1A/zwTRoRd28vyu8Rxdt3F94PAAAALLClfeABAACATVo/wJfuLDM4fjpR/k5p7dcDAACAa2j9AL/M9PZR++tuxOUD7QEAAIC5NjCE/ijBV8v1/pyd3kf9ernUTCMiaT2qrP9yAAAAcA1tYg58sTHZJS7tVkuFQrn89euIiNdf1+vlcqFQqnbTiIik9bSh/g4AAAAr+dlGnqXYGAyj/lmzm0akaRoREWk6Ce4REZG0hgPxHQAAAFa1sVXoi43OYDjstWpJkpzcmiRJrdUbjqV3AAAAWMdmKvBTxWKl0ak0NvmUAAAAQGw4wO+L9983Pv/u3YID7n354ouPp//96ptfP355yTEAAACQs00E+NFozuLz8xWL+zaU/v1P/5h3EwAAAOBS6wf4fr1U7S57cK037mx/K7mbn7RffHL+5mlh/tan386U1v/407tQbgcAAGDfbWwRu733/vvfffcu4tanv/3k5smtr9KXEXHro7/KrV0AAACwhPUr8KVHvd6DC+57+/b5m2fdbhoRSav31e0oldZ+vdXMj+/TAfS3fvXLmxc8DgAAAPbC+gG+WKxcOLG9UqlEo9MZtculZvPrt8NBJacp8K+effcuIu795pPTSf2PP72LuPWrj/74/Te/++7lu4iIW7fu/ea3X3ws0QMAALBPCuPxeAcvM2qXS800aQ1z2RB+Ovn9/ET3i5erXzAp/he/+MX5G//whz+s3UwAAAC40I7mwBfvP0wi0mc/LL1e/QZNyu+3Pn14LpFPVrCLuHXvy29fvHjx4sWLb7/99N6tiHj5uPH9+103FAAAAC6yq33gi7fvRqTpm2HErkvw03Xq5sxzn24hd+/L9nG1/ebNT75ofxS/fvzy3Y+/f//JJ3NG0s8ttn/48GGDTWaxGzduhGvONuljbJs+xg7oZmybPrZ7k2vOdbarVehHb1/v6JXOeP/937+MObPfIybbzb14cX6s/MfJvYh49+Pv1eABAADYE7sJ8KP+k2YaEcmdXa9C//73P76LiHtJpl3e/+qjWxHx7qc/bqdRAAAAkNX6Q+hH7fqTN4sOeP26m6YREZE8vL/r8fOTWe4Z8/uU3eEBAADYG+sH+OGbbre7zIFJ6+nOl6Cfzn+fn8QvXJx+Gvt//pG95AAAANgTOxlCnyS1Vi+PHeQmq9TNW78uIuLmRz+PiHiZvjrzqOm0+ZXK9gAAALAN6wf4Smd8mcGg06jksP/7ZZX0jx9+Ot0y7ptX0/Xq3r/6ZrI1/Lxd5wAAACAvu9pGLhfTAvzFU9lvfvLbT3/8/Lt3714+/vzl7B33vvztvB3kAAAAICe72kYuF5MC/EI3P2m/+PbLe7duHd1w69a9L7998cXH4jsAAAD7pDAej9d9jtFotPqDi8U8xtZv3IcPH/JuwjVy48aNcM3ZJn2MbdPH2AHdjG3Tx3Zvcs25ztYfQt+vl6pLrUI/X6037lTWbgQAAABcbVd6CD0AAABcFetX4EuPer0Hb59/3eymERFJUnv48MHt2xER8fbt82fPuunkjlrrqwe3zz+8tHYLAAAA4MrbxBz4GLXLpWYaSav3dN52caPpKPuklcde8Lth8s8umXDFtuljbJs+xg7oZmybPrZ75sCzgSH0o/ZnzTSi1htcsNl7sdIZtpKItPmkv/7LAQAAwDW0foAf/fAsjUhajxYtRVe8/zCJiO5zCR4AAABWsH6AH75JI+Lu7cVj44u37679SgAAAHBtbWoV+tdvF+8FP3r7OiKSO5asAwAAgBWsH+BLd5K4dH57/0lzmTo9AAAAMNf6Ab7Y+KoWEdGtluv9eWX4Ub9ernbj0nnyAAAAwEXW3wc+otLp1brVbqTdaqkbSVK7ezTf/fXr6SbwEZG0nl7VPeQAAABg2zYR4CMqnWEvPqt204hI05PQfiSptZ52xHcAAABY1aYWsStWOoPxsNeqJUlycmuSJLVWbzgeSO8AAACwjs1U4KeKlUan0tjkMwIAAAARm6vAnzEaLd5VDgAAAMhikwF+1G/Xy+VCoVAolEqlej8iol8vlOvtuavTAwAAAMvaVIAf9evlUrV5fv26iLTbrJbK9UXbxAMAAAALbSbA9+ulyRL0kdRqrdrMMnalO5NF7dJutdxWhwcAAIDVbCLA9+vVbkRErTccDzqdxoO7J/cVG4PBsFdLIiJtPlGFBwAAgJVsIMD3n3cjImkNO5X5e8UVK52nrSQius8leAAAAFjF+gF+9PZ1RCQP7y/a6b14/6EEDwAAACtbP8AP36QRcff2ovweUbx9d+H9AAAAHJRRv12f7ENWKBQKhbplz7btZ3k3AAAAgMPTr5cmq6Edu6Ssy9rWr8CX7iwzOH46Uf5Oae3XAwAAIGej9teT9F5rDccTnUrObbr61g/wy0xvP3pvLxtoDwAAwAGYzKWOqD1oSHk7s4FV6I8SfLVc78+Z8jDq18ulZhoRSeuRv8gAAABcGUZZ79Qm9oEvNia7xKXdaqlQKJe/fh0R8frrer1cLhRK1W4aEZG0nvrLDAAAAKxmEwE+otgYDFu1JCIi0jRNJ//b7U7+KyKS1nAgvgMAABy4UbtcKBQK0/Xr0mZpsgR9uT06ubPeP71Cfbl8aoH6Ub9dL88sX18u19vzhnPPHn5y8OTY6SsV6tdqq/LNBPiIKDY6g+Gw16olSXJya5IktVZvOJbeAQAArovn9VK12T0q6EZ6shzaqF0ulKrNk2pvRKRpt1ktFcpzwvjx4ScHd5vVUrk93Frb99nGAnxERLFYaXQGg8H42GAw6DQqwjsAAMCVUGwMxuPxuFeLiIjkaA36U0Xbbrd7ctew1+pNl0MbtY8WSKu1ekeL14+Hw15tOin7TIbv1yeHR1I7OnzYa9WSSJvVZhrXzwYCfL9eWDzgAQAAgGul1juK9MXKtKg7an82Sd213qlCb7FY6QyG04XVvj4ZbH+0m1nSGg46R4cXK43OYPrXg+tn/QDff96NtNt8fj1HMAAAAHBW7cG5LchGPzybxvd5G8Yfr43efDItwvefTOP+V+dmZFc61zTCb2oI/Zy3BwAAgOtozu5yx/n9ouxYvH03IiJevx1FRIzevo6Lj688uJYJfv0AX7qTxPE1BgAA4Lo7WbTu2PDNZNJ6t1q4wNHC9m+Gs8dfYBJEr5v1A3zx/sMkIm1+Zho8AAAAmzSnln+N/Wz9pyjef9qLz6rNZrXUjCRJ7t69e+Gxdx51bCgHAABwXdV643lz4C+SvhlGCJFT6wf4fr00HekQEZGmaZpePNKh9qDj2gMAAFw3pTtJRDqZfr3MVuNHx1/gkhH2V9RG94EHAACAOY7WqEuf/TB/8vWoXS4UCoVCebKR3GSydkT3eX/ewdMl7q6Z9QN8pTNeXpahEgAAAFwVlUetJGKygNqcCH9u17jjBF+tn43wxzvKXzcq8AAAAGzf0VbvkTZL5frMKuijfrs8XYM+aT2qnDu+W505fNSvl0vXM74L8AAAAOxGsTEYTjN8t1ktHe0fV6pOAnnSGg5OrXp+fPzM4aVqN41IajXbyF1uNOpPjOwZBwAAQCbFxmA87LVqSTITwJOk1uoNx4M5e5YdH3/62MGjOztp7p4pjMfjLMf369ORDRnX/r/qPnz4kHcTrpEbN26Ea8426WNsmz7GDuhmbJs+tnuTa87EqD0ZSH+9kummhtD36+WJc8sLAAAAAGtbfx/4I9Pt3+9u7AkBAACAIxaxAwAAgAMgwAMAAMABEOABAADgAGxuDjwAAADsRLExGDfybsTOqcADAADAARDgAQAA4AAI8AAAAHAABHgAAAA4ACsH+G61MKvanX/7GfX+htoNAAAA14pV6AEAAMjgn/7pn/JuQvzFX/xF3k3IQdYAX7pTq9VWf7k7pdUfu9du3LiRdxOuHdecbdPH2DZ9jB3Qzdg2fQx2qTAej/Nuw1Xw4cOHvJtwjUz+nXDN2R59jG3Tx9gB3Yxt08d2b3/+XKICnxeL2AEAAMABEOABAADgAAjwAAAAcAAEeAAAADgAAjwAAAAcAAEeAAAADoAADwAAAAdAgAcAAIADIMADAADAARDgAQAA4AAI8AAAAHAABHgAAAA4AAI8AAAAV8qo366Xy4Wpcrne7o/OH9WvF+aq93ff4uX8LO8GAAAAcF385V/+5ez//dOf/rTxl+jXy9VuOnNDmnbTavdZazhoFGduHr19vfHX3jIVeAAAAHbhTHqfe8u6+vVqN41Iar3heGLYayURkTZLp0vrwzdpRNR647M6lQ23aWMEeAAAALbuoqy+0Qw/an/djYhab9CpHFXbi5XGoFeLiOg+n0nw/efdiEjulDb36lsnwAMAALBdi1P65jL8tKr+4GwNvfKgFhHx+u3xVPjJAPrk4f1iHA4BHgAAgC1aJp9vKMNXOsuOgR++SSOSh7eH7Xr5ZLG7eWvd7REBHgAAgKttOl7+pN4+KcCnzWq1ebzgXZp2q6U9XoNegAcAAOBqO5oZ/9XJKvSTsfazi90Nh61aEhHdarm9r3V4AR4AAICrq18vNdOIpPXoZGT9dAu52cXuisVGZ7LYXfrshz1N8AI8AAAAV1S/Xq52I5Ja79Qm8MXGYO5k+clid3ub4AV4AAAAtuhPf/rTRo7JatQuF6rdNJLWcLDs3u6lO0lEpG+GG2/NJgjwAAAAbNfifL6N9N6vl6cj54enau9L2dfd4QV4AAAAtu6ilL6F9D7q1yel91pvPDe9j9rlQqEwb8H5yeJ2d2/v5+7wAjwAAAC7cD6rb6f2Xqp2Y+HA+eLtuxER3ednEvzRcvUPlhxwv2sCPAAAADvyp9M2/vyjdvkovS8aOF951JpuGVfvT9erG50Mun+0p/ldgAcAAOCK6D9pphERabNUmOd40Hyx8bSVRETarU6PLFW7aUTUek8zT5nfGQEeAACAK6H/vLv0scXGYDzs1ZLk6IYkqfWG4+N94ffRz/JuAAAAAGxCpTMedzIcX6x0BpUsD8iZCjwAAAAcAAEeAAAADoAADwAAAAdAgAcAAIADIMADAADAARDgAQAA4AAI8AAAAHAABHgAAAA4AAI8AAAAHAABHgAAAA6AAA8AAAAH4Gd5NwAAAIBD8hd/8Rd5N+GaUoEHAACAA6ACDwAAQAb/9E//lHcTF8Q1DwAAIABJREFUrukoABV4AAAAOAACPAAAABwAAR4AAAAOgAAPAAAAB0CABwAAgAMgwAMAAMABEOABAADgAAjwAAAAcAAEeAAAADgAAjwAAAAcgJ/l3QAAAACuhb/8y788c8uf/vSnXFpyoAR4AAAAtut8dJ+9XYxfkgAPAADAtlwU3c8fI8Zf6goH+Fff/Prxyzm33/vyxRcfn7rl/fff/O7Hl+/eRUTErXuf/ubhJx/f3EELAQAArrJl0vvswTL8Yld3Ebv3P/3jUse9+ubXn393lN4j4t3L7x5//s2rbTULAP5/9u7ftXE9/f/+lcNpZ6rTyQYLMoeb5ZT7RUQhcAu+xXeyELYw5iaFF75FgiuPik3jT7lqsoXGlZkUH1gV4ca4WAIn+RQ36IYwDuKz5eFwswnIYKubKvMH5C4kO04sJ/4lW1Kej2YztjKjPQjZL13v93UBAPAmzJXeF/6VOFfHW7GOr54fedc83t0dvr173Ly6W8W/n5j8VuAHfV/iyu1PebbliohabZyUNUUk8DqnluO7Vr3YapYpwwMAAABAxtz9+7eZjrs63to/G/tz9+zT/tnvlw9fPiZzXsvLbQXe67oiohYLLx0UdM5dETEazeGaeUUrNxuGiPjXN0HyZwkAAAAAebRwLX0FRfjb37sicnT58NyTZH51vH8mIvrny9uHh4eHh9vLz7qInO3vNlNbhs9rgA8X0Kt7Oy8V0YOba19EDP1pjV6rVFUSPAAAAABk0dU/z0RE/8OHlw66a/7tTESOLr/WP26LiMj2x/rXyyMR6bZ/TWuCz2uAH/R9EXWvOOjY9YNQvW57weRBE/ldRCmWRMTvD9Z0sgAAAACQI0tW0Zf79XABvV750/ZLB/3a7orI0Z+frpb/+NfPepoTfE73wIcFeN+xrMfXfN+1au7YpvioSh+zyr5QVEX8Xj+QmG70f/zjHyf/wX/961+rOG/M4aefftr0KSDnuMaQNK4xrAGXGZLGNYb0uf29K6JXfr5tHv/l01lXRETXj/7jH18+bj87aCK/i2z//ItIt/v7rchL+X9TclqBD2vrIqrRaF1cXFxcXLRaVUMVEdeqd1gaDwAAAAC5FBbgu5/296P0LiLd7tn+h/Ee9FGVPmaV/Yc/6CLy27/TWYLPZwU+GiFnNJqjFvSKUjabRTmwXP/6JijP0mDe7w9EJo+LLbZ/+/ZtifPFfMIHvfw3R3K4xpA0rjGsAZcZksY1tn6sd5hJWFsX0Y8uo6L73V3z73/5dNY929/9w+3Xehor67PKZwVeKTcvLi4mB8hp+jwN5l9pYQ8AAAAASJdohNzR5dfRkvnt7fqXOdvTdX+/TeoEl5LPAD9VoagK7ekAAAAAIJ+2618nBsaJiHz88zwJ/pUW9hvzxgJ8KCqtT282H26hLxVnWGcPAAAAAHji/v5+g78eL9zcntbS+oxyGeCDTv3g4ODA9ibeeZrMw3p8r/98Qf309vQAAAAAgMyKSuvbP/8i8Wk+3EL/y8/p3CmfywAfltbF7T5L8EHn3JWxwe/Kzp4q4jvtp8d5bccXUfd2KMADAAAAwCIWrqIvV36/a+5ubW2NN5wfeprMpzWbn96ePhVyGeBFq1SjkXG2F5XXA8+u1xxfRK1WRr3twgQ/flzgdeqWK+R3AAAAAMicsLQuZ/98luDvmn87k7HB79t/qugi3U9/f3rc1d8/dUX0yp/SWYCXrYeHh02fQyKCTpjXnzEaLVMbT+aBZ9csd/KwyRb2L2J+xjoxswRJ4xpD0rjGsAZcZkga19j6pWeM3Pfv32c88v3793P9zbOX39+9exf/xl1z98On7pMxclfHf9k/64ron8emyE0cd3fV/Mv+p+eHpUtuA7yISODZp+euH8Z4VTUOT56G99Fhnfa540ZpXzWqJ+YsY+Kf4M61TnxaIGlcY0ga1xjWgMsMSeMaW78sBniZJ8PPtXh+aoB/jObPHF3ejibLhcddHX/YP5s8bLKFfWrkOsCvEXeudeLTAknjGkPSuMawBlxmSBrX2PplNMCHXo7xC+x7fyHAi4RV97+ddcMYr+tH//GPp+F9dFjz73/7dBalff3o8z++pLT2HiLArwZ3rnXi0wJJ4xpD0rjGsAZcZkga19j6ZTrAhyZj/MIt614J8Dn146ZPAAAAAADwJiQy4P0tyWcXegAAAAAAcoYADwAAAABABhDgAQAAAADIAAI8AAAAAAAZQIAHAAAAACADCPAAAAAAAGQAAR4AAAAAgAwgwAMAAAAAkAEEeAAAAAAAMuDHTZ8AAAAAVul/HDYmX/zvc2v9ZwIAWC0CPAAAQE7ERvfxt4jxAFbi3bt3mz6FN4ol9AAAAHnwQnqf6xgAQGpRgQcAAMi82ZP5/zhsUIcHsKTv379v+hTe6CoAKvAAAADZNm9dnTo8AGQUAR4AACDDFkvjZHgAyCICPAAAAAAAGUCABwAAyKplCukU4QEgcwjwAAAAAABkAAEeAAAAAIAMIMADAAAAAJABzIEHAAAAAKzD+/fvn71yf3+/kTPJKAI8AAAAACBBk7l98i2S/CxYQg8AAAAASMoL6X2Bw944AjwAAEBW/fe5tZHfBYBZvH//fq5YPu/xbxABHgAAAACwYgtHcTL8CwjwAAAAGbZYIZ3yO4BELRnCyfDTEOABAACybd40TnoHgIwiwAMAAGTe7Jmc9A4gaSupny/6l9w1d7dedHz1ePDV8evHpAsBHgAAIA9mSeakdwBJW+Hq98QX0t/9+7dk/4HVI8ADAADkxH+fW9Mi+gtvAUCObNe/PsS4/ayLiOifb798HB17+3tXRI4uJ44eOyZlftz0CQAAAGCVwqD+008/ici3b982fToAsHF3zb986oron/9R33589eqfZyKi/+HDxs5rflTgAQAAAAArsPJF7yv5C+Pje7SAXq/8aXvaL6YQAR4AAAAAkFdXf//UFZGj/6g/Teq3v3dF9MrPt83jYd+73d3jq7vNnOWMCPAAAAAAgHy6a/7tTESOLp/vaw8L8N1P+/ufzrrRa93u2f6HFPegJ8ADAAAAAHIqLL/rn/860ZYu7GAnoh9d3kaN7m4/H+kicra/20xrHZ4ADwAAAADIo6hPXcw+92iE3NHl1y8foze3t+tfvl4eiUi3/WtKEzwBHgAAAACQP8Pl8893v4uMxs1NDIz7+OdUJ3gCPAAAAABgBe7v71P0F9792u6KyNGf55rq/uEPuoh0f79d/B9OEAEeAAAAAJA74S73OfN7JK3T4QnwAAAAAIC8ifa/xyfxu+bu1tZWXMP5MPb/8nM6p8MT4AEAAAAAq7HCVfTL/VVhl7q4/nUiIts//yIicvbPZwl+uG1+obL9GhDgAQAAAAArs5IMv/Rf8kol/eNfP0cj446von51d1fHux+mTZ1LCQI8AAAAACBfogL89K3s2/V/fNZFpHu2/2Fra2tra+vD/llXRI4u/xHTtT4lCPAAAAAAgFVasn6+ghp+WIB/0Xb968Pt5ZGuD1/Q9aPL24fRXPg0+nHTJwAAAAAAyJv7+/v3798v9osr+Oc/fnl4+PL6Ydsfv3z9OMNxaUGABwAAAACsXhjFZ4/xKx8jnz8soQcAAAAAJGXGWE56nwUVeAAAAABAgkbhfLIaT26fCwEeAAAAALAOxPUlsYQeAAAAAIAMIMADAAAAAJABBHgAAAAAADKAAA8AAAAAQAZsPTw8bPocAAAAAACZ8f37902fgrx7927Tp7ABdKFfjW/fvm36FN6Qn376SfhvjiRxjSFpXGNYAy4zJI1rbP3C/+Z4y1hCDwAAAABABlCBBwAAAADM4W0uX08DKvAAAAAAAGQAFXgAAAAAwBxoYrcpVOABAAAAAMgAAjwAAAAAABlAgAcAAAAAIAMI8AAAAAAAZAABHgAAAACADKALPQAAAABgTd6/fz/6+f7+foNnkkUEeAAAAABAUsYT+wtvEeZnwRJ6AAAAAEAiXkjvk0fOfvCbRYAHAAAAAKzeAoGcDP8yltADAAAAAFZpmRwe/i4r6mNRgQcAAAAArMxKquiU4mMR4AEAAAAAyAACPAAAAABgNVZYOacIP4kADwAAAABYgZVHbjL8MwR4AAAAAMCy0hq2r463traOr6a8e9c83t3diuweN6/uljkscQR4AAAAAEBKLflc4Op4/+yFN7c+fDrrdod/7p592v8wmfVnPGwdCPAAAAAAgPy5uzreejG+75+JiP758vbh4eHh4fbysy4iZ/u7zbv5D1sPAjwAAAAAIFfurprHux9eSO9y1/zbmYgcXX6tf9wWEZHtj/Wvl0ci0m3/ejfnYetCgAcAAAAALCW5DfD39/fz/uV3zd0P+5/OuqIfXd5eHsUf82u7KyJHf/745OWPf/2sj0fzGQ9bGwI8AAAAACClFnw0oB99vrz9+iWqmk+6/T0umIts//yLiHR/v53rsLUhwAMAAAAA8mO7/vXh65f61PAuInf//k1E9D98mHjnwx90Efnt33dzHLY+BHgAAAAAADKAAA8AAAAASKn7+/sN/KszLo5f+xp6AjwAAAAAAGPiVs0vftjqEOABAAAAAEtJrk7+/v37zRThU4kADwAAAAB4U6Z3kQ/7zv/y8/Ych60PAR4AAAAA8LZM6yL/rO/8jIetDQEeAAAAALCshBa6J/TXbv+poot0P/396snLV3//1BXRK3/anuuwtSHAAwAAAABSJ9mt72E0l7P93eOrsL5+d9Xc3T+Tp8F8xsPW5cd1/4MAAAAAgDy6v79///79Cv+qJDP8dv0fl79/2D/rnu1/OBt7/ejya3177sPWhAo8AAAAAGA1VhW519F8fvvjl9vLz0f66AX96PPtw5ePix22FlsPDw+b+Hfz5tu3b5s+hTfkp59+Ev6bI0lcY0ga1xjWgMsMSeMaW7/wv3kafP/+/YV3ly/Cz1J+f/fu3ZL/ShZRgQcAAAAArMwylfPwd5n9Pg174AEAAAAAqzTK4fP+FtH9ZVTgAQAAAACrN28UJ72/igAPAAAAAEjE/f39tEz+7PUXjsQIS+gBAAAAAAkaT+ajdfXU2xdAgAcAAAAArAmhfRkEeAAAAADz+eV//e/xP/72X/+5qTMB3hQCPAAAAIBZPYvu4y8S44Gk0cQOAAAAwExi0/uM7wJYHgEeAAAAwOtmyedkeCBRBHgAAAAAADKAPfAAAAAAXjF7af2X//W/2Qyfe+/evdv0KbxRVOABAAAAAMgAKvAAAAAAgDl8//5906fwRlcBUIEHAAAAACADCPAAAAAAAGQAAR4AAADAK2bvS0cHOyA57IEHAAAAAKzJ+/fvRz/f399v8EyyiAAPAAAA4HW//dd/vjpMjvI7Jo0n9pffIs+/iiX0AAAAAGbycj4nveOZ9+/fv5DeY49P7mTygQo8AAAAgFmFKf1ZKZ7ojkmLpfHwtyjFT5PnAB94nfb5tev7IiKiqsbeYaWsKc+O8uwDy435baNxYWqJnyMAAACQPb/913/+9NNPIvLt27dNnwvSaMla+vv378nwsXIb4D27brn+2Au+7/qWe11tNcvjGT7o99Z8ZgAAAACQU6taBk8pPlZOA7xnW64vohqNEzOsuQde59RyfN+p2cXx0vqg7wvldgAAAABA2uWyiV3QOXdFxGg0zdGKeUUrNxuGiIjb9R4P9bquiKjFwtpPEgAAAAByZeVd6Ghr90wuA3xUVdef19Q13RAR6fWD4SvhAnp1b+f5zngAAAAAwOwSCttk+HG5XEKvmRcX5kxHDvq+iLpXHHTsUyfcMq+qxuGJOdHrDgAAAACATdp6eHjY9DmsTdhwXn3sYxd06jXHjzv0hU3xf/zjHydf/Ne//rWy0wQAAACAFPv+/fuzV5Kuk092s3v37l2i/2I65XIJfbzhzvjDxy704Vp7EdVotC4uLi4uLlqtqqGKiGvVO8GUvwgAAAAAMLSGVe5L/BNXx1tbW8dXse/dXTWPd3e3Iru7x82ruyl/Q4wpf2mScrmEPo5n1xxfRK1WHgvr0Qg5o9EcVdsVpWw2i3Jguf71TVAux6ykjy22MwBznRg6iqRxjSFpXGNYAy4zJI1rbP3C/+aYy9Xx/tnUt3b3z7pjL3S7Z939s/bn26/17bGX7/79W4InOJ+3UYH37LrliqhG48kQeKXcvLi4mFwrHza7869vqMEDAAAAQDbdXR1vvRDf98+6IvrR5e1D6Pbysy4i3U8fnpbWb3/visjR5cNzXz4m/n/hufwH+KBTP7BcX9RqqznrrPdCURURvz9I9MwAAAAAAAm4u2oe736Ymt7lrvm3MxE5uvz65eOw2r79sf718khE5OyfYwn+6p9nIqL/4UOCpzuznAd4z65HK+dbzbjl8C9iOjwAAAAAZM1dc/fD/qezruhHl7dhJH8uqqr/+XkN/eOfj0REfvv3aCt8uIBer/xpW1IgxwE+8Oyw9G40LmLTe9CpHxwcHNjexDthc7tSkVlyAAAAAPCCtc1pn+8f0o8+X96Oldef+fhl1jXwt793RfTKz7fN493HZndxve7WIbdN7Dy7Zrkvl96VYknEF7frmdr42vphu3p9xgX3AAAAAIC02K5/fagv9qvRevnHentYgO9+2t9/PKjbPdv/cHZ0uYFN8PmswAed+mvpXUREq1SjkXG2F/WrCx4X3VfI7wAAAADwZgx3xv/HYxf6cK39eLO729vPR7qInO3vNtdeh89lBd5rO76IiO/UDpyY941G1HleKZ9Ur2uO77tWzX16xMncW+YBAAAAAEm4v79PfK3+1fGHT10R/fNfHwvr0Qi5o8uvo2r79nb9y9efZWv/rNv+9a5eX+ve+DxW4L2u+/pBEaXcvGg1DFUdvqCqRqN1YWrEdwAAAAB4zf39/Rr+lffv3yf7D10d7+6fiehHl0+GwG/Xv8Zulg+b3XXbv665Bp/HCrxmXlyYcxyvaGZTm+cXAAAAAAA5cdfcjWrvt19nLah/+IMu0u3+fiuyzhJ8HivwAAAAAADM4Op4/vQ+svbp8AR4AAAAAMAbdHd1vLUfzot/iE3vd83dra2treOriXfC5na//Lzm6fAEeAAAAABAeiW0+/3q+MP+WVh6nzYPbvvnX0REzv75LMEP29X/ed1z5AjwAAAAAIDFJdpeLuw/v/J/4q65O0zvLy2c//jXz9HIuOOrqF/d3eOi+78yBx4AAAAAkC3JZfhk+s9f/f1TV0Sk++nDVpzRovnt+j8+6yLSPduPjvywf9YVkaPLf6x3gpyIEOABAAAAAOmU1HOBq3+ezXzsdv3rw+3lka4PX9D1o8vbhy8f1x/fRbYeHh428M/mzrdv3zZ9Cm/ITz/9JPw3R5K4xpA0rjGsAZcZksY1tn7hf/M0+P79e+zr79+/X+G/8vLi+Xfv3q3w38oKKvAA8NxPv/zPn375n5s+CwAAgIxZbcE8mcXz2fbjpk8AAFLk//g//69nP/9//+//vbnTAQAAeIvC2vumzyKNCPAAAAAAgNUIa+bLxO+E2s7nA0voASAyXn5/+UUAAAC8YJn4TXp/AQEeAAAAALBi9/f3c+Xw8OB5f+utIcADQCR2uzt74AEAABb2Qhp/9haF91mwBx4AAAAAkJTJoD76gcQ+LwI8ADwK6+30nwcAAEgIoX0ZBHgAeO7bb/+PiHz79m3TJwIAAAA8Yg88AAAAAAAZQIAHAAAAACADWEIPAAAAAJjDu3fvNn0KbxQVeAAAAAAAMoAADwAAAABABhDgAQAAAADIAAI8AAAAAAAZQIAHAAAAACADCPAAAAAAAGQAAR4AAAAAgAwgwAMAAAAAkAEEeAAAAAAAMoAADwAAAABABhDgAQAAAADIAAI8AAAAAAAZQIAHAAAAACADCPAAAAAAAGQAAR4AAAAAgAwgwAMAAAAAkAEEeAAAAAAAMoAADwAAAABABhDgAQAAAADIAAI8AAAAAAAZsPXw8LDpcwDm88c//lFE/vWvf236RJBbXGNIGtcY1oDLDEnjGgPWjwo8AAAAAAAZQIAHAAAAACADCPAAAAAAAGQAAR4AAAAAgAwgwAMAAAAAkAEEeAAAAAAAMoAxcgAAAAAAZAAVeAAAAAAAMoAADwAAAABABhDgAQAAAADIAAI8AAAAAAAZQIAHAAAAACADCPAAAAAAAGTAj5s+AWBhQcdu9+f7lWLFLCvJnA3yKAi8wWC+XykUNIVrDDPjPoZ0GN7tuIVhIdzKgPUhwCO7Bn3Xdef7FUM3hU8LzGzQtqx5r7HGhck1hplxH8MGBF6nfd7Xm6YW/tmzD8ZudWq11SRYYT7cyoD1IcAjuwqVRkOf81cKyZwKcqpQNAzjySs91/VFRERVjVJJRKTXc31fREQ1jJJIkWsM8+A+hrXz7Jrlihj66M9helcNo9Trub7v1OzixTDcA7PgVgasz9bDw8OmzwEAMiGsUqnVxklZe1o2CDr1muOrRqPJl14AqTa8kQ3L7FH5ffjC87cBAOlCEzsAmElYpTIazefpXUSUcrNhiO9atreJUwOAGQX9noioezvRfczrhuX34QuaboiI35+z/QcAYE1YQo/somMK1in8lmvo0yrsmm6I67pdz9QowmNm3MewZoO+LyKl4pT8DiyEWxmwPgR4ZBcdU5AmYVkLmA/3MWzUZH6PKvS088BcuJUB60OAR3bRMQXrVCiqIr573qlocTUDr+348lKFHojDfQxrFi0WOu9UtPJkfg+iW9moQg/MhFsZsD40sQOA2QwnLalG9bCyU1DCYclBEAzap5brC9OXAGTA06Fx8rx/nXArA4A0I8ADwKwCz46iegx60APIhrFbmWpUT4Y7kT37wHLHXwAApA8BHtkVdkwJm6DM2D2FjilYWhB4N+3z62j4u4iIqhp7h5WY3vTAq7iPAcgBbmXA+rAHHtkVdkwJm6DM2D2FjilYmqJoZVMrm5s+D+QD9zEAOcCtDFgfKvDIriDwBgMpFDRFiX5+VXgwAKQE9zGsASO+kDRuZcD6EOABYD6B17npXl/3RKR02DQ18Tp2v8gaegApNdG27nVG44KeHgCQRiyhB4CZBR371BnrYlcK/6fvOo7r0LgZQCox4gsA8oMAj3zwOraUX6wWBJ59askhJQUszrNrjhuOkdOlaznDilZBr6qu4/tOzS5yhWFh3MeQEEVhrTLWh1sZkKwfNn0CwGr0Xatue/HvBZ5dP6hNnf4FzMSzLVdEjEbTLGtacewdRSs3W1VVRNzulIsQmAH3MQA5wK0MSBQVeORDoaiK61oH0miZ4zuRnwy7bZzwrBcLC/o9EVGrlfiLSNnZUx3fd7ueqXGZYSHcx5AQmthhnbiVAckiwCMflHKzJfWa41q14QfG4weFalSZ0o1lDfq+iJSK064jpVgSoaSAJXAfQ0JmHOs1jhFfWBi3MiBZBHjkhlJutop2zXKtWs8wxOWDAgno9QOJv57CCj2wFO5jSAJN7LBm3MqABBHgkSeKZl40pG65rssHBVZM0w1xXf/6JijHLCwNvLbji4ihsyYQy+E+hpWjiR3Wj1sZkBSa2CFvNDNqJ+b3pMBHBVZHq1RVEd+p1W0vCEYvB0Hg2fWa5coLO+SBuXAfA5AD3MqAJGw9PDxs+hyAxbzUlafXc31fRDWM0vjLdOXBcoJOveZM2eiuGo0mPXkwJ+5jWIPwMguvnBkb2nGZYS7cyoD1YQk9smuGrjy++3RQCV15sByl3LzY8Trt8+ue7w+vLVU19g4rOyxRxQK4j2ENwsssvHJmbGjHZYa5cCsD1ocKPLIrCLzBYL5fKRQIWQBShPsY1iC8zMIrZ8ZLjssMc+FWBqwPAR4AZuHZB5YrRuNi2jL5Vw8AAAAAlkITOwBYBcbIAQAAIGHsgUeuDZd0sU4LC5nsWedaBy/u8lOLDE/GinEfwyp5HVvKL64TCjz71JJDFhNhtbiVAStCgEd+BF6nfd7XR43AwxXNQ2q11aTdKeajlA8Nx5qh31NENQ65yLAU7mNIWt+16jJlZkbg2aeW64uIse7TQr5wKwOSQ4BHXnh2zXJFDH305/CjQjWMUq/n+r5Ts4sUFDAnzbxoVQIRkUG7ZrliNFqV2Bq7QkEBy+M+hsQViqq4rnUgjZapjd22HrO7qEbjhKsMS+BWBiSJAI+c8LquiKjVijb+Z1GrJ2ZZEdHtA8t1zzsVjUe+mNMwmhcNw5BigaSOxHAfQ/KUcrMl9ZrjWrVhhn/M7qpRPayUNa4vLIVbGZAoAjzyIWwgpu7tRJ8Fww+L4Quabojr+v2BMHQUi1HKprnpc0C+cR/DeijlZqto1yzXqvUMQ1yyO1aKWxmQLAI88mHQ90WkVJzyYQGsUBAE09+kQI+FcR/D2iiaedGQuuW6LtkdK8atDEgWAR55NPlhET0OpkM4lhJ07FPH9V86hDnwWBHuY0iYZjZbxXrN8f2eFIhWSAi3MmDVCPDIh3A9VrijavLDIvDazpPHwcD8nsyUU1V1oyeDPOI+hoQEHbvdj3+rpKq+7zu1et8ojb9erJjsT8ZiuJUBySLAIyeiHVVO7cCJXhl+WIxGlzy2UwHmF9xc+yIixrPWzcDKcB9DMgZ9131lHqbvPl1cZOgm+5OxIG5lQKII8MgLzWw15HEGTtTqdGjiBWBO4aY+tVohvSMx3MeQiEKl0dBfP+zJr7C8GYvjVgYkaevh4WHT5wAA6RfWDdjiDgAAgI35YdMnAACZoOmGiPT6L3SgBwAAAJJEgAeAmWiVqiq+c9rxyPAAciYIPM/zPO+lKZkAgBRgCT0AzCLo2O1+b9jnSVWNUinuMFo3A0i7wOu0z/t6c7ghaNRZTERE1GqryW0MANKKJnYAMIunbZx93/Vj58HTuhlAunl2zXJFDH3056gvuGGUej3X952aXaTbBwCkFAEeAGYxYxtnWjcDSLVwLvfjFK/hnO6oMbhuH1jRCG+eRQJAChHgAWAWiqIpfJ0FkHFBvyePY7lYkF2QAAAgAElEQVQf8/vwhWiEd38gLCYCgDSiiR0AAGng2QcHBwe2t/gBwKsGfV9ESsUp+R0AkHJU4JE3wUstdBVKqFhe4HVuutfXPREpHTZNTbyO3S9WyhpXFxIVlk6BFZrM71GFvshuIMwj6Njt/ny/Qs9XYEEEeORH0LFPHTe2sdiQ0aAvD5bx/CIrhf/Tdx3HdWjdjPkFnXrNeXLbcq0Dd9rRIiQrLClcIh9ucp/M74HXdp5U6IGZPO3zOhN6vgILIsAjJ558C1ZVdaMng5zy7JrjiqhG9VCXruUMv6wU9KrqOrRuxgKU8qHhWLN/71WNQ54SYSnRJnenduBErwzz+2ia3GOHO2A2M/Z5ffIrPIsEFkOARz4EN9e+iIjRaJksZEYiolFLRqNpaiJe9/EdRSs3W1KvOb7b9UyNL76Yh2ZetCqBiMigXbNcMRqtSuz3WrYAYTU0s9WQUytcS6QaUff5oYkXgBnQ5xVYHwI88iHsyqNWK6R3JCTaGDqtMKXs7KmOT4LHIobRvGgYhhQLJHUkTNHM5oU58bJmXsS8CgBIFQI88oRNe0jOs9bNE5RiSeTFFgzAy5SySXoCkB/xfYUHg4H0u+eiN8s87wYWQIBHPoR7+nr9QCjBI0nTrzE6hGN1mKYBINM8u2693FZYjDn3zAOIEOCRE1qlqrqOc9opnjDNC0mIGj9d3wTlmO2hw9bNhk49ActgmgaArAs6r6V31age0ikRWBABHvkQdNr9kiq+71g1R1TVKJXiDmPoKBYXPiTynVq93zipjF4OgmDQjvpB0boZS2GaBoDsi/oKq9VWsyydes3xR1NWA88+tVxfSjrFFmBhBHjkw9MBpL7v+rGPfhk6iiUoo17zVi262sZHdqtGgzHwWAbTNADkQNRXOJxOGDZ4HS5eUzSz2SrWa45l6ywlAhZEgEc+zDiAlKGjWI5Sbl7seJ32+XXP9x8rpcbeYWWHETpYEtM0AORG1PM1bPDq9wcyLKCEQ1vc805F46E3sAgCPPKBAaRYG0Urm1p502eB3GKaBoAcKRRVEX+8A+xkpgcwjx82fQIAAEDCRonhpAMgQcHrNn2KyLTwVuZ2PRGJ4rr41zejy4qhLcByqMAjZ4LAu2mfX/ceXymxuhmLCjp2ux/1Pgx/fhWNErE4pmkgeZ5ds9zXDxORcH/QCbc0zCuc2uJadWmcmFpYgvedtrdjaspoaItaZFcjsJith4eHTZ8DsCJPOjg/M+qACszOsw8sN5raFf78KkZ8YWFBx273e240fYlpGkiEZ9fPe+KPd3pVVdWP7/wqItzVsIjhR6bRuDC1uK9nXFbAwgjwyI3hh0XUUSx6sDu4aZ9fhz3p+bDAvILAGwykUNAUJfr5VeHBwAJ4SIT1iOKUajROnsw7CLzOqeX4o9eHI7+45rCIwOu0z0VvljURCTr2qTN6Olk9ZJURsDgCPHIi+uYbX2gfPvvlOwiA9OIhEdYheDqY+5V3ww9XFrEBQGqwBx75EHZEUasnsd8wlPJJ9brmPGmCCszJs+vnsndSKROekAymaWANwg3IxuGUPK6UDw3Hcp22VzY1Ge5mpmE4AKQGAR75EM5Pnj5+iZklWJbXdX1fSgOTSwgAgHH0fAXWhwCPPJleYWdmCYDsCLzOTff6uicipcOmqYnXsfvFCptGsbywJbjb9UwtdkuZ13VlrEN4tL6NhuF42aDvuq4YuilK9POrwoMBzI0Aj3yIFvmNFv09E80sMXR2wGNR4YQv17L1lkmMQmLGWz2JiJTC/+m7juM67ETG0pSdPdXxfdeqS/Xw6UOhIOi0Tx1XRNS9HUXCrnbOy+vbABERKVQaDV0KhcefX/8VngoBi6GJHfJi2KhONarjc9/DufCO6zNJDssJAm9w0w2vJVFVtcSIL6zesB2nUT3UpWs5wymGUXtwoRcnVsGz69boKZGqqiIyNlhONRpNUxsbi8CnJwCkCAEe+TEaeBNnYlwOMB9GfCFx0UUWXUThnx6vqOgpJZcYViHwOtHD7XGqMVaV9+wDy1WN6glPJQEgRVhCj/xQNLPZ0jujue+RcC48e0exJNYEImnDaRqV+Hw+XPo8dfMyMDtFK5ta2RQJgiB65fkMBM28uDDXf2bIsyAIJq80APMhwCNfRl9JgBVjxBeSNts0jTWeEN4C0hQSEXid03PHLz1dMjRo1yyXTRnAcgjwAACkB9M0sCaj2nsccj2WMGxLNGrD+ZTv1OpChgcWRYBHdjF0FBsRNka87j2+Utobb5wILCiapnF9E5RjblQB0zSwKs9nHcSg1wIWF92sYgrtmnlxUenUa87UsUEAXkWAR3YxdBRr91hVGOf7luuwJhBLC2cV+k6t3m+cVEYvB0EwaEctOqfukAdm9OQ2FrWgB1bI67oiolZP4j8SlfKh4Vgu7TyARRHgkV0MHcWaeXb4tTdsjLgTXU2Dm7Bxou/U7CI1KyxDKTdbUq85vmvVokeSrnUwejipGg0eEmFJwc21LyJiNFqMZkGCprfzALAcAjyya7ypGA3GkDjPtsKiwrNCu1I2tXK4JNC1bJ0Ij6Uo5ebFjtdpn1/3xgZzh8+MuM1heWGvRLVaIb0jIYWiKvLCwIyoQl+kpgIshgCPfHg+MHn+A4CXDUd8xa8JVMon1eua409vQAbMLBynsemzQJ5RHUVyhmvkrYNetXEy/uQx7CHjuCJiHLKcCFgQAR5vA92bsazZRnz5/YHQZwFAaoW9EnnWiCRpZsPoWa7vO1bNiXlfrbYopwALI8Ajuyb7iY1vFo3Dei0sixFfSFjgddrd615v+hGlwyZffbG4sFeic9opnpTJ8EiIZjYvKl4nbBHz+HK4HYgLD1gKAR7ZFa3Rmvl4lfVaWEI04mva5BtGfGEFPLtuvTzcS6bMVQZmFHTa/ZIqUW1UVY1SKe4wpq5iaeFmIHPTpwHkztbDw8OmzwFYQhAEIiKDds1yxWi0KrE1doXWT1jecM2HalTH+4kN9/T5sUNvgZmNX2H6ztShGdzPsIywI8yraBkDAClFgEc+BB273adigIQFnn06tUCqGo0TpjJhCWGy4jEQEhUE3mDw+mGFAkMPsKzw+fZ17/GVEvM0gOUR4AFgHgGb+pAQhmUAyIvJPkWPeEwJLIUAj7yJ1tQ/MxgMpN89F71Z5psxgHTy7APL5astgKwb7tQIn2/vRBuCBjej5988qQQWR4BHfszQ/okPDABpFkX4Bu3BsUrju8zCn1/FljQsLorv8U8jh6V5vpEBi6ILPXIi6LyW3lWjeljhswJAimlmqyGnVtgeXC3F9gcnWWFeg77rumLopijRz68KDwYWEE5VVasnsXcqpXxSva45/vSprABeRoBHPgQ3175ET3ulU685/ujB77DvWEmnpAUg1cZ3jfq+7/txTyVJVphXodJo6BIONgh/fv1Xpk1BAF4z6PsiUipOu08pxZKI7/cHwq0MWAQBHvkQflqoezuKiOzsqY7vX98E5bIiomhms1Ws1xzL1lmuBSC1gs5pmN5Vo7qnF4tTDiNZYV6K8tj3e/xnIDnTK+xhhR7AogjwyJPoce/ks11lZ091fPe8U9FYegognaIHkTSxA5Blmm6I6/pO2yvHlU28tuOLiKFTUgEW88OmTwBIQKGoSvjwd0gplkTE788w/BYANmj6ulNgBTz74KBetzte3MQWYBW0SlUVEdeq2x1vbDZQEHgdux62p6/SlQhYFBV45EP4uNfteqamjUrww0X0wnotAOkX3sfo7ITE+b7rW64zGvLFonqsllI+afRPLdd3Hct1Jt5WjUZ8gzsAs2CMHPJiOLTEaJyYmoyGlLRMTZHAs2vTJ5oA08w4b2kcHcKxDCbBYw2CwHucxx1RjSpJHqsVeJ2J60w19g4r9BQGlkKAR35EET4cLTrezHmImaOY0/CamgNXGRYWPjDqua4vIqpqxA6R4yERVmdKkt/Td0hYAJBWBHjkSuB12ueiN8uaiAQd+9SJZsOravXwhC8kmFMQeIM5+yYUCpSwsKAZHxjxkAgrN5nkucwAIKUI8AAApMGMWzaowCMZYYqPnnsT4LFqw0fiPOcGlkSABwAAeKue5PaQqhqHJyaL1rC4wOu0z/t6c/gY6OkCIxp9AMugCz1yLwgCUXjYi0WEFdGw4El1FECOxOd2GoxhFaLWwYY++nOY3lXDKPV6ru87NbvIGg9gQQR45EjgdU7PHb/0dOHfoF2zXJ72YhGDvuu6YuimKNHPrwoPBpYSeJ2b7vV1T0RKh01TE69j94skK6zAZGdwcjtWzOs+HfUe/lnU6olZVkR0+8By3fNOReN7GbAIAjzy4rHtfCnubd+p1YUMj/kUKo2GLoXC48+v/0oh6ZNCvo133xQZ3dD6ruO4Dk8isbRBN7q+yO1ISNDviYi6txNdW8P8PnxB0w1xXb8/EJ53A4sgwCMnvLbjS+y2Ks28uKh06jXHd9pemQVbmIOiPLbaGf8ZSIhn1xw3nMmtS9dyhos+CnpVdR3WnWIFika1QW5HggZ9X0RKxSn5HcCSftj0CQArMVyudRJfnFLKh4aIuF1vvacFALOL9okajaZZ1rTi2DuKVm62qqpwG8OytLJJescaTeb3qEJfZMEasBgq8MiT0eNeIEFBEMS8OhgMpN89F71Zpj6KhUTfakf7Rp9RdvZUx/fdrmdqXGOYx4w9OMfRjxMLC5fIh5vcJ/N7EC2Z5CsbsCgCPPKhUFRFXvhiG1XoedyLpXh23Rrv2RzDmGGfPBDr2brTCUqxJPLy9QfEmbEH5zj6cWJx0SZ3p3bgRK8M8/tomtzUJ5UAXkWARz4o5UPDsVzXOuhVGyc7Y5uVh5NyRMQ4pJ6AxQWd19K7alQP+UqCJfX6gcSvcA4r9MDcZuzB+eRXeN6NxWlmqyGn0UemakTd54cmXgAwFwI88kIzG0bPcn3fsWpOzPtqtUXnJywhuLke9UmUTr3m+KOWiYFnn1quLyWdraVYQlS1ur4JyjHfbYfrTg2dOxnmRA9OrJuimc0Lc+JlzbyIeRXAXGhih/zQzOZFq1E1VPXJy6pqVButC2YvYTnh8uZwGaCys6eK+Nc34WZ4RTObraoqrmXTXwxL0CpVNRx6aXtjnRaCIPDses16OlkZAAC8QVTgkS+KVja1Mk93kZRof3K4GXl8im3YYCxs2sOzIixIKTdbUq85vmvVoi3LrnUw2rysGg0eRWJVwg1m173HV0p7h5UdavUAkG4EeACYX9g2cXy38mSmBxaglJsXO16nfX7d8/1hzwVVNYhWWKGgU685Ey09fN9yHRltDgIApBEBHtkVzsUJR93MOCOHuThYWDQXJ5p0EMX1sd3KNBjDyoRLiTZ9Fsgtzw7Te/RgKGpXN7hpn1+7vu87Nbt4QdMYAEgpAjyyK5yLE466mXFGDnNxsLgowVt1aZyYWliC9522t2NqyqjBGKMKAaSbZ0ftFJ4V2pWyqZUrnXALh60T4QEgnbYeHh42fQ7AYoLAGwykUNAUJfr5VeHBwIKGE2yNxoWpxa1BNRp86cUSgrHWdVMo3MOwlODpEI253wcAbBYVeGTX+FwcZuRgHTTzoqV32uciEvUbs0+daDa8qlYPT8qkdyzOs8NO87NQVWOPScpYQDhQI+rHGYN2HgCQbgR4AJiDopUfa+xK2Wwy9ACro6qqPLauC1948ucR33f9mttnyQcWM96B8ynaeQBAuhHgkTcvLkFl8SkWFi6ff2GN/KsHAC/TzGahU6/5IqrRODHH41XgdU4txx+9Hnj2qeWyVRnzC7t5+E7bK8ddOlE7D0PnsgKAdCLAIz+CzuNy5ikIV0gMZSssLeicOn7sFC9FiybEW6fFVrOsKJrZbMiB5brnnYrGSnrMQatUVdfxXasu1fHhhOFceCdscFfhoxIAUooAj5x40lBMVdWNngzyYrJPnWsdvLhJmS70WFxY+zQOp+RxpXxoOJY7qpxGlVT2KmNOSvmk0T+1XN91LNeZeFs1Gic8EwKA1CLAIx+Cm2tfRMRotMz4bX3A/KLENPPx6tTsBQCpoWhms6V3wrnvjy+Hc+HLfIgCQJoR4JEPYVtdtVrhiwdWSjMvWpVARGTQrlmuGI1WJbbGTn8FLK1QVEV8t+uZWuz6Za/rytgqj3DXBos+sBhFK5saTTgBIHMI8MiT6XNxgIUNo3nRMAwpFkjqSIqys6c6/nBv8pM6aBB02qfh7uS9HUXCrnbOy+PAAABA/mw9PDxs+hyAFfDsA8uN6/0EANnh2XXLfdbO43GQnGo0mqY2HHkgEtvwDlhAEHiDgYgUChoPKQEgzQjwyIuw3ZhabZywfw/JCrzOTff6uicipcOmqYnXsftFNo5iRQKv0z6fmKihGmNV+fCJpVE9MUnvWEDgddrnfb05HMsyeiIkIjwWAoB0I8AjH4KO3e733Ogrr6oapVLcYcUKX3exjOezCsPBhNGXX771YrWCIAh/YN8GVim6Y43mqg7ju2oYpV7P9X1mrgJAirEHHvkw6LvuY/nA95801n1k6CbzlrAwz645blgK1aVrOcNLrqBXVdfxfadmF/nWi5UhtyMJUTPE0aj38M+iRgs6dPvAct3zTkXjeSQApBEBHvlQqDQa+gyH0a4ZC/NsyxWR4Sbk7uM7ilZutqRec15oIA7MYVR7f2IwGEi/ey56s8xFhkVF0wvCZojymN+HL2i6Ia7r9wfC824ASCMCPPJBUWi7g2RF33pHVatnhg3ESfBYypMmdvGMGR5WAtOEU1dH0wue53cAQMr9sOkTAIBMePatd4JSLK3xbJBLQee19K4a1caUZ0jAAibze/SsssiCNQBIJyrwyIv4JafPsKUUS+r1A4nvNh9+6wUWF9xc+xJ1Q5RorkbUGDHw7FPL9aWkM+0AywmXyIeb3Cfze+C1nZefVQIANosAj3zw7NrYDJypaKyLhUUbQ69vgnJMa6fht15D5wLDosJVHlGWCvdkDK83RTObrWK95li2zl0MS4nuZU7twIleGeb30TS5qXuFAAAbxxJ65IUa7+kBmzs9ZJ9WqaoivlOr297Yeo8gCDy7Hj5A4lsvlheVPsM9GX5/MHpD2dlTRdzzzgyrjYDpNLPVMIafh6rxbP7lxAsAgFShAo980Mzm1OAUeJ1Ty5HS4YnJ2lMsQRn1mrdq0XoP1zoYrfxQjQbferE6haIq4o9v2lCKJRGf9uBYmqKZzQtz4mXNvIh5FQCQKlTgkX+KVm42DN+1TilcYUlKuXnRalSNZ4s7jGqj1WqysBnL0XRDRNyuJyKjEvz1zei+RZ8FAADePCrweBvCPX9Tti8D81C0sqmVN30WyKOovZhVl8aJqYUleN9pezumpoz6LNAeHACAN4wKPN6S8e2kAJA2mtkwRMR3rbYnSvmkqoqIa9UODg4OokadxiFPIQEAeLuowONNCDrnrlC5wryCwBvM+dCnUNAYVojFaeZFS++0z0UkartgnzrRbHhVrR6elNmpAQDAG7b18PCw6XMAlhd07HY//q1ez/Wjb7+01sV8RkOVZseoQgAAACSFCjzyYdB33ZeDlmo0TkjvmE+haBjGk1d67qgYapRKImNPiFTDKImwygMAAABJoQKPfHhlqXNBY4AclhcW5NVq46T87IIKOvWa46tGg1b0WIUgeGFkhsImDQAA3iwCPADMJIzvU5fIv/I2MJOg87jnfQouMiwt8Drt7nWvN/2I0iGPIwEglVhCDwCz8LquiBj6tK+00QSwrmdqfOvFYsKVHNEfVFXd6Mkgtzy7br38kEhESus4EwDA/AjwyBFKCtigoN/b9Ckg44Kba19ExGi0THb9ICFB59z1RUQ1qof6TmFa1w42agBAShHgkReUFJCsQlEV8d3zTkWL64botR1fXqrQA68Z9H0RUasV0juSM7zMTkz6ugJAFhHgkQ+UFJA0pXxoOJbrO7V6v3pY2SlErcSCIBi0T8OnR2q1Qn7HkkpF7lNIHJcZAGQVAR75QEkBydPMVkNOLdd3Hct1Jt5WjUaTyw9LCPso9PqBUIJHYrjMACDbftj0CQArREkByVI0s9lqNarGk/ZiqmpUG60L+itgWVqlqorvnHa8F6bIAcvRzIbBZQYAmcUYOeSEZx9YrlptUQIFkFFBx273e27UzENVjVIp7rBihZVGWFLg2eHGH1VVS7HXGZcZAKQUAR65EUX4xkmZZYEAMsizDyz39cOYA4/lPBlXOA2XGQCkFAEeOUJJAUCGBYE3GLx+WKGg0Y8TCxvFd9Wo7unF4pTDuMwAIKVoYoe8GC8p+L7v+3HlBUM3hW8kAFJJUYhMSNyw5ys7zgAgmwjwyIegcxqm99dKCms8JwAAUomerwCQVQR45AMlBQD5EQRx/cEHg4H0u+eiN8tsTsaiGCMHANlGgEeeUFIAkG2eXbfcl/uLGfqazgX5pJkNw7Wc084OT7wBIIMI8MgHSgoAMi/ovJbeVaN6WKH8jiUEHbsrhiquUztwpg4rpOcrAKQVAR45QUkBQMYFN9ejvUDSqdccf7QtaDhjo6QzJxPLGfRddzSt0Pfd2I6v9HwFgNQiwCMfKCkAyLqol8fejiIiO3uq4/vXN0G5rIgomtlsFes1x7J1xnNjGYWiYRivH1ak5ysApBMBHvlASQFAPkS9PJRiScT3+wMZ3rSUnT3V8d3zTkXjQSQWppRNc9PnAABYHAEe+UBJAUC+FIqqiD/e2WMy0wMAgDeGAI98oKQAIOvCZpxu1zM1bRTXh4voRSTo9zZ6fsiZwOvcdK+veyJSOmyamngdu1+s0GYBAFLth02fAAAAEAkTvIhr1W0viErw4jttLxARCby244uIykoiLC3o2PWDmuU4ru/7/mjTWd91rNpBvRNs9OQAAC/Zenh42PQ5ACsSeJ1297rXm35EWGQAgJTy7APLFRGjcWFqQadec5419DAaNLHDkqKrTDWqh7p0LceNLqvA65xaji9cZgCQYiyhR1549msDlEWktI4zAYBFaeZFS++0z0VERCk3W2KfOtGtTVWrhydlYhWW49nRM6KmqYl43cd3FK3cbEm95vjDjRwAgNQhwCMfgs6560tUUNgpTFthqrCzD0DKKVr5sfiplM1mmQ4fWJ2wlYJarcTn83DYAQkeAFKLAI98iOYnV0+Y8w4AwDThx2U0rTBG2D1xjScEAJgLAR55Mv0bCQBkAr08sA7j8wmfYtgBAKQbAR75EI5fmv6NBADSj14eSFz4cTk+n3DccNiBofOQCADSiQCPnNDMhuFazmmneMIMWwBZRC8PrINWqaqu4zu1er9xUhm9HATBoH0aPkCaukMeALBxjJFDjgSeHX75UFW1VCrFHFGssEceQEqFw73UaqvJfQrJiptQOKRG/ekBAKlEBR55Mf51xPd934/7amLopvDFGECK0csDyVPKzYsdr9M+v+49flqqqrF3WNnRWOMBAGlGgEc+BJ3TML2rRnVPLxanHDZ1TSoAbBq9PLBOilY2tfKmzwIAMCcCPPJhOEaOpacAMoteHgAA4GUEeOQJS08BZJpmthpyalk1h14eWJ2gY7f78/0KlxkApBQBHvnA0lMA2UcvDyRi0Hddd75f4TIDgJSiCz1yw7MPLJdF9ACyahTfX+vlQZcxzCcIvMFgvl/hMgOAlCLAIx/C9YE9N5xgqxqxC09ZEwggxRgjBwAAXsESeuTDk/WBvu/GLjxlTSCA1KOXBwAAmIoAj3woFA3DeP2wImPkAKQVvTywTkHg3bTPr3ujF0qlPb3C/AMASDmW0AMAkBL08sBaeHbdcuNXqqlG9YTNZgCQXgR4AADSgF4eWIvxbomH+k4hWpo2uGmfX4cb0HiGBADpRYBHzkysCZTS3mFlh266ANIubGL3KqNxYWrJnw3yKrrOjEbLnFwuPwz3XGUAkFbsgUeOjI9QfuT7lutQTwCQdvTywBp4XVdE1GoldrO7Uj6pXtcc3+16pkaCB4AUIsAjNzw7WhOoGnuHlZ1nawJ9p2YXKSgASC+lbJqbPge8EdOHHSjFkkj89ngAQAr8sOkTAFbDs62wqNBqNs2ypgxpZbPZbFVVEXEt29v0aQIAsEGFoioibnfa52HQ74mIykIPAEgpAjzyIfrGUT2JXSavlE+qqoj0+sF6TwsAgDSJPhBdy/ZiPhGDzqnjT/0wBQBsHkvokQ+Dvi+vrwn0+wMRvpQAAN6ScMDBo5Kq+r5r1VxVNfb29GJRpN/v9q+jCQhGqd/uBAw7AIBUIsAjT3r9QGLb8kQVegAA3pxB33VjBxz4vuv7z9/xXdcXQzd53g0AaUSARz5ouiGu6zttrxzXqM5rO76IGDpN7AAAb8yMAw7GsQceAFKKOfDIi+EMOdWojs99D+fCO64vTJIDAAAAkGUEeORH4Nmnljtl+I1qNE7M+OX1AAAAAJABBHjkS+B1wrnvjy+Fc+HLhHcAAIbCBWrXvcdXSnvjC9gAAKlEgAcAAHhLhpvO4rDdDABSjQAPAADwdnj2geXKcIHaTtSubnAzWsBmNC7i+sECAFKAAI/cC4JAFJYEAgAwiu/xhfZhaZ4IDwBp9cOmTwBYncDr1OsHB7b35NVBu1Y7OKh3gg2dFQAAaRH0eyKiVk9il8kr5ZOqKiK9Pp+ZAJBOBHjkRdCp1yzHn7KnT3ynRoYHALxxg74vIqXitHVpSrEkIn5/sL5TAgDMgQCPnPDaji8iarX1fNmfZl5ctKqqiO+0vfhfBgDgDZleYQ8r9ACAtCLAIx+8rivT1wSKUj40RMTtkuABAG+YphvywhPt6Gm4obMDHgDSiQCPPJm+JhAAAIholaoqIq5Vtzte8FiIDwKvY9fD9vTVCvkdAFLqx02fALAShaIq4rtdz9Riv3VEFfpiYc3nBQBAqijlk0b/1HJ917FcZ+Jt1WhMWcwGAEgBxsghL0ZzbauNkx3tcWxcEHg37XPHZSwOAACRwOuM5kWAQaIAAAVRSURBVL5HwrnwZY30DgApRoBHfnh23XKndaGfMvIWAAAAADKCAI98oaQAAMB0nl0/l72TSlnhYxEAMogADwAA8EaE+83YUgYAWUUXegAAAAAAMoAADwAA8EaEU+Rcy/aC1w8GAKQOS+gBAADeiCDwBjfdcDaLqKpaKpXiDitWTPq+AkAaEeABAADeiOHM1VewSR4AUooADwAA8EYEgTcYvH5YoaDRpR4A0ogADwAAAABABtDEDgAAAACADPhx0ycAAACANQsC76Z9ft0bvVDa29N3yhoL5wEg1VhCDwAA8JZ4dt1y/di3VKN6QgN6AEgvAjwAAMCbEXTqNccXEdWoHuo7hUL48uCmfX7t+r7Qgh4A0owADwAA8FZEc+SMRsucXC4feHYtfJcIDwDpRBM7AACAN8LruiKiViuxm90VrVJVRcTtems+LwDAbAjwAAAAb0qpOG2Xu1IsrfNEAABzIsADAAC8EZpuyEsV9qDfExG1WFjfKQEA5kCABwAAeCu0SsMQca16J5h4L/DsU8cXtXpCH3oASCma2AEAALwRQcdu96Xnur6IqKpR2tP1oki/3+1fhy+KahilZ79VrDBaDgDSgQAPAADwRkRN6OdEV3oASIsfN30CAAAAWI9C0TCMuX+LLfEAkBZU4AEAAAAAyACa2AEAAAAAkAEEeAAAAAAAMoAADwAAAABABhDgAQAAAADIAAI8AAAAAAAZQIAHAAAAACADCPAAACztrrm7tbW1tbXbvHv12KvjmENnfxEAALxZBHgAAAAAADKAAA8AAAAAQAb8uOkTAADgbfn45eHhy6ZPAgAAZBAVeAAAAAAAMoAADwAAAABABhDgAQCY7u6qebwbdpgP7e4eN69m7gof9ZHf2to9vnr22jK95Zc8KwAAkE0EeAAA4t1dHW992P901u2Ovdjtnn3a/zAeyKe6Ot7dPxMR0Y8uv375mJKzAgAAmUWABwAgzl3zL1H8/nx5+zB0e/lZFxHpnu2/HJbvmrv7Z11ZcXpf9qwAAECWEeABAIhx92u7KyJydPm1/nF79PL2x/rXyyMRETn759SsfNfc/fBp9el9ybMCAAAZR4AHAOAFv/17Ymv5xy9h3XtKMk8svS91VgAAIPsI8AAAxNj++RcREel++hB2iJutRdzvvx6H6V0SSe//f3t3bNs2EAVg+G4XqskIlwlo927TMSU1gMt0aZSS6rKEMgE1QZAi1C50QckWYNKKTRHBCd9XCQJEvPbHUfc+OBUAcBMEPACMKZtdlUIIpxviVi+3vU9X83673h4/br/NuGb+ulMBALdBwAPAuLJpu92mSunlq+dqfmNtWzoV9vr7En9H/+BUAED+BDwATCrKumnbvu+7brepzqp5v13frUZufE+brm1+DnfCh6XuhH/3VADATRDwAHBZUZR1c6zm4862sbfk08N9EUJRL53w75sKALgNAh4AXjv8+BxjjHGkv892tu3/dOM/XyjhZ04FAORNwAPAa8X9Qwph6jj78Pd3CCGE9Gk1+YAlEn72VABAzgQ8AIwo6scqhGFh29fzK94Pv0573kP1WBdvPeE54a/2Uvv8qQCAfAl4ABhVNt0Q4PvtcV1bjDHG1d3QyWnTXdrzfsrtsF9/uVbCz58KAMiVgAeACUXd9sPKtrOdbSmlatd1ffsv59xls7t6ws+fCgDIU+z7/n/PAAAAAFzgBB4AAAAyIOABAAAgAwIeAAAAMiDgAQAAIAMCHgAAADIg4AEAACADAh4AAAAyIOABAAAgAwIeAAAAMiDgAQAAIAMCHgAAADIg4AEAACADAh4AAAAy8AQ0Y+q+2ThPwAAAAABJRU5ErkJggg=="/>
          <p:cNvSpPr>
            <a:spLocks noChangeAspect="1" noChangeArrowheads="1"/>
          </p:cNvSpPr>
          <p:nvPr/>
        </p:nvSpPr>
        <p:spPr bwMode="auto">
          <a:xfrm>
            <a:off x="307975" y="-2917825"/>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png;base64,iVBORw0KGgoAAAANSUhEUgAABUAAAAPACAIAAAB7BESOAAAACXBIWXMAAB2HAAAdhwGP5fFlAAAgAElEQVR4nOzdT4ibaZ4n+J+aOnb3Xsxe3DmUQfLBmGUPBUm9omAMMwfJbGHYxNB1yDytRNILUg7rYtnMY3pYytApwTSJdHMeusHkgjGkdJgBDyR6C7MFuyzGB0vgZrJ82MWXre7Dnlp7kCJCEaFQ6NW/V4r4fAioLOmV9LyvHoX1jd/zpzAejwMAAADYb3+WdwMAAACAywnwAAAAcAAEeAAAADgAAjwAAAAcAAEeAAAADoAADwAAAAdAgAcAAIADIMADAADAARDgAQAA4AAI8AAAAHAABHgAAAA4AAI8AAAAHAABHgAAAA6AAA8AAAAHQIAHAACAAyDAb1S/Xjil3l/pccs+7NAcn2a5Pbq+TTht7xp0sVG/Xi6XT7ppudzOo6OO2uXsV2zuZV7+xu3akwt71Jr2TFPmK5fL5Xq93d/3HruSUb/dPv1+FApH57vpE97/T//+txAArh0Bfqu6z5f6It5/3t12S7IZ9dv1sm9snOjXy6VqN03Tk5vSiNL0P3WYlS2+sPspTdO0221WS4VCub6dGJ9Hjxr16+VCoVRtNk+/HxFH51sqlOtXtJfv7IL7XQEAaxLgt2upBL9f+X3ULhdK1WY3vfxQrot+vTqnQ9y9XQwdZi2LLuxBSLvVUnnDQ4Zy6VGjdrk07704I+02S1euGr2zC+53BQBsgAC/HUmSTP5jiQR/lN+PH5Ov4Zur/O2q0hlPDBoHk5HyN3r7+ug/k1ZvOL2E404l4kA6zJ6+7wsvbN6S1nGDThsOh71W7eS3VdqtbjTS5tCj+vVS8+hFk6TW6g2HC844bX62mfPdk2654IJvtoUH8bsCAPadAL8lDx/WJv/x+u0l3/SO8nvt4cMttwlWc/K9u/ZVo7JPCfjAHeaFLRaLlUZnMB62Nh9pczFqf300CCppDQeDTqNSPPVmTM942Jv+Vj/w8wUADpkAvy33H0y+66XPflj4Re84vz+4v/1GwVqSO/s9OftgHeSFLTYGJxk+bT451LU3Rz88m/4dJWk9XVRoLlY6xyd82S92AIDtEOC3prJUgj/J73sxahZgacXG0+MI3/360IvSycP7l42CKN5/eJTg3wy33iAAgHME+O1ZJsEfzYFdLr+Pzu83deleTpM1f8tntkSatyPSdPuo6tFg0rRZWm0DodHkNWcaufRC1acfueETjLhoV6TjnbPq/Zju6jX7XGeeaYVGrnNNFj1rpnM/1ZqlOtLRdTnfJwqFen9THWbVs5j/ZDOboM1c4w3thrWppi6+sGeOzfKpz9aTN6HY+Op4XPlFv+mmO7PNXLbC3MuWpUct+5xZLJPJi43BZSsVLP8L4rJumeVXzfFzTTvQmcfOfejlF3xhC3P4xwUAiJi/ShGrOZ4iOVn/6ej/Xrwa1LR6VevN/J/p/73g0HmSWm/eCwx7tYXL4p152IWvcGHzs7xm0hqevTzLt3YzJzgen3uHzp56rXdyxLzTX6GR61yTVS70pa3J0JEWHVvrbaDDrHIWxy97/mVmW3T6kXMv8/I3rnPB5573wgu73HFzX3DpnrxE25Z9G2caef431yWXLTn1iCV7VKbnXMbMlcryLs4xbC34BXH+ei749Gf+VXP8XLXe+OLHnrmSl17wDX0cNvKPCwAwHo/HYxX4bbqsBn809/LS+nu/XjhZJPm8tFstnatk9OuX7YqUdquljW4AtWgnprRZqj9f6ZFxQUu3cYKvvy4fF4mmTobVrtLINa7JIque+yodaXs2+w6O2uWjc0tqvXFno2vC5fBpWu/NWtiTN+tkVPm5JTsvvWwrLGC/heesPDqZB1AtFVYt5I/a5dKCLdLS5tIfrpV+1Rx5/XX54sduZvW9PD4OAMCRvP+CcLWcLVcsLmadqr8vqMDPVtKS2sluU8PTVZD5NeVJLeRUMWTYmymHnGvZqiXh00WW2Rc9vefUnKeefeSp1p4+w02c4CUV+KP7jq7xcHhyFis0co1rsuSVzvTmrtKRFly1Ze7cwlnM/VDNPtm8ZqxXgV/903SJBddutTdrmZ58icwV+AtL8DOncOayner+mX4Frfqclzo3XiEiIklqtVavt9SlO/0LYmZTwAW/Hy7/dbT0r5qzJ3BxE86Pk1imG27k47DyPy4AwAkBfqPOfT9Z9GX4TH6/KMBfEk2Gp4Z/nn/QBcNJLz5gA3ls4djeBd9iL2jsvPtXPcElvjHPP+1VGrnGNVlkxXNfqSOdObkNBviVu+j5z1Tv8uC2VoBf49N0iQuv3apv1hI9+TLZA/wFH46lPzJnX2ipP2tkfM5lLBr/HhFJrdW6eID9ScvmvmHH78upexf3wCy/as78xWfR5zRTrt7sx0GAB4ANMIR+u45Hl54fRb/k+Pn+k6NRtPO3OCpWOsffirrPz49ZfD3ntlhqKaZsTtpZ680bvTy7XPUpJ3sw13rz23Jyhjs4wfnjjFdr5MrXZFlZzn3djrQ9672D/frxgOGkNRws2gVsfbv/NK3+Zm1rxPyyjjbYiKT1aP5H5sG8ovfOn/NEsdEZjIfnB8dMpd1m82iA/cUti9pX896w46X+Ltt+bt3fhxc24eTSbGz9/F19HACAWQL8ll2Y4JfM70fL1F/wpSwiZr+ZHX+hK96+O70p7VYLhXK93u6vtT7zZWbaedEJzSxXPWv45ijkXnwljs/weI7ttk7wgtSzUiNXvyaLrXTuK3ak7dnIO7ib9J7np2nlNyvv/B6VzjTFXfq2LB8ot/GcZxSLlUZnMB5PhoO3arXkTJpPu83ziw9c+peFpZu+2u/DUy54ZOnOWn8tPLbzjwMAcIoAv20XJPhl1687/jqX3CldeNDJd/njL3QzyzJFRNrtNqvVUuloO6FLdz3LbKl2zvsGeZJVutXChY7W4zr5Wr6lE7x7e96369UaufI1ucwq575qR9qetd/BtDm7ktZllc117OWn6ZI3a35P3oqTj8cSx45Go36/3a7Xy4Wzq+yt/PpbeM6YRPlGpzMYTMP8bJRPmxcs0bbuZV/19+GMRZ1mI3b9cQAAThHgt25ugl96/fnVX7YxmL91TzodCVq4YCzomhZ9gT0p3azsJKvkdYJLOBuoNn5N9vjcM9jwWWxmfe35rsYF35bjvzfMzY6jU7uFl0qlUrXabHYXL2J+iW0850KTuvxgdjW47tcn3S3LnzA2agd/aJvDxwEA8iTAb9+cBH+U37dbKyk2BvOWOz82dyzoIbnyJ7jA1Tj39c8iaQ2Pl8baZoS/Ihd8G2bS65k/VY369XKhVKo2u2m6qWy96ecctad/Bigss+tZsdI5Xrdim2M+9p6PAwDkRoDfgZMEPx3weJzfNzRN9eQb9Pla75kZncm5GZ0bDj2LSkKL61RLLeB9fgLpbk9wpUaufk0uselzX9SRtmfls0hqvfGgUZxZ1WurEX6dpm5BPm/WnHZMf5vF2QFFczYLT5IkqdVqrcnWbHN3blts8895MgRmyYUfNjCOaCkr/j7cpX36OADA9SHA78Jxgp98RcyS34+nSC9alOlkCOuiRhQrjUZnMJh84ZrZrXcjhaSV23nydXjd0aBbPMHVGrm59+5Sl5/7DhuzsozvYPLweL2w3UX41Zqa0SG8WUcuyu8nq6nPbBY+GAwGnU6n0ahUiiskz20858wqFKsv3bjML4jlSv2b+324S9v9OAAApwjwO3EqwWeqvx8/8tSUy9NmdjCafoO+9LtisdIYrFD/2lQ7Z52ElYu/6x2fz9GYzF2f4EqNXP2aLLTaua/WkbZn0+/gFiP8vn+atv9mXWzU/qw5v/5+shBf62lnbrTO3ve38ZwzF3vB1T4x80eEmZEPxysKps0n8zvJyR86Fr9fK/2q2aXdfxwAgFME+N2YSfDtH95kGT9/8vVyfjAZ9evVc9/klwkAG153KUs7Mz1wNiQcX7Ndn+BKjVz9mizZlkznvlJH2p7Nv4Nbi/B7/mnKL7+P2uXScXw/s3/aZRdk1C5n7vvbeM44tZdj2iyVFy2+Nupf9AeLmV395naS/pPmUvl9xV81O5TDxwEAOGWJaXYs7bjukLSGZ+46u2rvoiPOzH6crWYktVbv6IHDmSWRzz7j7MsltdbRcNN5DzzzaiePPN/EJc9+cTvPP/Opcs3J2Njx2VWSZlu64gnOf4cuvPRrNnKNa7LIqm/uKh1pwVU715psHWbVszh+3JyXOznDi7rY7O1L37j6p+kSCy7sam/WMj35Eouu77QFw97Z1cvOv9pM+099WuZ0/aV/Ba3xnJc4UzGevMmzvyHObCM35/nPdZLjO3qz95w6o/nv/5q/ai583y7sGws+wpv9OKz+jwsAcEyA36hF36FOJ/iFB5z7brjEgMRzTzh/n5+VHrf0d+HFr5nUahdFg2Uae/G3zgwnuHqAX62Ra1yT1S/0Bec+Xq0jXXjVLm7Lkh1mtbNYGDBnn/LSP9wsf+PKF/wSCy/sep/69QP80uafdYbnufCvEMemZ7P6c15+2llGfa96xmcfd9H7v8qvmo0E+HPPvtmPwzr/uAAAU4bQ78zMVMvMYx8rnfG5CtOMpNYbnluOuNgYDC/c5Gfh4746+0126eWULtwfOCKp9QaP7ix84CVn2Dkz8nTVE1zZKo1c45qs05S44NxX6UiXt2XVDrOFd7DYON7lK7rVZTYGW/Z5d9zZYjtv1qYltdZFrZh9K+Y+sndcmT6zVt/FPWr157xUsdIZn6/jz3uNBWc8WPQMSWvp92u1XzUry/wRzuMfFwDgSN5/QbhaFhdBLhk/eHnxbDKMc+bPAMmpoZrzH3P2QRGRnBv3eO6FTg0XTVrZqiTD049PktqkkUsMzj07UPXyM8x2gutU4Ndo5BrXZImmZHtzx9k70uXFvXU6TMazuLwXzanCr1uBX62pl7r0wo4zvlm7qcAnSVJb8qTPfliS2cu1oLWLetSqz7nsBZhuiXbmXV7+bT7fvovesEve/0y/ataowE8aPfeCb/7jsOY/LgBAYTweX/AlDQAAANgXhtADAADAARDgAQAA4AAI8AAAAHAABHgAAAA4AAI8AAAAHAABHgAAAA6AAA8AAAAHQIAHAACAAyDAAwAAwAEQ4AEAAOAACPAAAABwAAR4AAAAOAACPAAAABwAAR4AAAAOgAAPAAAAB0CABwAAgAPws7wbcEV8+PAh7yZcIzdu3AjXnG3Sx9g2fYwd0M3YNn1s9ybXnOtMBR4AAAAOgAAPAAAAB0CABwAAgAMgwAMAAMABEOABAADgAAjwAAAAcAAEeAAAADgAAjwAAAAcAAEeAAAADsDP8m4AAFwvf5P+ecT/FxERf/53yT/n3BoA4HAI8ACwXX+T/vmSd8nzAMAChtADwLb8TfrnC9L73OO31xgA4NAJ8ACwFaul8ayZHwC4PgR4ANi8NUO4DA8AnGcOPABs0qay9+R5zIoHAI6pwAMAAMABEOABYGM2PvTdWHoA4JgADwCbsaWwLcMDABMCPAAAABwAAR4ANmCrdXJFeAAgBHgAWN8OArYMDwAI8AAAAKxg1G/Xy4Vj9fYo7xZddfaBBwAAILN+vVTtnrrldjGnplwbKvAAAABkNGp/PUnvtdZwPNGp5Nymq0+ABwAAIKPhmzQiImoPGuruOyPAA8Badra8nHXsANg/yZ1S3k24TgR4AAAAOAACPAAAAMsatcuFQqEwXb8ubZYmS9CX26OTO+v90yvUl8unFqgf9dv18szy9eVyvd2/eAX704vdT4+dvlKh3t/u6e4XAR4ADsDfJf+cdxMAYGnP66Vqs5se/d/07vEC9aN2uVCqNrtpenJ0mnab1VKhPCeMHx9+cnC3WS2V28OttX2fCfAAsJbdROu/Sf9chgdgHxQbg/F4PO7VIiIiOVqDfjC7ll232z25a9hr9R5NFqgftculZhoRSa3VO1q8fjwc9mpJRKTd6pkM369PDo+kdnT4sNeqJZE2q800rh8BHgAAgA2r9Y4ifbHSqBQjIkbtzyapu9YbdKa3RUQUi5XOYNiaZPivTwbbH+1Ul7SGg87R4cVKozOY/vXg+hHgAQAA2Kzag3Obwo9+eDaN7/M2jC82nk4ifPPJtAjffzKN+1+d26iu0rmmEV6ABwAAYKPm7C53nN/PR/uJ4u27ERHx+u0oImL09nVcfHzlwbVM8AI8AOw7s98BODAni9YdG76ZTFrvVgsXOFrY/s1w9vgLlO4km2/23hPgAWBdWw3Yf5f8sxXsALi25tTyrzEBHgA2YHsBW3oH4Eqp9caXODVFflqPJyIEeADYZ6I7AFfF0Zj36RT3pY+/wCUj7K8oAR4ANmPjYdvgeQCukKM16tJnP8xP8KN2uVAoFArlyUZyxfsPk4iI7vP+vIOnS9xdMwI8AGzMZsO29A7AVVJ51EoiItLmZ+05Ef7crnHHCb5aPxvhj3eUv24EeADYO3I7AFfQ0VbvkTZL5Xq7f5ziR/12eboGfdJ6VDl3fLc6c/ioXy+Xrmd8F+ABYLP+LvnnNeP38ch5MR6AK6bYGAynGb7brJaO9o8rVSeBPGkNB43ivONnDi9Vu2lEUqtdx23kfpZ3A9b06ptfP35578sXX3x8/r73r75/9vc/vnz3LiIibt2696vfPPzk45vznmHOM1/wpACwhEkIX+2xRs4DcIUVG4Px/X77ydfPXqfpUR09SWoPv3rUqJzbPH7m+GY3nT229EO5u7tW74vDDvCvvpmbvSd3NR6/fDdzw7t3L989fvnjp9+2P5nN8O9/+sfttQ+Aa2wSwpeP8ZasA+CQVDrjcefcrcXGYNy49LHFSqNTufywM8effrXllrK/ag43wL9/9c3nC+L745fvIm7d+/K3X0xq7u9fff+7x9+9e/fd5998NFta/+NP70K5HYBtWVCKP3OX9A4ALHaQAf79q++f/f13p+rrp+///u9fRsS9L9snqfzmx5+0v/zp149fxsv01RcfH93+Kn0ZEbc++qstNxmA6+tMLD8O7RI7AJDJ4QX49983Pv/uXUzK60k6rwo/raonZ2vqHyf34uXL+Mef3sd0KvxkAP2tX/3y7Mx4ANiSv0v++caNGxHx4cOHvNsCABySwwvwERG37n06WY/u1dzNAz7+4sWLL5Z6oj/+9C7i1q8++uP33/xuWtK/deveb47G3QMAAMCeOLwAf/OT9otPVnvodLz8Sb19UoB/993jxycHvXv38vHnFy1sHxHxi1/84vyNf/jDH1ZrEyub1K9ge/Qxtk0fYwd0M7ZNH4Ndukb7wB/NjP/NySr0k7H2EbfuffntixcvXrx48e23n967FREvHze+f59TQwEAAFio2BiMx+PxuFPJuyW7dHgV+BW9+ubz795F3Pr04UlhfbqF3OxidzdvfvJF+6P49eOX7378/ftPPpkzkn5usd08xl0yd5Rt08fYNn2MHdDN2DZ9bPeMd+B6VOBffdN4/DLi1r0vT20Cf/OT9osXL86Plf84uRcR7378vRo8AAAAe+LqB/j33zd+/fjlu7j16bftZfd6/6uPbkXEu5/+uNWWAQAAsGv9eqFQqPfn3jfqt+vlcmGqXK63+6MLnmGOC550c654gH/1TWM6cv7b9rzh8AvZHR4AAOBq6der3QvvKpeqzW56vNlZmnab1VK5fSbDj96+3mIDF7nCc+Dfv/rm86OB83NL79Md5ecsOD9Z3O7nH9lLDgAA4IxP/rf/N+8mTH3/3/9XWQ4f9eulBfG92k0jklrvaadSnBze/qzaTNNmqX57drW84Zs0Imq93a+gd2Ur8EfpfcHA+Zsf/Twi4mX66vTtR8vVJ0sOuAcAAGCvjfrtevni9B6j9tfdiKj1BtP0HhHFSmPQq0VEdJ/PDI7vP+9GRHKntMXmXuBqBvj33zeO0vuigfMfP/x0umXcN6+m69W9Pxl0/1B+BwAAOHyj9mRsfCS13nASyc+aVtUfnK2pVx7UIiJevz0eRj8ZQJ88vF+MnbuSQ+hfPfvuXUTEu+8+//V3c+4/HjR/85Pffvrj59+9e/fy8ecvTx/x28xT5gEAANhTSa311aNGpRj95/PurnTG485STzR8k0YkD28P2/XPmt00IiJJal89Pancb89VDPCv0peXHzR185P2i1+++uZ3f//y3buIiLh1695vfvvFx9I7AADA1VBsDMaN1R46HS9/Um+fFODTZrV6clCadqul7g4mxR94gP/4ixcvvljqxgVufvxF++MsDwAAALi+Llo6bhuL2y1Ypm4Ha+kdzYz/qnFcXZ+MtZ9d7G40aj/5rNlNu9XyneGgsc06/IEHeAAAAHZrl6vQ57nifb9eaqYRSevRSWF9uoVcrTc4rrYXi43O4HYUqt302Q+jxjYT/NVcxA4AAIBtGY/35Wd7+vVytRuR1HqniurFxmA8Hp8fKz9Z7C599sOZPeM3SwUeAACADMaxzeS8B0bt8rT2vvyQ+NKdJCJN3wwjtleCF+ABAADIYqul77z16+VqN2N6P7bl3eENoQcAACCL8d78bNioXy9UJ/vFj+em91G7XCgUCvX+uXsmi9vdvb3VveQEeAAAADLJPbhvJcH366Vqd1J6v2g/uOLtuxER3ednEvzRcvUPtruPnAAPAABABuO9scGTGrXLR+l90cD5yqNWEhHdarnen65XN+rXy+eXq98KAR4AAIBMci+8b7wC33/STCMi0mapMM/xoPli42kriYi0W50eWap204io9Z5udQ/4CAEeAACAbHLfPW7j28j1n3eXPrbYGIyHvVqSHN2QJLXecNypbDu+W4UeAACAbDa/etwOVTrjcWepGxcoVjqDSpYHbIYADwAAQAabnXzO8gR4AAAAMhHg8yHAAwAAkIUKfE4EeAAAADIYq8DnRIAHAAAgCxX4nAjwAAAAZCG/50SABwAAIBMJPh8CPAAAABnYRi4vAjwAAABZCPA5EeABAADIRIDPhwAPAABAFvJ7TgR4AAAAMjAHPi8CPAAAAJkI8PkQ4AEAAMhCBT4nAjwAAAAZjFXgcyLAAwAAkIUKfE4EeAAAALKQ33MiwAMAAJCBIfR5EeABAADIwhD6nAjwAAAAZGAf+LwI8AAAAGQiwOdDgAcAACALFficCPAAAABkIL/nRYAHAAAgEwk+HwI8AAAAWSjB50SABwAAIAP7wOdFgAcAACALFfic/FneDQAAAAAupwIPAABAFirwORHgAQAAyMAc+LwI8AAAAGShAp8TAR4AAIBMBPh8CPAAAABkMFaBz4kADwAAQBbye04EeAAAADL5l7wbcE0J8AAAAGShAp8TAR4AAIAMbCOXlz/LuwEAAAAclPF4X35W0a8XCoV6/4J7R+16uVyYKtfb/dE6h22YCjwAAABZHHIBvl+vdhfcWTh1b9ptVrtveuNOZZXDNk8FHgAAgEzGe/OTyehs8j5tmu2TVm84Ho/H42GvlUREt1puj7Iftg0CPAAAABmM98bybR712/VyaUF6j1H7625E1HqDRqUYERHFSmPQq0VE+uyHUcbDtkOABwAAIIvcp75nnAM/apdL1WY3jaTWG/Zq84/54VkaEbUHp4fBVx61ktlovuRhWyLAAwAAkEnuI+ezD6FPaq3ecNCZVs3PG76ZF8wjirfvRkT6ZpjpsC2xiB0AAAAZZBq7vg+KjcG4sfiQ0dvXEZHcKZ27p3QniUhfvx1FpbjsYdsiwAMAAJDBf/qfynNv/zdPBpt/rUfzX2tLL7fnBHgAAAAy+DdPfrySr7VI+mYYcXlpfcnDViXAb8aNGzfybsK145qzbfoY26aPsQO6Gdumj11TBzaCfhPmjZpf/bBVCfCb8eHDh7ybcI1M/p1wzdkefYxt08fYAd2MbdPHdm9//lwyvo4Jfi9YhR4AAIAsct89LuM2cku4eBX5ybrzd28XMxy2LQI8AAAA113pThIRr9+e3cj9zLrzSx62JQI8AAAAGYz3xgZPqnj/YRKRNp/0T93cf9JMI5KH94uZDtsSAR4AAIBMxnvzszmTaB7darnen9TXR/12udqN08F8ycO2wyJ2AAAAZLDZ0vfeKDae9t6Uqt20Wy11Z26v9QaNYubDtkIFHgAAgExyL7xvoQIfEcVKZ9hr1ZLjG5JaazjuVFY7bAsKV/RvJ7tm/4xdsmcJ26aPsW36GDugm7Ft+tju7c82cvf+/X/KuwlTL/+Xf5N3E3bKEHoAAAAyUAXOiwAPAABAJv+SdwOuKQEeAACALFTgcyLAAwAAkIGV1PIiwAMAAJCJAJ8PAR4AAIAsVOBzYh94AAAAOAAq8AAAAGRgDnxeBHgAAACyEOBzIsADAACQiQCfDwEeAACADAyhz4sADwAAQBbye04EeAAAADKR4PMhwAMAAJCFIfQ5EeABAADIYKwCnxMBHgAAgCzk95wI8AAAAGRhCH1OBHgAAAAyEeDzIcADAACQgX3g8/JneTcAAAAAuJwKPAAAAJmowOdDgAcAACADQ+jzIsADAACQhfyeEwEeAACATP4l7wZcUwI8AAAAWajA50SABwAAIANz4PMiwAMAAJCJAJ8PAR4AAIAsVOBz8md5NwAAAAC4nAo8AAAAGYzHVqHPhwDPgfnr74YRw8l//8OnpXwbAwAA15ER9DkR4Nl3f/3dcJm7hHkAANgRc+BzIsCz1xak97lHivEAALBtYyX4nFjEjv21fHpf5yEAAEA24735uWZU4NlH6+RwpXgAANiy6xed94MKPHtnI1V0pXgAANiW8Xhffq4ZAR4AAIAM8k7tJz9LNHbULhcWqvdPDu7XLz8mTwI8+2WDlXNFeAAA2Ircp75vaQ786O3rTT/lZgnw7JGNR24ZHgAANi//0vvyQ+iLjcF4jmEriYhIWsNO5fjY4Zs0Imq9c0fPHJMri9ixL4RtAAA4EIc++XzU/qyZRiStp43iya39592ISO7s73rYKvBccf4uAAAAmzWvop2P1do/P75PB9AnD+8XL3pg7gR4AAAAro/+k2YaEdbV1p8AACAASURBVLWvGqeT+vBNGpE8vD1s14/WvSuX6/1RPq2cyxB6AAAAsjjk/dtG7a+7EVHrnZ3XPinAp81q9eS2NO1WS91ab18mwQvw7IXtDXT/h09Lf/3d8B8+3d95LAAAcFj+9//wP8y9/Rf/Y3fjr/WH/1C76K6VXm5Sfk9aj84l8skKdhFJrfe0UylGxGjUfvJZs5t2q+U7w0FjD0bWC/BccebAAwDAZv3ibzqH+lrTdermzHOfbiFX6w2Oq+3FYqMzuB2Fajd99sOosQcJ3hx4AAAAroOj4fNnZ79HHG83d26sfOVBLSLSZz/sw1x4AR4AAIAsct/+PcM+8DNGPzxLI6L2INOE9tKdJCLSN/swsleA54oz+x0AADYr79R+8pOt3ZNZ7hnz+9R+7A4vwAMAAJDFeG9+spjOf5+fxEftcqFQKNT75+6ZxP67t/OfAS/Asye2Vye3BD0AAGxY/qX3FYbQT1apm7d+XURE8fbdiIju8zMJ/mja/Epl+4079FXoX33z68cv73354ouP5937/vtvfvfjy3fvIiLi1r1Pf/Pwk49vrnwYAAAAkbn2vRcuqaRXHrWSbjPtVstxvI1cv/5ZtXvBrnO5OOwK/KtvHr9ccOevP//uKJZHxLuX3z3+/JtXKx4GAABARMR4b2Ro9LQAf/FU9mLjaSuJiLRbLRUKhUKhUKp204io9Z7uwQ5yEXHIAf79q29+vTC+P34ZEbc+/fLbFy9evHjx7Zef3oqIl48b37/Pfhg7sKWB7sbPAwAA0wL8QsXGYDzs1ZLk6IYkqfWG40k5fi8cZIB//+r7bxqfL0jv8f77v38ZEfe+bB8Nhr/58SftL+9FxLsff/8+42EcJtEdAAC2Ivep7yvMga90xuPxeHBZLb1Y6QwGRwX+wWCPwnvEIQb49983Pn/83ct3cevel99+eW/+Mb//8V1E3EtOz4z/+OGnt2aj+ZKHsTMbjNz/8GnJ8nUAALANeaf2k5+8r8SuHV6Aj4i4de/TL79tf3HhSnN//GleMI+4+dHPI+LdT3/MdBi7tKnILb0DAMC25J/cs1fgr4TDW4X+5iftF58sPuT9T/8YEbc++qtz9/zVR7ci3v3jT+/j45vLHnbWL37xi/Mv+Yc//GGp1rOU4ZqP/4//7pf/9m9/f+PGjY20hmtLF2Lb9DF2QDdj2/Sx6+raJec9cZgVeK60//jvfrnmY//t3/5+nScBAAAWGe/NzzVzeBX4DXj30x8jLt/o/YLD5hbbP3z4sImWMTUZ/f7X32Urxf/Dp6V/+7e/nzzWO8I6JsUEvYjt0cfYAd2MbdPHdm9/xjtcw8nne+JaVuDnjZpf/TC2JuskdvPeAQBgF3Kf+m4OPOyhBaX4yTrzZ44EAAC27vol5z1xJQP8zY9+HvFu3gj4ybrzP//oZobDyN9sOD8O7ertAADAtXIlA/yFq8ifWXd+ycPYK//wacmEKwAAyNF4/C95N+Gauppz4G/+8le3It599+zVqZtfPfvuXcStX/3yZqbDAAAAIHdXM8BPo3m8fNz45tX7iIh4/+r7xuOXcTqYL3kYAAAAx3Jfu84idlfLzU9+++VPnz9++e7l489fztx+78v2JzczHwYAAMCUbeTyckUr8BFx8+Mvvv3y03u3jm+4de/Tb1988fFqhwEAADCRe+H9ulbgC+Prd87bYEG1XbKIHdumj7Ft+hg7oJuxbfrY7k2u+T74bz77X/NuwtT/9fR/zrsJO3VVh9ADAACwFcrAeRHgAQAAyESAz4cADwAAQBbye04EeAAAALIwhD4nAjwAAACZCPD5EOABAADIwCJ2ebm6+8ADAADAFaICDwAAQBYq8DkR4AEAAMhgbA58TgR4AAAAslCBz4k58AAAAHAAVOABAADIwCr0eRHgAQAAyESAz4cADwAAQBYq8DkR4AEAAMhCfs+JAA8AAEAmEnw+BHgAAAAysIhdXmwjBwAAAAdABR4AAIAsVOBzIsADAACQwdgc+JwI8AAAAGShAp8Tc+ABAADgAKjAAwAAkIFV6POiAg8AAEAm4735WVK/Xpir3j975KhdL5eP7i7X2/3RRq/celTgAQAAyOLgKvCjt6+XOq5fL1S7M/8/7Tar3Te9caeynXZlpQIPAABAFrnX3bMW4Idv0oio9cZnnUrm/Xq1GxFJqzccj8fj8bDXSiKiWy2396QML8ADAACQwTjGe/KzZIP7z7sRkdwpLTpo1P66GxG13qBRKUZERLHSGPRqEZE++2E/ErwADwAAQBb5J/ejn6VMBtAnD+8XFx30w7M0ImoPTo+WrzxqJfuT4AV4AAAArrDhmzQieXh72K4fLU9XLtfPrE43HWX/4Oxs9+LtuxGRvhnuqrWLCPAAAABkkXvhPVMFflKAT5vVarObTm9L0261NLsG/bRKP2eUfelOEhGv3+5DCd4q9AAAAGTw9sXfzr299OsvNv5awxffXHTXsi83qa1HJLXe006lGBGjUfvJZ81u2q2W7wwHjUUj6/eLAA8AAEAGpf+ueUCvNd1CrtYbHC85Xyw2OoPbUah202c/jBrLJPj0zTAi96RvCD0AAABXVrExOLdhXERE5UGWBeYvWcJ+R1TgAQAAyGC87PLv+610J4lI96O0viQVeAAAADIZ783P2qal9YsXm59Mob97ex9CvgAPAABAFrkvPp9hFfpRu1woFGYXnD9yOplftNj8xcvT50CABwAAIIvc6+4ZCvCT0np0n59J8KP2192Y2fi9eP9hEpE2n5w+rv+kmUYkD+/vQwFegAcAACCLvMvuJz/LtLbyqJVERLdarven5fVRv14uNdOIpPXoeG27SYKfPW7Ub5er3dif/G4ROwAAADI5rEXsio2nrWelZpp2q6Xu7B213tPZHeSKjae9N6Vq9+xxtd7ebBWvAg8AAEAmuQ+dz7aIXbExGA97tSQ5uiFJar3huFM5k8uLlc6w16odHxZJrTU8vwFdflTgAQAAyOKgCvBTxUpnUOkscVijU2lcflw+BHgAAAAyWHLyORsnwAMAAJDFYc2Bv0LMgQcAAIADoAIPAABABmMV+JwI8AAAAGQiwOdDgAcAACALFficCPAAAABkIb/nRIAHAAAgA9vI5UWABwAAIAtD6HMiwAMAAJCJAJ8PAR4AAIAs5PecCPAAAABkYB/4vPzZ2s/QrxfK5Xp/NNpAawAAANh74735uV7WD/ARkabdaqlUKJTL9XZfkAcAAICNK6w9+GHUr39W7aanbktqra8e3a8Ui+s9NQAAAPvmX/3rz/JuwtR/+c9P827CTq0f4KdGo/6Tz77upqeSfJLUHn71qFG5+kH+w4cPeTfhGrlx40a45myTPsa26WPsgG7Gtuljuze55vvgX/3rT/NuwtR/+c/f5d2EndrIEPqIiGKx0hkMxuPxsNeqJcnkxjTtNqulQqFgbD0AAMAVMR7vy881s7EAf6xYaXQGg/F4OOy1atMgH6eCvCQPAABwuHJfuu6armG3hQB/pFisNDqD8Xg4PKnIT4J8abJs/dZeGQAAgK3Ju+x+8pP3ldi17QX4Ub9dL5cLhVKpeWZm/HTZ+kK53t/aqwMAALAduRfeVeA35Ci3F0rV2eCe1Fq94XA8Ho/H4+GwV0siIu1Wy22FeAAAgMOSe3C/pgl+UwF+NOq363Nye1Jr9Ybj8XjQaRzvKlcsVjqDca8WEemzHyR4AACAQ5L/2Plruojdz9Z+hlG7XGqeGSK/zEbwlQe16HbTN8OIq7/LHAAAwFWxqc3IyWr9AD98c5Les+/7ntwprd0CAAAAuPLWD/ARSxXczys96A0flbI9BgAAgJypwOdk/QBf6az45hUrlbVfHAAAgN0S3/OymQo8AAAA14YIn4/t7QMfETEaWWMeAADgasl98fnrugr9BgP8ZAf4ev/klv6TUqlQKJTr7b4gDwAAAGvYUIDv18tndoCfkXab1dKpZA8AAMCBGu+NvK/Erm0iwI/a5Wp3mtxPbQtXedTrtWpJEhGRdqvltjo8AADAwRvvzc/1soEA33/STCMiqfWG4/GgMbstXLFSaXQGg/GwlURE2nyiCg8AAHDgcp/6bg78qvrPuxGRtJ52Khdu6V5sPG0lEdF9LsEDAADACja1jdzd2xem94iIKN6+GzFvgjwAAACH5BpOPt8Tm1qF/vXbxfPbR29fb+iVAAAAyFXuU9/NgV9R5UEtLp3fPp0nX3tQWfv1AAAAyFPuU9/NgV/ZJMFHt1qut0fn6/CjUb9ernYj5HcAAIDDl3vZ/ZrW3zczhL7S6dUiItJus1QqFArlE4VCoVSa7jFX63XkdwAAgEOXe+E9ewV+1G/Xy+XCVLlcb/fnTAPv1wtz1fdkOfbNLGJX6Qx7dz6rNier1KXp2dXqklrraaexeJk7AAAADsKBFb/79fK0rjyVpt202n3WGp7eCH3v127b1Cr0xUpjMG6MRv0fnjx/9vr4pO/efXjnwf3GxRvMAQAAcFgOK7/369VuGpHUekebn4/67c+qzTRtluq3xzMjxYdv0oio9cb7Onp8UwF+olisNDqVxkafEwAAgD0yPqQEP2p/3Y2IWm9wksqLlcag96ZQ7Ub3eb9TObq9/7wbEcmdUi4NXcamtpEDAADgesh98boMq9hNq+rnVlSfrsY+syP6ZAB98vD+/o4g32wFPiJiNGcl+mPF4v5eCgAAAJZxQBX4Smc87ix15PBNGpE8vD1s1z9rTqbMJ0ntq6Nx9/tgQwF+1G8/+brZPbt43Tl7PJkAAACAZVyFDdin4+VP6u2TAnzarFZPDkrTbrXU3Z8cu5EA36+XJhu9AwAAcMX93//HD3Nv/6//2+rc29fx//yfvYvuWufljmbGf3WyCv1krP3sYnejUfvJZ81u2q2W75xZrz4nGwjw0zOPiKRWe3jnwe3bFx9b2t/VAAAAAFjCNoL6Tl+rXy8104ik9eiksD7dQm52sbtisdEZ3I5CtZs++2HU2IMEv36AH/3wLI0wOh4AAIC916+Xq92IpNY7VVQvNgbjeTuqVR7UorsvCX79Vegn4wxO/ekCAAAA9s2oXS5Uu2kkreFg2QJ06U4SEemb4VZbtpxNbSN393buf4sAAACAC/Tr5enI+RUmtO/H7vDrB/jJnyNmNs8DAACAPTLq1yel91pvPDe9j9rlQqFQqPfP3TMZdL4fNev158AX7z9MmumezAgAAABguxasDL+fphunLSq9F2/fjUij+7zfqcyOrT9arv7BXswZ38AQ+mLjaSuJtPlZva8KDwAAwB4ZtcuXpfeIiMqjVhIR3Wr5ONmOTgbd78mab4XxeLzeM4za9Sdv4nW3O90zL6ndvXvhwXceda5mmf7Dhw95N+EauXHjRrjmbJM+xrbpY+yAbsa26WO7N7nmZNSvF6rdBffP7Kc2ak/y+rkjhpN94fO3/hD64Ztud+ZypGk3PX/GR2oPOrEfJw4AAMBV13++KL2fVmwMxvf79c++Pgq1SVL76um+hPeITQR4AAAA2EuVznjcyXB8sdIZVLI8YKfWD/BZrwcAAACQ2ab2gQcAAAC2aEsBfjSyID0AAABsziYD/KjfrpfLhUKhUCiVSvV+RES/XijX2/aXAwAAgLVsKsCP+vVyqdqctwJ92m1WS+VJngcAAABWsZkA36+XqpN94JNarVVLTu4p3UmSiIi0Wy231eEBAABgNZsI8P16tRsRUesNx4NOp/Hg7sl9xcZgMOzVkohIm09U4QEAAGAlGwjw/efdiEhaw4v2ty9WOk9bSUR0n0vwAAAAsIr1A/zo7euISB7en5/eJ4r3H0rwAAAAsLL1A/zwTRoRd28vyu8Rxdt3F94PAAAALLClfeABAACATVo/wJfuLDM4fjpR/k5p7dcDAACAa2j9AL/M9PZR++tuxOUD7QEAAIC5NjCE/ijBV8v1/pyd3kf9ernUTCMiaT2qrP9yAAAAcA1tYg58sTHZJS7tVkuFQrn89euIiNdf1+vlcqFQqnbTiIik9bSh/g4AAAAr+dlGnqXYGAyj/lmzm0akaRoREWk6Ce4REZG0hgPxHQAAAFa1sVXoi43OYDjstWpJkpzcmiRJrdUbjqV3AAAAWMdmKvBTxWKl0ak0NvmUAAAAQGw4wO+L9983Pv/u3YID7n354ouPp//96ptfP355yTEAAACQs00E+NFozuLz8xWL+zaU/v1P/5h3EwAAAOBS6wf4fr1U7S57cK037mx/K7mbn7RffHL+5mlh/tan386U1v/407tQbgcAAGDfbWwRu733/vvfffcu4tanv/3k5smtr9KXEXHro7/KrV0AAACwhPUr8KVHvd6DC+57+/b5m2fdbhoRSav31e0oldZ+vdXMj+/TAfS3fvXLmxc8DgAAAPbC+gG+WKxcOLG9UqlEo9MZtculZvPrt8NBJacp8K+effcuIu795pPTSf2PP72LuPWrj/74/Te/++7lu4iIW7fu/ea3X3ws0QMAALBPCuPxeAcvM2qXS800aQ1z2RB+Ovn9/ET3i5erXzAp/he/+MX5G//whz+s3UwAAAC40I7mwBfvP0wi0mc/LL1e/QZNyu+3Pn14LpFPVrCLuHXvy29fvHjx4sWLb7/99N6tiHj5uPH9+103FAAAAC6yq33gi7fvRqTpm2HErkvw03Xq5sxzn24hd+/L9nG1/ebNT75ofxS/fvzy3Y+/f//JJ3NG0s8ttn/48GGDTWaxGzduhGvONuljbJs+xg7oZmybPrZ7k2vOdbarVehHb1/v6JXOeP/937+MObPfIybbzb14cX6s/MfJvYh49+Pv1eABAADYE7sJ8KP+k2YaEcmdXa9C//73P76LiHtJpl3e/+qjWxHx7qc/bqdRAAAAkNX6Q+hH7fqTN4sOeP26m6YREZE8vL/r8fOTWe4Z8/uU3eEBAADYG+sH+OGbbre7zIFJ6+nOl6Cfzn+fn8QvXJx+Gvt//pG95AAAANgTOxlCnyS1Vi+PHeQmq9TNW78uIuLmRz+PiHiZvjrzqOm0+ZXK9gAAALAN6wf4Smd8mcGg06jksP/7ZZX0jx9+Ot0y7ptX0/Xq3r/6ZrI1/Lxd5wAAACAvu9pGLhfTAvzFU9lvfvLbT3/8/Lt3714+/vzl7B33vvztvB3kAAAAICe72kYuF5MC/EI3P2m/+PbLe7duHd1w69a9L7998cXH4jsAAAD7pDAej9d9jtFotPqDi8U8xtZv3IcPH/JuwjVy48aNcM3ZJn2MbdPH2AHdjG3Tx3Zvcs25ztYfQt+vl6pLrUI/X6037lTWbgQAAABcbVd6CD0AAABcFetX4EuPer0Hb59/3eymERFJUnv48MHt2xER8fbt82fPuunkjlrrqwe3zz+8tHYLAAAA4MrbxBz4GLXLpWYaSav3dN52caPpKPuklcde8Lth8s8umXDFtuljbJs+xg7oZmybPrZ75sCzgSH0o/ZnzTSi1htcsNl7sdIZtpKItPmkv/7LAQAAwDW0foAf/fAsjUhajxYtRVe8/zCJiO5zCR4AAABWsH6AH75JI+Lu7cVj44u37679SgAAAHBtbWoV+tdvF+8FP3r7OiKSO5asAwAAgBWsH+BLd5K4dH57/0lzmTo9AAAAMNf6Ab7Y+KoWEdGtluv9eWX4Ub9ernbj0nnyAAAAwEXW3wc+otLp1brVbqTdaqkbSVK7ezTf/fXr6SbwEZG0nl7VPeQAAABg2zYR4CMqnWEvPqt204hI05PQfiSptZ52xHcAAABY1aYWsStWOoPxsNeqJUlycmuSJLVWbzgeSO8AAACwjs1U4KeKlUan0tjkMwIAAAARm6vAnzEaLd5VDgAAAMhikwF+1G/Xy+VCoVAolEqlej8iol8vlOvtuavTAwAAAMvaVIAf9evlUrV5fv26iLTbrJbK9UXbxAMAAAALbSbA9+ulyRL0kdRqrdrMMnalO5NF7dJutdxWhwcAAIDVbCLA9+vVbkRErTccDzqdxoO7J/cVG4PBsFdLIiJtPlGFBwAAgJVsIMD3n3cjImkNO5X5e8UVK52nrSQius8leAAAAFjF+gF+9PZ1RCQP7y/a6b14/6EEDwAAACtbP8AP36QRcff2ovweUbx9d+H9AAAAHJRRv12f7ENWKBQKhbplz7btZ3k3AAAAgMPTr5cmq6Edu6Ssy9rWr8CX7iwzOH46Uf5Oae3XAwAAIGej9teT9F5rDccTnUrObbr61g/wy0xvP3pvLxtoDwAAwAGYzKWOqD1oSHk7s4FV6I8SfLVc78+Z8jDq18ulZhoRSeuRv8gAAABcGUZZ79Qm9oEvNia7xKXdaqlQKJe/fh0R8frrer1cLhRK1W4aEZG0nvrLDAAAAKxmEwE+otgYDFu1JCIi0jRNJ//b7U7+KyKS1nAgvgMAABy4UbtcKBQK0/Xr0mZpsgR9uT06ubPeP71Cfbl8aoH6Ub9dL88sX18u19vzhnPPHn5y8OTY6SsV6tdqq/LNBPiIKDY6g+Gw16olSXJya5IktVZvOJbeAQAArovn9VK12T0q6EZ6shzaqF0ulKrNk2pvRKRpt1ktFcpzwvjx4ScHd5vVUrk93Frb99nGAnxERLFYaXQGg8H42GAw6DQqwjsAAMCVUGwMxuPxuFeLiIjkaA36U0Xbbrd7ctew1+pNl0MbtY8WSKu1ekeL14+Hw15tOin7TIbv1yeHR1I7OnzYa9WSSJvVZhrXzwYCfL9eWDzgAQAAgGul1juK9MXKtKg7an82Sd213qlCb7FY6QyG04XVvj4ZbH+0m1nSGg46R4cXK43OYPrXg+tn/QDff96NtNt8fj1HMAAAAHBW7cG5LchGPzybxvd5G8Yfr43efDItwvefTOP+V+dmZFc61zTCb2oI/Zy3BwAAgOtozu5yx/n9ouxYvH03IiJevx1FRIzevo6Lj688uJYJfv0AX7qTxPE1BgAA4Lo7WbTu2PDNZNJ6t1q4wNHC9m+Gs8dfYBJEr5v1A3zx/sMkIm1+Zho8AAAAmzSnln+N/Wz9pyjef9qLz6rNZrXUjCRJ7t69e+Gxdx51bCgHAABwXdV643lz4C+SvhlGCJFT6wf4fr00HekQEZGmaZpePNKh9qDj2gMAAFw3pTtJRDqZfr3MVuNHx1/gkhH2V9RG94EHAACAOY7WqEuf/TB/8vWoXS4UCoVCebKR3GSydkT3eX/ewdMl7q6Z9QN8pTNeXpahEgAAAFwVlUetJGKygNqcCH9u17jjBF+tn43wxzvKXzcq8AAAAGzf0VbvkTZL5frMKuijfrs8XYM+aT2qnDu+W505fNSvl0vXM74L8AAAAOxGsTEYTjN8t1ktHe0fV6pOAnnSGg5OrXp+fPzM4aVqN41IajXbyF1uNOpPjOwZBwAAQCbFxmA87LVqSTITwJOk1uoNx4M5e5YdH3/62MGjOztp7p4pjMfjLMf369ORDRnX/r/qPnz4kHcTrpEbN26Ea8426WNsmz7GDuhmbJs+tnuTa87EqD0ZSH+9kummhtD36+WJc8sLAAAAAGtbfx/4I9Pt3+9u7AkBAACAIxaxAwAAgAMgwAMAAMABEOABAADgAGxuDjwAAADsRLExGDfybsTOqcADAADAARDgAQAA4AAI8AAAAHAABHgAAAA4ACsH+G61MKvanX/7GfX+htoNAAAA14pV6AEAAMjgn/7pn/JuQvzFX/xF3k3IQdYAX7pTq9VWf7k7pdUfu9du3LiRdxOuHdecbdPH2DZ9jB3Qzdg2fQx2qTAej/Nuw1Xw4cOHvJtwjUz+nXDN2R59jG3Tx9gB3Yxt08d2b3/+XKICnxeL2AEAAMABEOABAADgAAjwAAAAcAAEeAAAADgAAjwAAAAcAAEeAAAADoAADwAAAAdAgAcAAIADIMADAADAARDgAQAA4AAI8AAAAHAABHgAAAA4AAI8AAAAV8qo366Xy4Wpcrne7o/OH9WvF+aq93ff4uX8LO8GAAAAcF385V/+5ez//dOf/rTxl+jXy9VuOnNDmnbTavdZazhoFGduHr19vfHX3jIVeAAAAHbhTHqfe8u6+vVqN41Iar3heGLYayURkTZLp0vrwzdpRNR647M6lQ23aWMEeAAAALbuoqy+0Qw/an/djYhab9CpHFXbi5XGoFeLiOg+n0nw/efdiEjulDb36lsnwAMAALBdi1P65jL8tKr+4GwNvfKgFhHx+u3xVPjJAPrk4f1iHA4BHgAAgC1aJp9vKMNXOsuOgR++SSOSh7eH7Xr5ZLG7eWvd7REBHgAAgKttOl7+pN4+KcCnzWq1ebzgXZp2q6U9XoNegAcAAOBqO5oZ/9XJKvSTsfazi90Nh61aEhHdarm9r3V4AR4AAICrq18vNdOIpPXoZGT9dAu52cXuisVGZ7LYXfrshz1N8AI8AAAAV1S/Xq52I5Ja79Qm8MXGYO5k+clid3ub4AV4AAAAtuhPf/rTRo7JatQuF6rdNJLWcLDs3u6lO0lEpG+GG2/NJgjwAAAAbNfifL6N9N6vl6cj54enau9L2dfd4QV4AAAAtu6ilL6F9D7q1yel91pvPDe9j9rlQqEwb8H5yeJ2d2/v5+7wAjwAAAC7cD6rb6f2Xqp2Y+HA+eLtuxER3ednEvzRcvUPlhxwv2sCPAAAADvyp9M2/vyjdvkovS8aOF951JpuGVfvT9erG50Mun+0p/ldgAcAAOCK6D9pphERabNUmOd40Hyx8bSVRETarU6PLFW7aUTUek8zT5nfGQEeAACAK6H/vLv0scXGYDzs1ZLk6IYkqfWG4+N94ffRz/JuAAAAAGxCpTMedzIcX6x0BpUsD8iZCjwAAAAcAAEeAAAADoAADwAAAAdAgAcAAIADIMADAADAARDgAQAA4AAI8AAAAHAABHgAAAA4AAI8AAAAHAABHgAAAA6AAA8AAAAH4Gd5NwAAAIBD8hd/8Rd5N+GaUoEHAACAA6ACDwAAQAb/9E//lHcTF8Q1DwAAIABJREFUrukoABV4AAAAOAACPAAAABwAAR4AAAAOgAAPAAAAB0CABwAAgAMgwAMAAMABEOABAADgAAjwAAAAcAAEeAAAADgAAjwAAAAcgJ/l3QAAAACuhb/8y788c8uf/vSnXFpyoAR4AAAAtut8dJ+9XYxfkgAPAADAtlwU3c8fI8Zf6goH+Fff/Prxyzm33/vyxRcfn7rl/fff/O7Hl+/eRUTErXuf/ubhJx/f3EELAQAArrJl0vvswTL8Yld3Ebv3P/3jUse9+ubXn393lN4j4t3L7x5//s2rbTULAP5/9u7ftXE9/f/+lcNpZ6rTyQYLMoeb5ZT7RUQhcAu+xXeyELYw5iaFF75FgiuPik3jT7lqsoXGlZkUH1gV4ca4WAIn+RQ36IYwDuKz5eFwswnIYKubKvMH5C4kO04sJ/4lW1Kej2YztjKjPQjZL13v93UBAPAmzJXeF/6VOFfHW7GOr54fedc83t0dvr173Ly6W8W/n5j8VuAHfV/iyu1PebbliohabZyUNUUk8DqnluO7Vr3YapYpwwMAAABAxtz9+7eZjrs63to/G/tz9+zT/tnvlw9fPiZzXsvLbQXe67oiohYLLx0UdM5dETEazeGaeUUrNxuGiPjXN0HyZwkAAAAAebRwLX0FRfjb37sicnT58NyTZH51vH8mIvrny9uHh4eHh9vLz7qInO3vNlNbhs9rgA8X0Kt7Oy8V0YOba19EDP1pjV6rVFUSPAAAAABk0dU/z0RE/8OHlw66a/7tTESOLr/WP26LiMj2x/rXyyMR6bZ/TWuCz2uAH/R9EXWvOOjY9YNQvW57weRBE/ldRCmWRMTvD9Z0sgAAAACQI0tW0Zf79XABvV750/ZLB/3a7orI0Z+frpb/+NfPepoTfE73wIcFeN+xrMfXfN+1au7YpvioSh+zyr5QVEX8Xj+QmG70f/zjHyf/wX/961+rOG/M4aefftr0KSDnuMaQNK4xrAGXGZLGNYb0uf29K6JXfr5tHv/l01lXRETXj/7jH18+bj87aCK/i2z//ItIt/v7rchL+X9TclqBD2vrIqrRaF1cXFxcXLRaVUMVEdeqd1gaDwAAAAC5FBbgu5/296P0LiLd7tn+h/Ee9FGVPmaV/Yc/6CLy27/TWYLPZwU+GiFnNJqjFvSKUjabRTmwXP/6JijP0mDe7w9EJo+LLbZ/+/ZtifPFfMIHvfw3R3K4xpA0rjGsAZcZksY1tn6sd5hJWFsX0Y8uo6L73V3z73/5dNY929/9w+3Xehor67PKZwVeKTcvLi4mB8hp+jwN5l9pYQ8AAAAASJdohNzR5dfRkvnt7fqXOdvTdX+/TeoEl5LPAD9VoagK7ekAAAAAIJ+2618nBsaJiHz88zwJ/pUW9hvzxgJ8KCqtT282H26hLxVnWGcPAAAAAHji/v5+g78eL9zcntbS+oxyGeCDTv3g4ODA9ibeeZrMw3p8r/98Qf309vQAAAAAgMyKSuvbP/8i8Wk+3EL/y8/p3CmfywAfltbF7T5L8EHn3JWxwe/Kzp4q4jvtp8d5bccXUfd2KMADAAAAwCIWrqIvV36/a+5ubW2NN5wfeprMpzWbn96ePhVyGeBFq1SjkXG2F5XXA8+u1xxfRK1WRr3twgQ/flzgdeqWK+R3AAAAAMicsLQuZ/98luDvmn87k7HB79t/qugi3U9/f3rc1d8/dUX0yp/SWYCXrYeHh02fQyKCTpjXnzEaLVMbT+aBZ9csd/KwyRb2L2J+xjoxswRJ4xpD0rjGsAZcZkga19j6pWeM3Pfv32c88v3793P9zbOX39+9exf/xl1z98On7pMxclfHf9k/64ron8emyE0cd3fV/Mv+p+eHpUtuA7yISODZp+euH8Z4VTUOT56G99Fhnfa540ZpXzWqJ+YsY+Kf4M61TnxaIGlcY0ga1xjWgMsMSeMaW78sBniZJ8PPtXh+aoB/jObPHF3ejibLhcddHX/YP5s8bLKFfWrkOsCvEXeudeLTAknjGkPSuMawBlxmSBrX2PplNMCHXo7xC+x7fyHAi4RV97+ddcMYr+tH//GPp+F9dFjz73/7dBalff3o8z++pLT2HiLArwZ3rnXi0wJJ4xpD0rjGsAZcZkga19j6ZTrAhyZj/MIt614J8Dn146ZPAAAAAADwJiQy4P0tyWcXegAAAAAAcoYADwAAAABABhDgAQAAAADIAAI8AAAAAAAZQIAHAAAAACADCPAAAAAAAGQAAR4AAAAAgAwgwAMAAAAAkAEEeAAAAAAAMuDHTZ8AAAAAVul/HDYmX/zvc2v9ZwIAWC0CPAAAQE7ERvfxt4jxAFbi3bt3mz6FN4ol9AAAAHnwQnqf6xgAQGpRgQcAAMi82ZP5/zhsUIcHsKTv379v+hTe6CoAKvAAAADZNm9dnTo8AGQUAR4AACDDFkvjZHgAyCICPAAAAAAAGUCABwAAyKplCukU4QEgcwjwAAAAAABkAAEeAAAAAIAMIMADAAAAAJABzIEHAAAAAKzD+/fvn71yf3+/kTPJKAI8AAAAACBBk7l98i2S/CxYQg8AAAAASMoL6X2Bw944AjwAAEBW/fe5tZHfBYBZvH//fq5YPu/xbxABHgAAAACwYgtHcTL8CwjwAAAAGbZYIZ3yO4BELRnCyfDTEOABAACybd40TnoHgIwiwAMAAGTe7Jmc9A4gaSupny/6l9w1d7dedHz1ePDV8evHpAsBHgAAIA9mSeakdwBJW+Hq98QX0t/9+7dk/4HVI8ADAADkxH+fW9Mi+gtvAUCObNe/PsS4/ayLiOifb798HB17+3tXRI4uJ44eOyZlftz0CQAAAGCVwqD+008/ici3b982fToAsHF3zb986oron/9R33589eqfZyKi/+HDxs5rflTgAQAAAAArsPJF7yv5C+Pje7SAXq/8aXvaL6YQAR4AAAAAkFdXf//UFZGj/6g/Teq3v3dF9MrPt83jYd+73d3jq7vNnOWMCPAAAAAAgHy6a/7tTESOLp/vaw8L8N1P+/ufzrrRa93u2f6HFPegJ8ADAAAAAHIqLL/rn/860ZYu7GAnoh9d3kaN7m4/H+kicra/20xrHZ4ADwAAAADIo6hPXcw+92iE3NHl1y8foze3t+tfvl4eiUi3/WtKEzwBHgAAAACQP8Pl8893v4uMxs1NDIz7+OdUJ3gCPAAAAABgBe7v71P0F9792u6KyNGf55rq/uEPuoh0f79d/B9OEAEeAAAAAJA74S73OfN7JK3T4QnwAAAAAIC8ifa/xyfxu+bu1tZWXMP5MPb/8nM6p8MT4AEAAAAAq7HCVfTL/VVhl7q4/nUiIts//yIicvbPZwl+uG1+obL9GhDgAQAAAAArs5IMv/Rf8kol/eNfP0cj446von51d1fHux+mTZ1LCQI8AAAAACBfogL89K3s2/V/fNZFpHu2/2Fra2tra+vD/llXRI4u/xHTtT4lCPAAAAAAgFVasn6+ghp+WIB/0Xb968Pt5ZGuD1/Q9aPL24fRXPg0+nHTJwAAAAAAyJv7+/v3798v9osr+Oc/fnl4+PL6Ydsfv3z9OMNxaUGABwAAAACsXhjFZ4/xKx8jnz8soQcAAAAAJGXGWE56nwUVeAAAAABAgkbhfLIaT26fCwEeAAAAALAOxPUlsYQeAAAAAIAMIMADAAAAAJABBHgAAAAAADKAAA8AAAAAQAZsPTw8bPocAAAAAACZ8f37902fgrx7927Tp7ABdKFfjW/fvm36FN6Qn376SfhvjiRxjSFpXGNYAy4zJI1rbP3C/+Z4y1hCDwAAAABABlCBBwAAAADM4W0uX08DKvAAAAAAAGQAFXgAAAAAwBxoYrcpVOABAAAAAMgAAjwAAAAAABlAgAcAAAAAIAMI8AAAAAAAZAABHgAAAACADKALPQAAAABgTd6/fz/6+f7+foNnkkUEeAAAAABAUsYT+wtvEeZnwRJ6AAAAAEAiXkjvk0fOfvCbRYAHAAAAAKzeAoGcDP8yltADAAAAAFZpmRwe/i4r6mNRgQcAAAAArMxKquiU4mMR4AEAAAAAyAACPAAAAABgNVZYOacIP4kADwAAAABYgZVHbjL8MwR4AAAAAMCy0hq2r463traOr6a8e9c83t3diuweN6/uljkscQR4AAAAAEBKLflc4Op4/+yFN7c+fDrrdod/7p592v8wmfVnPGwdCPAAAAAAgPy5uzreejG+75+JiP758vbh4eHh4fbysy4iZ/u7zbv5D1sPAjwAAAAAIFfurprHux9eSO9y1/zbmYgcXX6tf9wWEZHtj/Wvl0ci0m3/ejfnYetCgAcAAAAALCW5DfD39/fz/uV3zd0P+5/OuqIfXd5eHsUf82u7KyJHf/745OWPf/2sj0fzGQ9bGwI8AAAAACClFnw0oB99vrz9+iWqmk+6/T0umIts//yLiHR/v53rsLUhwAMAAAAA8mO7/vXh65f61PAuInf//k1E9D98mHjnwx90Efnt33dzHLY+BHgAAAAAADKAAA8AAAAASKn7+/sN/KszLo5f+xp6AjwAAAAAAGPiVs0vftjqEOABAAAAAEtJrk7+/v37zRThU4kADwAAAAB4U6Z3kQ/7zv/y8/Ych60PAR4AAAAA8LZM6yL/rO/8jIetDQEeAAAAALCshBa6J/TXbv+poot0P/396snLV3//1BXRK3/anuuwtSHAAwAAAABSJ9mt72E0l7P93eOrsL5+d9Xc3T+Tp8F8xsPW5cd1/4MAAAAAgDy6v79///79Cv+qJDP8dv0fl79/2D/rnu1/OBt7/ejya3177sPWhAo8AAAAAGA1VhW519F8fvvjl9vLz0f66AX96PPtw5ePix22FlsPDw+b+Hfz5tu3b5s+hTfkp59+Ev6bI0lcY0ga1xjWgMsMSeMaW7/wv3kafP/+/YV3ly/Cz1J+f/fu3ZL/ShZRgQcAAAAArMwylfPwd5n9Pg174AEAAAAAqzTK4fP+FtH9ZVTgAQAAAACrN28UJ72/igAPAAAAAEjE/f39tEz+7PUXjsQIS+gBAAAAAAkaT+ajdfXU2xdAgAcAAAAArAmhfRkEeAAAAADz+eV//e/xP/72X/+5qTMB3hQCPAAAAIBZPYvu4y8S44Gk0cQOAAAAwExi0/uM7wJYHgEeAAAAwOtmyedkeCBRBHgAAAAAADKAPfAAAAAAXjF7af2X//W/2Qyfe+/evdv0KbxRVOABAAAAAMgAKvAAAAAAgDl8//5906fwRlcBUIEHAAAAACADCPAAAAAAAGQAAR4AAADAK2bvS0cHOyA57IEHAAAAAKzJ+/fvRz/f399v8EyyiAAPAAAA4HW//dd/vjpMjvI7Jo0n9pffIs+/iiX0AAAAAGbycj4nveOZ9+/fv5DeY49P7mTygQo8AAAAgFmFKf1ZKZ7ojkmLpfHwtyjFT5PnAB94nfb5tev7IiKiqsbeYaWsKc+O8uwDy435baNxYWqJnyMAAACQPb/913/+9NNPIvLt27dNnwvSaMla+vv378nwsXIb4D27brn+2Au+7/qWe11tNcvjGT7o99Z8ZgAAAACQU6taBk8pPlZOA7xnW64vohqNEzOsuQde59RyfN+p2cXx0vqg7wvldgAAAABA2uWyiV3QOXdFxGg0zdGKeUUrNxuGiIjb9R4P9bquiKjFwtpPEgAAAAByZeVd6Ghr90wuA3xUVdef19Q13RAR6fWD4SvhAnp1b+f5zngAAAAAwOwSCttk+HG5XEKvmRcX5kxHDvq+iLpXHHTsUyfcMq+qxuGJOdHrDgAAAACATdp6eHjY9DmsTdhwXn3sYxd06jXHjzv0hU3xf/zjHydf/Ne//rWy0wQAAACAFPv+/fuzV5Kuk092s3v37l2i/2I65XIJfbzhzvjDxy704Vp7EdVotC4uLi4uLlqtqqGKiGvVO8GUvwgAAAAAMLSGVe5L/BNXx1tbW8dXse/dXTWPd3e3Iru7x82ruyl/Q4wpf2mScrmEPo5n1xxfRK1WHgvr0Qg5o9EcVdsVpWw2i3Jguf71TVAux6ykjy22MwBznRg6iqRxjSFpXGNYAy4zJI1rbP3C/+aYy9Xx/tnUt3b3z7pjL3S7Z939s/bn26/17bGX7/79W4InOJ+3UYH37LrliqhG48kQeKXcvLi4mFwrHza7869vqMEDAAAAQDbdXR1vvRDf98+6IvrR5e1D6Pbysy4i3U8fnpbWb3/visjR5cNzXz4m/n/hufwH+KBTP7BcX9RqqznrrPdCURURvz9I9MwAAAAAAAm4u2oe736Ymt7lrvm3MxE5uvz65eOw2r79sf718khE5OyfYwn+6p9nIqL/4UOCpzuznAd4z65HK+dbzbjl8C9iOjwAAAAAZM1dc/fD/qezruhHl7dhJH8uqqr/+XkN/eOfj0REfvv3aCt8uIBer/xpW1IgxwE+8Oyw9G40LmLTe9CpHxwcHNjexDthc7tSkVlyAAAAAPCCtc1pn+8f0o8+X96Oldef+fhl1jXwt793RfTKz7fN493HZndxve7WIbdN7Dy7Zrkvl96VYknEF7frmdr42vphu3p9xgX3AAAAAIC02K5/fagv9qvRevnHentYgO9+2t9/PKjbPdv/cHZ0uYFN8PmswAed+mvpXUREq1SjkXG2F/WrCx4X3VfI7wAAAADwZgx3xv/HYxf6cK39eLO729vPR7qInO3vNtdeh89lBd5rO76IiO/UDpyY941G1HleKZ9Ur2uO77tWzX16xMncW+YBAAAAAEm4v79PfK3+1fGHT10R/fNfHwvr0Qi5o8uvo2r79nb9y9efZWv/rNv+9a5eX+ve+DxW4L2u+/pBEaXcvGg1DFUdvqCqRqN1YWrEdwAAAAB4zf39/Rr+lffv3yf7D10d7+6fiehHl0+GwG/Xv8Zulg+b3XXbv665Bp/HCrxmXlyYcxyvaGZTm+cXAAAAAAA5cdfcjWrvt19nLah/+IMu0u3+fiuyzhJ8HivwAAAAAADM4Op4/vQ+svbp8AR4AAAAAMAbdHd1vLUfzot/iE3vd83dra2treOriXfC5na//Lzm6fAEeAAAAABAeiW0+/3q+MP+WVh6nzYPbvvnX0REzv75LMEP29X/ed1z5AjwAAAAAIDFJdpeLuw/v/J/4q65O0zvLy2c//jXz9HIuOOrqF/d3eOi+78yBx4AAAAAkC3JZfhk+s9f/f1TV0Sk++nDVpzRovnt+j8+6yLSPduPjvywf9YVkaPLf6x3gpyIEOABAAAAAOmU1HOBq3+ezXzsdv3rw+3lka4PX9D1o8vbhy8f1x/fRbYeHh428M/mzrdv3zZ9Cm/ITz/9JPw3R5K4xpA0rjGsAZcZksY1tn7hf/M0+P79e+zr79+/X+G/8vLi+Xfv3q3w38oKKvAA8NxPv/zPn375n5s+CwAAgIxZbcE8mcXz2fbjpk8AAFLk//g//69nP/9//+//vbnTAQAAeIvC2vumzyKNCPAAAAAAgNUIa+bLxO+E2s7nA0voASAyXn5/+UUAAAC8YJn4TXp/AQEeAAAAALBi9/f3c+Xw8OB5f+utIcADQCR2uzt74AEAABb2Qhp/9haF91mwBx4AAAAAkJTJoD76gcQ+LwI8ADwK6+30nwcAAEgIoX0ZBHgAeO7bb/+PiHz79m3TJwIAAAA8Yg88AAAAAAAZQIAHAAAAACADWEIPAAAAAJjDu3fvNn0KbxQVeAAAAAAAMoAADwAAAABABhDgAQAAAADIAAI8AAAAAAAZQIAHAAAAACADCPAAAAAAAGQAAR4AAAAAgAwgwAMAAAAAkAEEeAAAAAAAMoAADwAAAABABhDgAQAAAADIAAI8AAAAAAAZQIAHAAAAACADCPAAAAAAAGQAAR4AAAAAgAwgwAMAAAAAkAEEeAAAAAAAMoAADwAAAABABhDgAQAAAADIAAI8AAAAAAAZsPXw8LDpcwDm88c//lFE/vWvf236RJBbXGNIGtcY1oDLDEnjGgPWjwo8AAAAAAAZQIAHAAAAACADCPAAAAAAAGQAAR4AAAAAgAwgwAMAAAAAkAEEeAAAAAAAMoAxcgAAAAAAZAAVeAAAAAAAMoAADwAAAABABhDgAQAAAADIAAI8AAAAAAAZQIAHAAAAACADCPAAAAAAAGTAj5s+AWBhQcdu9+f7lWLFLCvJnA3yKAi8wWC+XykUNIVrDDPjPoZ0GN7tuIVhIdzKgPUhwCO7Bn3Xdef7FUM3hU8LzGzQtqx5r7HGhck1hplxH8MGBF6nfd7Xm6YW/tmzD8ZudWq11SRYYT7cyoD1IcAjuwqVRkOf81cKyZwKcqpQNAzjySs91/VFRERVjVJJRKTXc31fREQ1jJJIkWsM8+A+hrXz7Jrlihj66M9helcNo9Trub7v1OzixTDcA7PgVgasz9bDw8OmzwEAMiGsUqnVxklZe1o2CDr1muOrRqPJl14AqTa8kQ3L7FH5ffjC87cBAOlCEzsAmElYpTIazefpXUSUcrNhiO9atreJUwOAGQX9noioezvRfczrhuX34QuaboiI35+z/QcAYE1YQo/somMK1in8lmvo0yrsmm6I67pdz9QowmNm3MewZoO+LyKl4pT8DiyEWxmwPgR4ZBcdU5AmYVkLmA/3MWzUZH6PKvS088BcuJUB60OAR3bRMQXrVCiqIr573qlocTUDr+348lKFHojDfQxrFi0WOu9UtPJkfg+iW9moQg/MhFsZsD40sQOA2QwnLalG9bCyU1DCYclBEAzap5brC9OXAGTA06Fx8rx/nXArA4A0I8ADwKwCz46iegx60APIhrFbmWpUT4Y7kT37wHLHXwAApA8BHtkVdkwJm6DM2D2FjilYWhB4N+3z62j4u4iIqhp7h5WY3vTAq7iPAcgBbmXA+rAHHtkVdkwJm6DM2D2FjilYmqJoZVMrm5s+D+QD9zEAOcCtDFgfKvDIriDwBgMpFDRFiX5+VXgwAKQE9zGsASO+kDRuZcD6EOABYD6B17npXl/3RKR02DQ18Tp2v8gaegApNdG27nVG44KeHgCQRiyhB4CZBR371BnrYlcK/6fvOo7r0LgZQCox4gsA8oMAj3zwOraUX6wWBJ59askhJQUszrNrjhuOkdOlaznDilZBr6qu4/tOzS5yhWFh3MeQEEVhrTLWh1sZkKwfNn0CwGr0Xatue/HvBZ5dP6hNnf4FzMSzLVdEjEbTLGtacewdRSs3W1VVRNzulIsQmAH3MQA5wK0MSBQVeORDoaiK61oH0miZ4zuRnwy7bZzwrBcLC/o9EVGrlfiLSNnZUx3fd7ueqXGZYSHcx5AQmthhnbiVAckiwCMflHKzJfWa41q14QfG4weFalSZ0o1lDfq+iJSK064jpVgSoaSAJXAfQ0JmHOs1jhFfWBi3MiBZBHjkhlJutop2zXKtWs8wxOWDAgno9QOJv57CCj2wFO5jSAJN7LBm3MqABBHgkSeKZl40pG65rssHBVZM0w1xXf/6JijHLCwNvLbji4ihsyYQy+E+hpWjiR3Wj1sZkBSa2CFvNDNqJ+b3pMBHBVZHq1RVEd+p1W0vCEYvB0Hg2fWa5coLO+SBuXAfA5AD3MqAJGw9PDxs+hyAxbzUlafXc31fRDWM0vjLdOXBcoJOveZM2eiuGo0mPXkwJ+5jWIPwMguvnBkb2nGZYS7cyoD1YQk9smuGrjy++3RQCV15sByl3LzY8Trt8+ue7w+vLVU19g4rOyxRxQK4j2ENwsssvHJmbGjHZYa5cCsD1ocKPLIrCLzBYL5fKRQIWQBShPsY1iC8zMIrZ8ZLjssMc+FWBqwPAR4AZuHZB5YrRuNi2jL5Vw8AAAAAlkITOwBYBcbIAQAAIGHsgUeuDZd0sU4LC5nsWedaBy/u8lOLDE/GinEfwyp5HVvKL64TCjz71JJDFhNhtbiVAStCgEd+BF6nfd7XR43AwxXNQ2q11aTdKeajlA8Nx5qh31NENQ65yLAU7mNIWt+16jJlZkbg2aeW64uIse7TQr5wKwOSQ4BHXnh2zXJFDH305/CjQjWMUq/n+r5Ts4sUFDAnzbxoVQIRkUG7ZrliNFqV2Bq7QkEBy+M+hsQViqq4rnUgjZapjd22HrO7qEbjhKsMS+BWBiSJAI+c8LquiKjVijb+Z1GrJ2ZZEdHtA8t1zzsVjUe+mNMwmhcNw5BigaSOxHAfQ/KUcrMl9ZrjWrVhhn/M7qpRPayUNa4vLIVbGZAoAjzyIWwgpu7tRJ8Fww+L4Quabojr+v2BMHQUi1HKprnpc0C+cR/DeijlZqto1yzXqvUMQ1yyO1aKWxmQLAI88mHQ90WkVJzyYQGsUBAE09+kQI+FcR/D2iiaedGQuuW6LtkdK8atDEgWAR55NPlhET0OpkM4lhJ07FPH9V86hDnwWBHuY0iYZjZbxXrN8f2eFIhWSAi3MmDVCPDIh3A9VrijavLDIvDazpPHwcD8nsyUU1V1oyeDPOI+hoQEHbvdj3+rpKq+7zu1et8ojb9erJjsT8ZiuJUBySLAIyeiHVVO7cCJXhl+WIxGlzy2UwHmF9xc+yIixrPWzcDKcB9DMgZ9131lHqbvPl1cZOgm+5OxIG5lQKII8MgLzWw15HEGTtTqdGjiBWBO4aY+tVohvSMx3MeQiEKl0dBfP+zJr7C8GYvjVgYkaevh4WHT5wAA6RfWDdjiDgAAgI35YdMnAACZoOmGiPT6L3SgBwAAAJJEgAeAmWiVqiq+c9rxyPAAciYIPM/zPO+lKZkAgBRgCT0AzCLo2O1+b9jnSVWNUinuMFo3A0i7wOu0z/t6c7ghaNRZTERE1GqryW0MANKKJnYAMIunbZx93/Vj58HTuhlAunl2zXJFDH3056gvuGGUej3X952aXaTbBwCkFAEeAGYxYxtnWjcDSLVwLvfjFK/hnO6oMbhuH1jRCG+eRQJAChHgAWAWiqIpfJ0FkHFBvyePY7lYkF2QAAAgAElEQVQf8/vwhWiEd38gLCYCgDSiiR0AAGng2QcHBwe2t/gBwKsGfV9ESsUp+R0AkHJU4JE3wUstdBVKqFhe4HVuutfXPREpHTZNTbyO3S9WyhpXFxIVlk6BFZrM71GFvshuIMwj6Njt/ny/Qs9XYEEEeORH0LFPHTe2sdiQ0aAvD5bx/CIrhf/Tdx3HdWjdjPkFnXrNeXLbcq0Dd9rRIiQrLClcIh9ucp/M74HXdp5U6IGZPO3zOhN6vgILIsAjJ558C1ZVdaMng5zy7JrjiqhG9VCXruUMv6wU9KrqOrRuxgKU8qHhWLN/71WNQ54SYSnRJnenduBErwzz+2ia3GOHO2A2M/Z5ffIrPIsEFkOARz4EN9e+iIjRaJksZEYiolFLRqNpaiJe9/EdRSs3W1KvOb7b9UyNL76Yh2ZetCqBiMigXbNcMRqtSuz3WrYAYTU0s9WQUytcS6QaUff5oYkXgBnQ5xVYHwI88iHsyqNWK6R3JCTaGDqtMKXs7KmOT4LHIobRvGgYhhQLJHUkTNHM5oU58bJmXsS8CgBIFQI88oRNe0jOs9bNE5RiSeTFFgzAy5SySXoCkB/xfYUHg4H0u+eiN8s87wYWQIBHPoR7+nr9QCjBI0nTrzE6hGN1mKYBINM8u2693FZYjDn3zAOIEOCRE1qlqrqOc9opnjDNC0mIGj9d3wTlmO2hw9bNhk49ActgmgaArAs6r6V31age0ikRWBABHvkQdNr9kiq+71g1R1TVKJXiDmPoKBYXPiTynVq93zipjF4OgmDQjvpB0boZS2GaBoDsi/oKq9VWsyydes3xR1NWA88+tVxfSjrFFmBhBHjkw9MBpL7v+rGPfhk6iiUoo17zVi262sZHdqtGgzHwWAbTNADkQNRXOJxOGDZ4HS5eUzSz2SrWa45l6ywlAhZEgEc+zDiAlKGjWI5Sbl7seJ32+XXP9x8rpcbeYWWHETpYEtM0AORG1PM1bPDq9wcyLKCEQ1vc805F46E3sAgCPPKBAaRYG0Urm1p502eB3GKaBoAcKRRVEX+8A+xkpgcwjx82fQIAAEDCRonhpAMgQcHrNn2KyLTwVuZ2PRGJ4rr41zejy4qhLcByqMAjZ4LAu2mfX/ceXymxuhmLCjp2ux/1Pgx/fhWNErE4pmkgeZ5ds9zXDxORcH/QCbc0zCuc2uJadWmcmFpYgvedtrdjaspoaItaZFcjsJith4eHTZ8DsCJPOjg/M+qACszOsw8sN5raFf78KkZ8YWFBx273e240fYlpGkiEZ9fPe+KPd3pVVdWP7/wqItzVsIjhR6bRuDC1uK9nXFbAwgjwyI3hh0XUUSx6sDu4aZ9fhz3p+bDAvILAGwykUNAUJfr5VeHBwAJ4SIT1iOKUajROnsw7CLzOqeX4o9eHI7+45rCIwOu0z0VvljURCTr2qTN6Olk9ZJURsDgCPHIi+uYbX2gfPvvlOwiA9OIhEdYheDqY+5V3ww9XFrEBQGqwBx75EHZEUasnsd8wlPJJ9brmPGmCCszJs+vnsndSKROekAymaWANwg3IxuGUPK6UDw3Hcp22VzY1Ge5mpmE4AKQGAR75EM5Pnj5+iZklWJbXdX1fSgOTSwgAgHH0fAXWhwCPPJleYWdmCYDsCLzOTff6uicipcOmqYnXsfvFCptGsbywJbjb9UwtdkuZ13VlrEN4tL6NhuF42aDvuq4YuilK9POrwoMBzI0Aj3yIFvmNFv09E80sMXR2wGNR4YQv17L1lkmMQmLGWz2JiJTC/+m7juM67ETG0pSdPdXxfdeqS/Xw6UOhIOi0Tx1XRNS9HUXCrnbOy+vbABERKVQaDV0KhcefX/8VngoBi6GJHfJi2KhONarjc9/DufCO6zNJDssJAm9w0w2vJVFVtcSIL6zesB2nUT3UpWs5wymGUXtwoRcnVsGz69boKZGqqiIyNlhONRpNUxsbi8CnJwCkCAEe+TEaeBNnYlwOMB9GfCFx0UUWXUThnx6vqOgpJZcYViHwOtHD7XGqMVaV9+wDy1WN6glPJQEgRVhCj/xQNLPZ0jujue+RcC48e0exJNYEImnDaRqV+Hw+XPo8dfMyMDtFK5ta2RQJgiB65fkMBM28uDDXf2bIsyAIJq80APMhwCNfRl9JgBVjxBeSNts0jTWeEN4C0hQSEXid03PHLz1dMjRo1yyXTRnAcgjwAACkB9M0sCaj2nsccj2WMGxLNGrD+ZTv1OpChgcWRYBHdjF0FBsRNka87j2+Utobb5wILCiapnF9E5RjblQB0zSwKs9nHcSg1wIWF92sYgrtmnlxUenUa87UsUEAXkWAR3YxdBRr91hVGOf7luuwJhBLC2cV+k6t3m+cVEYvB0EwaEctOqfukAdm9OQ2FrWgB1bI67oiolZP4j8SlfKh4Vgu7TyARRHgkV0MHcWaeXb4tTdsjLgTXU2Dm7Bxou/U7CI1KyxDKTdbUq85vmvVokeSrnUwejipGg0eEmFJwc21LyJiNFqMZkGCprfzALAcAjyya7ypGA3GkDjPtsKiwrNCu1I2tXK4JNC1bJ0Ij6Uo5ebFjtdpn1/3xgZzh8+MuM1heWGvRLVaIb0jIYWiKvLCwIyoQl+kpgIshgCPfHg+MHn+A4CXDUd8xa8JVMon1eua409vQAbMLBynsemzQJ5RHUVyhmvkrYNetXEy/uQx7CHjuCJiHLKcCFgQAR5vA92bsazZRnz5/YHQZwFAaoW9EnnWiCRpZsPoWa7vO1bNiXlfrbYopwALI8Ajuyb7iY1vFo3Dei0sixFfSFjgddrd615v+hGlwyZffbG4sFeic9opnpTJ8EiIZjYvKl4nbBHz+HK4HYgLD1gKAR7ZFa3Rmvl4lfVaWEI04mva5BtGfGEFPLtuvTzcS6bMVQZmFHTa/ZIqUW1UVY1SKe4wpq5iaeFmIHPTpwHkztbDw8OmzwFYQhAEIiKDds1yxWi0KrE1doXWT1jecM2HalTH+4kN9/T5sUNvgZmNX2H6ztShGdzPsIywI8yraBkDAClFgEc+BB273adigIQFnn06tUCqGo0TpjJhCWGy4jEQEhUE3mDw+mGFAkMPsKzw+fZ17/GVEvM0gOUR4AFgHgGb+pAQhmUAyIvJPkWPeEwJLIUAj7yJ1tQ/MxgMpN89F71Z5psxgHTy7APL5astgKwb7tQIn2/vRBuCBjej5988qQQWR4BHfszQ/okPDABpFkX4Bu3BsUrju8zCn1/FljQsLorv8U8jh6V5vpEBi6ILPXIi6LyW3lWjeljhswJAimlmqyGnVtgeXC3F9gcnWWFeg77rumLopijRz68KDwYWEE5VVasnsXcqpXxSva45/vSprABeRoBHPgQ3175ET3ulU685/ujB77DvWEmnpAUg1cZ3jfq+7/txTyVJVphXodJo6BIONgh/fv1Xpk1BAF4z6PsiUipOu08pxZKI7/cHwq0MWAQBHvkQflqoezuKiOzsqY7vX98E5bIiomhms1Ws1xzL1lmuBSC1gs5pmN5Vo7qnF4tTDiNZYV6K8tj3e/xnIDnTK+xhhR7AogjwyJPoce/ks11lZ091fPe8U9FYegognaIHkTSxA5Blmm6I6/pO2yvHlU28tuOLiKFTUgEW88OmTwBIQKGoSvjwd0gplkTE788w/BYANmj6ulNgBTz74KBetzte3MQWYBW0SlUVEdeq2x1vbDZQEHgdux62p6/SlQhYFBV45EP4uNfteqamjUrww0X0wnotAOkX3sfo7ITE+b7rW64zGvLFonqsllI+afRPLdd3Hct1Jt5WjUZ8gzsAs2CMHPJiOLTEaJyYmoyGlLRMTZHAs2vTJ5oA08w4b2kcHcKxDCbBYw2CwHucxx1RjSpJHqsVeJ2J60w19g4r9BQGlkKAR35EET4cLTrezHmImaOY0/CamgNXGRYWPjDqua4vIqpqxA6R4yERVmdKkt/Td0hYAJBWBHjkSuB12ueiN8uaiAQd+9SJZsOravXwhC8kmFMQeIM5+yYUCpSwsKAZHxjxkAgrN5nkucwAIKUI8AAApMGMWzaowCMZYYqPnnsT4LFqw0fiPOcGlkSABwAAeKue5PaQqhqHJyaL1rC4wOu0z/t6c/gY6OkCIxp9AMugCz1yLwgCUXjYi0WEFdGw4El1FECOxOd2GoxhFaLWwYY++nOY3lXDKPV6ru87NbvIGg9gQQR45EjgdU7PHb/0dOHfoF2zXJ72YhGDvuu6YuimKNHPrwoPBpYSeJ2b7vV1T0RKh01TE69j94skK6zAZGdwcjtWzOs+HfUe/lnU6olZVkR0+8By3fNOReN7GbAIAjzy4rHtfCnubd+p1YUMj/kUKo2GLoXC48+v/0oh6ZNCvo133xQZ3dD6ruO4Dk8isbRBN7q+yO1ISNDviYi6txNdW8P8PnxB0w1xXb8/EJ53A4sgwCMnvLbjS+y2Ks28uKh06jXHd9pemQVbmIOiPLbaGf8ZSIhn1xw3nMmtS9dyhos+CnpVdR3WnWIFika1QW5HggZ9X0RKxSn5HcCSftj0CQArMVyudRJfnFLKh4aIuF1vvacFALOL9okajaZZ1rTi2DuKVm62qqpwG8OytLJJescaTeb3qEJfZMEasBgq8MiT0eNeIEFBEMS8OhgMpN89F71Zpj6KhUTfakf7Rp9RdvZUx/fdrmdqXGOYx4w9OMfRjxMLC5fIh5vcJ/N7EC2Z5CsbsCgCPPKhUFRFXvhiG1XoedyLpXh23Rrv2RzDmGGfPBDr2brTCUqxJPLy9QfEmbEH5zj6cWJx0SZ3p3bgRK8M8/tomtzUJ5UAXkWARz4o5UPDsVzXOuhVGyc7Y5uVh5NyRMQ4pJ6AxQWd19K7alQP+UqCJfX6gcSvcA4r9MDcZuzB+eRXeN6NxWlmqyGn0UemakTd54cmXgAwFwI88kIzG0bPcn3fsWpOzPtqtUXnJywhuLke9UmUTr3m+KOWiYFnn1quLyWdraVYQlS1ur4JyjHfbYfrTg2dOxnmRA9OrJuimc0Lc+JlzbyIeRXAXGhih/zQzOZFq1E1VPXJy6pqVButC2YvYTnh8uZwGaCys6eK+Nc34WZ4RTObraoqrmXTXwxL0CpVNRx6aXtjnRaCIPDses16OlkZAAC8QVTgkS+KVja1Mk93kZRof3K4GXl8im3YYCxs2sOzIixIKTdbUq85vmvVoi3LrnUw2rysGg0eRWJVwg1m173HV0p7h5UdavUAkG4EeACYX9g2cXy38mSmBxaglJsXO16nfX7d8/1hzwVVNYhWWKGgU685Ey09fN9yHRltDgIApBEBHtkVzsUJR93MOCOHuThYWDQXJ5p0EMX1sd3KNBjDyoRLiTZ9Fsgtzw7Te/RgKGpXN7hpn1+7vu87Nbt4QdMYAEgpAjyyK5yLE466mXFGDnNxsLgowVt1aZyYWliC9522t2NqyqjBGKMKAaSbZ0ftFJ4V2pWyqZUrnXALh60T4QEgnbYeHh42fQ7AYoLAGwykUNAUJfr5VeHBwIKGE2yNxoWpxa1BNRp86cUSgrHWdVMo3MOwlODpEI253wcAbBYVeGTX+FwcZuRgHTTzoqV32uciEvUbs0+daDa8qlYPT8qkdyzOs8NO87NQVWOPScpYQDhQI+rHGYN2HgCQbgR4AJiDopUfa+xK2Wwy9ACro6qqPLauC1948ucR33f9mttnyQcWM96B8ynaeQBAuhHgkTcvLkFl8SkWFi6ff2GN/KsHAC/TzGahU6/5IqrRODHH41XgdU4txx+9Hnj2qeWyVRnzC7t5+E7bK8ddOlE7D0PnsgKAdCLAIz+CzuNy5ikIV0gMZSssLeicOn7sFC9FiybEW6fFVrOsKJrZbMiB5brnnYrGSnrMQatUVdfxXasu1fHhhOFceCdscFfhoxIAUooAj5x40lBMVdWNngzyYrJPnWsdvLhJmS70WFxY+zQOp+RxpXxoOJY7qpxGlVT2KmNOSvmk0T+1XN91LNeZeFs1Gic8EwKA1CLAIx+Cm2tfRMRotMz4bX3A/KLENPPx6tTsBQCpoWhms6V3wrnvjy+Hc+HLfIgCQJoR4JEPYVtdtVrhiwdWSjMvWpVARGTQrlmuGI1WJbbGTn8FLK1QVEV8t+uZWuz6Za/rytgqj3DXBos+sBhFK5saTTgBIHMI8MiT6XNxgIUNo3nRMAwpFkjqSIqys6c6/nBv8pM6aBB02qfh7uS9HUXCrnbOy+PAAABA/mw9PDxs+hyAFfDsA8uN6/0EANnh2XXLfdbO43GQnGo0mqY2HHkgEtvwDlhAEHiDgYgUChoPKQEgzQjwyIuw3ZhabZywfw/JCrzOTff6uicipcOmqYnXsftFNo5iRQKv0z6fmKihGmNV+fCJpVE9MUnvWEDgddrnfb05HMsyeiIkIjwWAoB0I8AjH4KO3e733Ogrr6oapVLcYcUKX3exjOezCsPBhNGXX771YrWCIAh/YN8GVim6Y43mqg7ju2oYpV7P9X1mrgJAirEHHvkw6LvuY/nA95801n1k6CbzlrAwz645blgK1aVrOcNLrqBXVdfxfadmF/nWi5UhtyMJUTPE0aj38M+iRgs6dPvAct3zTkXjeSQApBEBHvlQqDQa+gyH0a4ZC/NsyxWR4Sbk7uM7ilZutqRec15oIA7MYVR7f2IwGEi/ey56s8xFhkVF0wvCZojymN+HL2i6Ia7r9wfC824ASCMCPPJBUWi7g2RF33pHVatnhg3ESfBYypMmdvGMGR5WAtOEU1dH0wue53cAQMr9sOkTAIBMePatd4JSLK3xbJBLQee19K4a1caUZ0jAAibze/SsssiCNQBIJyrwyIv4JafPsKUUS+r1A4nvNh9+6wUWF9xc+xJ1Q5RorkbUGDHw7FPL9aWkM+0AywmXyIeb3Cfze+C1nZefVQIANosAj3zw7NrYDJypaKyLhUUbQ69vgnJMa6fht15D5wLDosJVHlGWCvdkDK83RTObrWK95li2zl0MS4nuZU7twIleGeb30TS5qXuFAAAbxxJ65IUa7+kBmzs9ZJ9WqaoivlOr297Yeo8gCDy7Hj5A4lsvlheVPsM9GX5/MHpD2dlTRdzzzgyrjYDpNLPVMIafh6rxbP7lxAsAgFShAo980Mzm1OAUeJ1Ty5HS4YnJ2lMsQRn1mrdq0XoP1zoYrfxQjQbferE6haIq4o9v2lCKJRGf9uBYmqKZzQtz4mXNvIh5FQCQKlTgkX+KVm42DN+1TilcYUlKuXnRalSNZ4s7jGqj1WqysBnL0XRDRNyuJyKjEvz1zei+RZ8FAADePCrweBvCPX9Tti8D81C0sqmVN30WyKOovZhVl8aJqYUleN9pezumpoz6LNAeHACAN4wKPN6S8e2kAJA2mtkwRMR3rbYnSvmkqoqIa9UODg4OokadxiFPIQEAeLuowONNCDrnrlC5wryCwBvM+dCnUNAYVojFaeZFS++0z0UkartgnzrRbHhVrR6elNmpAQDAG7b18PCw6XMAlhd07HY//q1ez/Wjb7+01sV8RkOVZseoQgAAACSFCjzyYdB33ZeDlmo0TkjvmE+haBjGk1d67qgYapRKImNPiFTDKImwygMAAABJoQKPfHhlqXNBY4AclhcW5NVq46T87IIKOvWa46tGg1b0WIUgeGFkhsImDQAA3iwCPADMJIzvU5fIv/I2MJOg87jnfQouMiwt8Drt7nWvN/2I0iGPIwEglVhCDwCz8LquiBj6tK+00QSwrmdqfOvFYsKVHNEfVFXd6Mkgtzy7br38kEhESus4EwDA/AjwyBFKCtigoN/b9Ckg44Kba19ExGi0THb9ICFB59z1RUQ1qof6TmFa1w42agBAShHgkReUFJCsQlEV8d3zTkWL64botR1fXqrQA68Z9H0RUasV0juSM7zMTkz6ugJAFhHgkQ+UFJA0pXxoOJbrO7V6v3pY2SlErcSCIBi0T8OnR2q1Qn7HkkpF7lNIHJcZAGQVAR75QEkBydPMVkNOLdd3Hct1Jt5WjUaTyw9LCPso9PqBUIJHYrjMACDbftj0CQArREkByVI0s9lqNarGk/ZiqmpUG60L+itgWVqlqorvnHa8F6bIAcvRzIbBZQYAmcUYOeSEZx9YrlptUQIFkFFBx273e27UzENVjVIp7rBihZVGWFLg2eHGH1VVS7HXGZcZAKQUAR65EUX4xkmZZYEAMsizDyz39cOYA4/lPBlXOA2XGQCkFAEeOUJJAUCGBYE3GLx+WKGg0Y8TCxvFd9Wo7unF4pTDuMwAIKVoYoe8GC8p+L7v+3HlBUM3hW8kAFJJUYhMSNyw5ys7zgAgmwjwyIegcxqm99dKCms8JwAAUomerwCQVQR45AMlBQD5EQRx/cEHg4H0u+eiN8tsTsaiGCMHANlGgEeeUFIAkG2eXbfcl/uLGfqazgX5pJkNw7Wc084OT7wBIIMI8MgHSgoAMi/ovJbeVaN6WKH8jiUEHbsrhiquUztwpg4rpOcrAKQVAR45QUkBQMYFN9ejvUDSqdccf7QtaDhjo6QzJxPLGfRddzSt0Pfd2I6v9HwFgNQiwCMfKCkAyLqol8fejiIiO3uq4/vXN0G5rIgomtlsFes1x7J1xnNjGYWiYRivH1ak5ysApBMBHvlASQFAPkS9PJRiScT3+wMZ3rSUnT3V8d3zTkXjQSQWppRNc9PnAABYHAEe+UBJAUC+FIqqiD/e2WMy0wMAgDeGAI98oKQAIOvCZpxu1zM1bRTXh4voRSTo9zZ6fsiZwOvcdK+veyJSOmyamngdu1+s0GYBAFLth02fAAAAEAkTvIhr1W0viErw4jttLxARCby244uIykoiLC3o2PWDmuU4ru/7/mjTWd91rNpBvRNs9OQAAC/Zenh42PQ5ACsSeJ1297rXm35EWGQAgJTy7APLFRGjcWFqQadec5419DAaNLHDkqKrTDWqh7p0LceNLqvA65xaji9cZgCQYiyhR1549msDlEWktI4zAYBFaeZFS++0z0VERCk3W2KfOtGtTVWrhydlYhWW49nRM6KmqYl43cd3FK3cbEm95vjDjRwAgNQhwCMfgs6560tUUNgpTFthqrCzD0DKKVr5sfiplM1mmQ4fWJ2wlYJarcTn83DYAQkeAFKLAI98iOYnV0+Y8w4AwDThx2U0rTBG2D1xjScEAJgLAR55Mv0bCQBkAr08sA7j8wmfYtgBAKQbAR75EI5fmv6NBADSj14eSFz4cTk+n3DccNiBofOQCADSiQCPnNDMhuFazmmneMIMWwBZRC8PrINWqaqu4zu1er9xUhm9HATBoH0aPkCaukMeALBxjJFDjgSeHX75UFW1VCrFHFGssEceQEqFw73UaqvJfQrJiptQOKRG/ekBAKlEBR55Mf51xPd934/7amLopvDFGECK0csDyVPKzYsdr9M+v+49flqqqrF3WNnRWOMBAGlGgEc+BJ3TML2rRnVPLxanHDZ1TSoAbBq9PLBOilY2tfKmzwIAMCcCPPJhOEaOpacAMoteHgAA4GUEeOQJS08BZJpmthpyalk1h14eWJ2gY7f78/0KlxkApBQBHvnA0lMA2UcvDyRi0Hddd75f4TIDgJSiCz1yw7MPLJdF9ACyahTfX+vlQZcxzCcIvMFgvl/hMgOAlCLAIx/C9YE9N5xgqxqxC09ZEwggxRgjBwAAXsESeuTDk/WBvu/GLjxlTSCA1KOXBwAAmIoAj3woFA3DeP2wImPkAKQVvTywTkHg3bTPr3ujF0qlPb3C/AMASDmW0AMAkBL08sBaeHbdcuNXqqlG9YTNZgCQXgR4AADSgF4eWIvxbomH+k4hWpo2uGmfX4cb0HiGBADpRYBHzkysCZTS3mFlh266ANIubGL3KqNxYWrJnw3yKrrOjEbLnFwuPwz3XGUAkFbsgUeOjI9QfuT7lutQTwCQdvTywBp4XVdE1GoldrO7Uj6pXtcc3+16pkaCB4AUIsAjNzw7WhOoGnuHlZ1nawJ9p2YXKSgASC+lbJqbPge8EdOHHSjFkkj89ngAQAr8sOkTAFbDs62wqNBqNs2ypgxpZbPZbFVVEXEt29v0aQIAsEGFoioibnfa52HQ74mIykIPAEgpAjzyIfrGUT2JXSavlE+qqoj0+sF6TwsAgDSJPhBdy/ZiPhGDzqnjT/0wBQBsHkvokQ+Dvi+vrwn0+wMRvpQAAN6ScMDBo5Kq+r5r1VxVNfb29GJRpN/v9q+jCQhGqd/uBAw7AIBUIsAjT3r9QGLb8kQVegAA3pxB33VjBxz4vuv7z9/xXdcXQzd53g0AaUSARz5ouiGu6zttrxzXqM5rO76IGDpN7AAAb8yMAw7GsQceAFKKOfDIi+EMOdWojs99D+fCO64vTJIDAAAAkGUEeORH4Nmnljtl+I1qNE7M+OX1AAAAAJABBHjkS+B1wrnvjy+Fc+HLhHcAAIbCBWrXvcdXSnvjC9gAAKlEgAcAAHhLhpvO4rDdDABSjQAPAADwdnj2geXKcIHaTtSubnAzWsBmNC7i+sECAFKAAI/cC4JAFJYEAgAwiu/xhfZhaZ4IDwBp9cOmTwBYncDr1OsHB7b35NVBu1Y7OKh3gg2dFQAAaRH0eyKiVk9il8kr5ZOqKiK9Pp+ZAJBOBHjkRdCp1yzHn7KnT3ynRoYHALxxg74vIqXitHVpSrEkIn5/sL5TAgDMgQCPnPDaji8iarX1fNmfZl5ctKqqiO+0vfhfBgDgDZleYQ8r9ACAtCLAIx+8rivT1wSKUj40RMTtkuABAG+YphvywhPt6Gm4obMDHgDSiQCPPJm+JhAAAIholaoqIq5Vtzte8FiIDwKvY9fD9vTVCvkdAFLqx02fALAShaIq4rtdz9Riv3VEFfpiYc3nBQBAqijlk0b/1HJ917FcZ+Jt1WhMWcwGAEgBxsghL0ZzbauNkx3tcWxcEHg37XPHZSwOAACRwOuM5kWAQaIAAAVRSURBVL5HwrnwZY30DgApRoBHfnh23XKndaGfMvIWAAAAADKCAI98oaQAAMB0nl0/l72TSlnhYxEAMogADwAA8EaE+83YUgYAWUUXegAAAAAAMoAADwAA8EaEU+Rcy/aC1w8GAKQOS+gBAADeiCDwBjfdcDaLqKpaKpXiDitWTPq+AkAaEeABAADeiOHM1VewSR4AUooADwAA8EYEgTcYvH5YoaDRpR4A0ogADwAAAABABtDEDgAAAACADPhx0ycAAACANQsC76Z9ft0bvVDa29N3yhoL5wEg1VhCDwAA8JZ4dt1y/di3VKN6QgN6AEgvAjwAAMCbEXTqNccXEdWoHuo7hUL48uCmfX7t+r7Qgh4A0owADwAA8FZEc+SMRsucXC4feHYtfJcIDwDpRBM7AACAN8LruiKiViuxm90VrVJVRcTtems+LwDAbAjwAAAAb0qpOG2Xu1IsrfNEAABzIsADAAC8EZpuyEsV9qDfExG1WFjfKQEA5kCABwAAeCu0SsMQca16J5h4L/DsU8cXtXpCH3oASCma2AEAALwRQcdu96Xnur6IqKpR2tP1oki/3+1fhy+KahilZ79VrDBaDgDSgQAPAADwRkRN6OdEV3oASIsfN30CAAAAWI9C0TCMuX+LLfEAkBZU4AEAAAAAyACa2AEAAAAAkAEEeAAAAAAAMoAADwAAAABABhDgAQAAAADIAAI8AAAAAAAZQIAHAAAAACADCPAAACztrrm7tbW1tbXbvHv12KvjmENnfxEAALxZBHgAAAAAADKAAA8AAAAAQAb8uOkTAADgbfn45eHhy6ZPAgAAZBAVeAAAAAAAMoAADwAAAABABhDgAQCY7u6qebwbdpgP7e4eN69m7gof9ZHf2to9vnr22jK95Zc8KwAAkE0EeAAA4t1dHW992P901u2Ovdjtnn3a/zAeyKe6Ot7dPxMR0Y8uv375mJKzAgAAmUWABwAgzl3zL1H8/nx5+zB0e/lZFxHpnu2/HJbvmrv7Z11ZcXpf9qwAAECWEeABAIhx92u7KyJydPm1/nF79PL2x/rXyyMRETn759SsfNfc/fBp9el9ybMCAAAZR4AHAOAFv/17Ymv5xy9h3XtKMk8svS91VgAAIPsI8AAAxNj++RcREel++hB2iJutRdzvvx6H6V0SSe//f3t3bNs2EAVg+G4XqskIlwlo927TMSU1gMt0aZSS6rKEMgE1QZAi1C50QckWYNKKTRHBCd9XCQJEvPbHUfc+OBUAcBMEPACMKZtdlUIIpxviVi+3vU9X83673h4/br/NuGb+ulMBALdBwAPAuLJpu92mSunlq+dqfmNtWzoV9vr7En9H/+BUAED+BDwATCrKumnbvu+7brepzqp5v13frUZufE+brm1+DnfCh6XuhH/3VADATRDwAHBZUZR1c6zm4862sbfk08N9EUJRL53w75sKALgNAh4AXjv8+BxjjHGkv892tu3/dOM/XyjhZ04FAORNwAPAa8X9Qwph6jj78Pd3CCGE9Gk1+YAlEn72VABAzgQ8AIwo6scqhGFh29fzK94Pv0573kP1WBdvPeE54a/2Uvv8qQCAfAl4ABhVNt0Q4PvtcV1bjDHG1d3QyWnTXdrzfsrtsF9/uVbCz58KAMiVgAeACUXd9sPKtrOdbSmlatd1ffsv59xls7t6ws+fCgDIU+z7/n/PAAAAAFzgBB4AAAAyIOABAAAgAwIeAAAAMiDgAQAAIAMCHgAAADIg4AEAACADAh4AAAAyIOABAAAgAwIeAAAAMiDgAQAAIAMCHgAAADIg4AEAACADAh4AAAAy8AQ0Y+q+2ThPwAAAAABJRU5ErkJggg=="/>
          <p:cNvSpPr>
            <a:spLocks noChangeAspect="1" noChangeArrowheads="1"/>
          </p:cNvSpPr>
          <p:nvPr/>
        </p:nvSpPr>
        <p:spPr bwMode="auto">
          <a:xfrm>
            <a:off x="460375" y="-2765425"/>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006263"/>
            <a:ext cx="6031909" cy="4210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1048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762000"/>
          </a:xfrm>
        </p:spPr>
        <p:txBody>
          <a:bodyPr>
            <a:normAutofit fontScale="90000"/>
          </a:bodyPr>
          <a:lstStyle/>
          <a:p>
            <a:pPr algn="l"/>
            <a:r>
              <a:rPr lang="en-US" sz="2200" dirty="0" smtClean="0"/>
              <a:t>Data 607, Fall 2017</a:t>
            </a:r>
            <a:br>
              <a:rPr lang="en-US" sz="2200" dirty="0" smtClean="0"/>
            </a:br>
            <a:r>
              <a:rPr lang="en-US" sz="2800" b="1" dirty="0" smtClean="0">
                <a:solidFill>
                  <a:srgbClr val="C00000"/>
                </a:solidFill>
              </a:rPr>
              <a:t>Project 3 - </a:t>
            </a:r>
            <a:r>
              <a:rPr lang="en-US" sz="2400" b="1" dirty="0" smtClean="0">
                <a:solidFill>
                  <a:srgbClr val="C00000"/>
                </a:solidFill>
              </a:rPr>
              <a:t>Most Valued Data Science Skills </a:t>
            </a:r>
            <a:r>
              <a:rPr lang="en-US" sz="2400" b="1" dirty="0" smtClean="0"/>
              <a:t/>
            </a:r>
            <a:br>
              <a:rPr lang="en-US" sz="2400" b="1" dirty="0" smtClean="0"/>
            </a:br>
            <a:endParaRPr lang="en-US" sz="2800" dirty="0"/>
          </a:p>
        </p:txBody>
      </p:sp>
      <p:sp>
        <p:nvSpPr>
          <p:cNvPr id="3" name="Subtitle 2"/>
          <p:cNvSpPr>
            <a:spLocks noGrp="1"/>
          </p:cNvSpPr>
          <p:nvPr>
            <p:ph type="subTitle" idx="1"/>
          </p:nvPr>
        </p:nvSpPr>
        <p:spPr>
          <a:xfrm>
            <a:off x="2438400" y="6019800"/>
            <a:ext cx="6400800" cy="599536"/>
          </a:xfrm>
        </p:spPr>
        <p:txBody>
          <a:bodyPr>
            <a:normAutofit/>
          </a:bodyPr>
          <a:lstStyle/>
          <a:p>
            <a:pPr algn="r"/>
            <a:r>
              <a:rPr lang="en-US" sz="1400" b="1" dirty="0" smtClean="0"/>
              <a:t>Group 7</a:t>
            </a:r>
          </a:p>
          <a:p>
            <a:pPr algn="r" fontAlgn="b">
              <a:spcBef>
                <a:spcPts val="0"/>
              </a:spcBef>
              <a:defRPr/>
            </a:pPr>
            <a:r>
              <a:rPr lang="en-US" sz="1300" dirty="0"/>
              <a:t>Albina </a:t>
            </a:r>
            <a:r>
              <a:rPr lang="en-US" sz="1300" dirty="0" err="1"/>
              <a:t>Gallyavova</a:t>
            </a:r>
            <a:r>
              <a:rPr lang="en-US" sz="1300" dirty="0"/>
              <a:t>, John </a:t>
            </a:r>
            <a:r>
              <a:rPr lang="en-US" sz="1300" dirty="0" err="1"/>
              <a:t>Grando</a:t>
            </a:r>
            <a:r>
              <a:rPr lang="en-US" sz="1300" dirty="0"/>
              <a:t>, Mehdi Khan, </a:t>
            </a:r>
            <a:r>
              <a:rPr lang="en-US" sz="1300" dirty="0" smtClean="0"/>
              <a:t>Olga </a:t>
            </a:r>
            <a:r>
              <a:rPr lang="en-US" sz="1300" dirty="0" err="1"/>
              <a:t>Fornicheva</a:t>
            </a:r>
            <a:r>
              <a:rPr lang="en-US" sz="1300" dirty="0"/>
              <a:t>, </a:t>
            </a:r>
            <a:r>
              <a:rPr lang="en-US" sz="1300" dirty="0" err="1"/>
              <a:t>Yijian</a:t>
            </a:r>
            <a:r>
              <a:rPr lang="en-US" sz="1300" dirty="0"/>
              <a:t> </a:t>
            </a:r>
            <a:r>
              <a:rPr lang="en-US" sz="1300" dirty="0" smtClean="0"/>
              <a:t>Lu,</a:t>
            </a:r>
            <a:endParaRPr lang="en-US" b="1" dirty="0" smtClean="0"/>
          </a:p>
          <a:p>
            <a:pPr algn="r"/>
            <a:endParaRPr lang="en-US" dirty="0"/>
          </a:p>
        </p:txBody>
      </p:sp>
      <p:sp>
        <p:nvSpPr>
          <p:cNvPr id="6" name="TextBox 5"/>
          <p:cNvSpPr txBox="1"/>
          <p:nvPr/>
        </p:nvSpPr>
        <p:spPr>
          <a:xfrm>
            <a:off x="665672" y="1173193"/>
            <a:ext cx="4343400" cy="369332"/>
          </a:xfrm>
          <a:prstGeom prst="rect">
            <a:avLst/>
          </a:prstGeom>
          <a:noFill/>
        </p:spPr>
        <p:txBody>
          <a:bodyPr wrap="square" rtlCol="0">
            <a:spAutoFit/>
          </a:bodyPr>
          <a:lstStyle/>
          <a:p>
            <a:r>
              <a:rPr lang="en-US" b="1" dirty="0" smtClean="0"/>
              <a:t>Introduction:</a:t>
            </a:r>
            <a:endParaRPr lang="en-US" b="1" dirty="0"/>
          </a:p>
        </p:txBody>
      </p:sp>
      <p:cxnSp>
        <p:nvCxnSpPr>
          <p:cNvPr id="8" name="Straight Connector 7"/>
          <p:cNvCxnSpPr/>
          <p:nvPr/>
        </p:nvCxnSpPr>
        <p:spPr>
          <a:xfrm>
            <a:off x="685800" y="914400"/>
            <a:ext cx="800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8547" y="1447800"/>
            <a:ext cx="7239000" cy="4431983"/>
          </a:xfrm>
          <a:prstGeom prst="rect">
            <a:avLst/>
          </a:prstGeom>
          <a:noFill/>
        </p:spPr>
        <p:txBody>
          <a:bodyPr wrap="square" rtlCol="0">
            <a:spAutoFit/>
          </a:bodyPr>
          <a:lstStyle/>
          <a:p>
            <a:r>
              <a:rPr lang="en-US" dirty="0" smtClean="0"/>
              <a:t>The online job site Indeed.com was used for this project. Job were search within 100 miles of 10 largest cities in USA by population. </a:t>
            </a:r>
          </a:p>
          <a:p>
            <a:endParaRPr lang="en-US" dirty="0"/>
          </a:p>
          <a:p>
            <a:r>
              <a:rPr lang="en-US" b="1" dirty="0" smtClean="0">
                <a:solidFill>
                  <a:srgbClr val="002060"/>
                </a:solidFill>
              </a:rPr>
              <a:t>Scraping Setup: </a:t>
            </a:r>
          </a:p>
          <a:p>
            <a:pPr marL="285750" indent="-285750">
              <a:buFont typeface="Arial" panose="020B0604020202020204" pitchFamily="34" charset="0"/>
              <a:buChar char="•"/>
            </a:pPr>
            <a:r>
              <a:rPr lang="en-US" sz="1600" dirty="0" smtClean="0"/>
              <a:t>For each location, the job postings from the first page (50) were scraped and all data within the &lt;p&gt; and &lt;li&gt; tags were returned. Common words found by observation were dropped using the </a:t>
            </a:r>
            <a:r>
              <a:rPr lang="en-US" sz="1600" dirty="0" err="1" smtClean="0"/>
              <a:t>drop_l</a:t>
            </a:r>
            <a:r>
              <a:rPr lang="en-US" sz="1600" dirty="0" smtClean="0"/>
              <a:t> list</a:t>
            </a:r>
          </a:p>
          <a:p>
            <a:endParaRPr lang="en-US" sz="1600" dirty="0" smtClean="0"/>
          </a:p>
          <a:p>
            <a:pPr marL="285750" indent="-285750">
              <a:buFont typeface="Arial" panose="020B0604020202020204" pitchFamily="34" charset="0"/>
              <a:buChar char="•"/>
            </a:pPr>
            <a:r>
              <a:rPr lang="en-US" sz="1600" dirty="0" smtClean="0"/>
              <a:t>If the link selected had already been scraped (based on the first 100 characters of the </a:t>
            </a:r>
            <a:r>
              <a:rPr lang="en-US" sz="1600" dirty="0" err="1" smtClean="0"/>
              <a:t>url</a:t>
            </a:r>
            <a:r>
              <a:rPr lang="en-US" sz="1600" dirty="0" smtClean="0"/>
              <a:t>) then the link was passed over. For each object returned, a single list was compiled for the entire job posting and then tokenized.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Common "stop words" were then removed along with the </a:t>
            </a:r>
            <a:r>
              <a:rPr lang="en-US" sz="1600" dirty="0" err="1" smtClean="0"/>
              <a:t>drop_l</a:t>
            </a:r>
            <a:r>
              <a:rPr lang="en-US" sz="1600" dirty="0" smtClean="0"/>
              <a:t> words.</a:t>
            </a:r>
          </a:p>
          <a:p>
            <a:endParaRPr lang="en-US" sz="1600" dirty="0" smtClean="0"/>
          </a:p>
          <a:p>
            <a:pPr marL="285750" indent="-285750">
              <a:buFont typeface="Arial" panose="020B0604020202020204" pitchFamily="34" charset="0"/>
              <a:buChar char="•"/>
            </a:pPr>
            <a:r>
              <a:rPr lang="en-US" sz="1600" dirty="0" smtClean="0"/>
              <a:t>Frequency distributions were then performed on the resulting list, the resulting list in bigrams form, and the resulting list in trigrams form.</a:t>
            </a:r>
          </a:p>
          <a:p>
            <a:endParaRPr lang="en-US" dirty="0"/>
          </a:p>
        </p:txBody>
      </p:sp>
    </p:spTree>
    <p:extLst>
      <p:ext uri="{BB962C8B-B14F-4D97-AF65-F5344CB8AC3E}">
        <p14:creationId xmlns:p14="http://schemas.microsoft.com/office/powerpoint/2010/main" val="2907587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762000"/>
          </a:xfrm>
        </p:spPr>
        <p:txBody>
          <a:bodyPr>
            <a:normAutofit fontScale="90000"/>
          </a:bodyPr>
          <a:lstStyle/>
          <a:p>
            <a:pPr algn="l"/>
            <a:r>
              <a:rPr lang="en-US" sz="2200" dirty="0" smtClean="0"/>
              <a:t>Data 607, Fall 2017</a:t>
            </a:r>
            <a:br>
              <a:rPr lang="en-US" sz="2200" dirty="0" smtClean="0"/>
            </a:br>
            <a:r>
              <a:rPr lang="en-US" sz="2800" b="1" dirty="0" smtClean="0">
                <a:solidFill>
                  <a:srgbClr val="C00000"/>
                </a:solidFill>
              </a:rPr>
              <a:t>Project 3 - </a:t>
            </a:r>
            <a:r>
              <a:rPr lang="en-US" sz="2400" b="1" dirty="0" smtClean="0">
                <a:solidFill>
                  <a:srgbClr val="C00000"/>
                </a:solidFill>
              </a:rPr>
              <a:t>Most Valued Data Science Skills </a:t>
            </a:r>
            <a:r>
              <a:rPr lang="en-US" sz="2400" b="1" dirty="0" smtClean="0"/>
              <a:t/>
            </a:r>
            <a:br>
              <a:rPr lang="en-US" sz="2400" b="1" dirty="0" smtClean="0"/>
            </a:br>
            <a:endParaRPr lang="en-US" sz="2800" dirty="0"/>
          </a:p>
        </p:txBody>
      </p:sp>
      <p:sp>
        <p:nvSpPr>
          <p:cNvPr id="3" name="Subtitle 2"/>
          <p:cNvSpPr>
            <a:spLocks noGrp="1"/>
          </p:cNvSpPr>
          <p:nvPr>
            <p:ph type="subTitle" idx="1"/>
          </p:nvPr>
        </p:nvSpPr>
        <p:spPr>
          <a:xfrm>
            <a:off x="2438400" y="6019800"/>
            <a:ext cx="6400800" cy="599536"/>
          </a:xfrm>
        </p:spPr>
        <p:txBody>
          <a:bodyPr>
            <a:normAutofit/>
          </a:bodyPr>
          <a:lstStyle/>
          <a:p>
            <a:pPr algn="r"/>
            <a:r>
              <a:rPr lang="en-US" sz="1400" b="1" dirty="0" smtClean="0"/>
              <a:t>Group 7</a:t>
            </a:r>
          </a:p>
          <a:p>
            <a:pPr algn="r" fontAlgn="b">
              <a:spcBef>
                <a:spcPts val="0"/>
              </a:spcBef>
              <a:defRPr/>
            </a:pPr>
            <a:r>
              <a:rPr lang="en-US" sz="1300" dirty="0"/>
              <a:t>Albina </a:t>
            </a:r>
            <a:r>
              <a:rPr lang="en-US" sz="1300" dirty="0" err="1"/>
              <a:t>Gallyavova</a:t>
            </a:r>
            <a:r>
              <a:rPr lang="en-US" sz="1300" dirty="0"/>
              <a:t>, John </a:t>
            </a:r>
            <a:r>
              <a:rPr lang="en-US" sz="1300" dirty="0" err="1"/>
              <a:t>Grando</a:t>
            </a:r>
            <a:r>
              <a:rPr lang="en-US" sz="1300" dirty="0"/>
              <a:t>, Mehdi Khan, </a:t>
            </a:r>
            <a:r>
              <a:rPr lang="en-US" sz="1300" dirty="0" smtClean="0"/>
              <a:t>Olga </a:t>
            </a:r>
            <a:r>
              <a:rPr lang="en-US" sz="1300" dirty="0" err="1"/>
              <a:t>Fornicheva</a:t>
            </a:r>
            <a:r>
              <a:rPr lang="en-US" sz="1300" dirty="0"/>
              <a:t>, </a:t>
            </a:r>
            <a:r>
              <a:rPr lang="en-US" sz="1300" dirty="0" err="1"/>
              <a:t>Yijian</a:t>
            </a:r>
            <a:r>
              <a:rPr lang="en-US" sz="1300" dirty="0"/>
              <a:t> </a:t>
            </a:r>
            <a:r>
              <a:rPr lang="en-US" sz="1300" dirty="0" smtClean="0"/>
              <a:t>Lu,</a:t>
            </a:r>
            <a:endParaRPr lang="en-US" b="1" dirty="0" smtClean="0"/>
          </a:p>
          <a:p>
            <a:pPr algn="r"/>
            <a:endParaRPr lang="en-US" dirty="0"/>
          </a:p>
        </p:txBody>
      </p:sp>
      <p:cxnSp>
        <p:nvCxnSpPr>
          <p:cNvPr id="8" name="Straight Connector 7"/>
          <p:cNvCxnSpPr/>
          <p:nvPr/>
        </p:nvCxnSpPr>
        <p:spPr>
          <a:xfrm>
            <a:off x="685800" y="914400"/>
            <a:ext cx="800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38200" y="1981200"/>
            <a:ext cx="7239000" cy="2369880"/>
          </a:xfrm>
          <a:prstGeom prst="rect">
            <a:avLst/>
          </a:prstGeom>
          <a:noFill/>
        </p:spPr>
        <p:txBody>
          <a:bodyPr wrap="square" rtlCol="0">
            <a:spAutoFit/>
          </a:bodyPr>
          <a:lstStyle/>
          <a:p>
            <a:r>
              <a:rPr lang="en-US" b="1" dirty="0" smtClean="0">
                <a:solidFill>
                  <a:srgbClr val="002060"/>
                </a:solidFill>
              </a:rPr>
              <a:t>Scraping Setup (contd.): </a:t>
            </a:r>
          </a:p>
          <a:p>
            <a:endParaRPr lang="en-US" b="1" dirty="0" smtClean="0">
              <a:solidFill>
                <a:srgbClr val="002060"/>
              </a:solidFill>
            </a:endParaRPr>
          </a:p>
          <a:p>
            <a:pPr marL="285750" indent="-285750">
              <a:buFont typeface="Arial" panose="020B0604020202020204" pitchFamily="34" charset="0"/>
              <a:buChar char="•"/>
            </a:pPr>
            <a:r>
              <a:rPr lang="en-US" sz="1600" dirty="0" smtClean="0"/>
              <a:t>The location, job title, link, processed list, and frequency distribution results (50 most common for single, bigram, trigram) were then saved in several CSV files</a:t>
            </a:r>
            <a:r>
              <a:rPr lang="en-US" sz="1600" dirty="0"/>
              <a:t> </a:t>
            </a:r>
            <a:r>
              <a:rPr lang="en-US" sz="1600" dirty="0" smtClean="0"/>
              <a:t>based on the job posting, location and for the entire study.</a:t>
            </a:r>
            <a:endParaRPr lang="en-US" sz="1600" dirty="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Those CSV files were further processed and finally two CSVs were created with filtered information specific to soft skills and technical skills.</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911012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762000"/>
          </a:xfrm>
        </p:spPr>
        <p:txBody>
          <a:bodyPr>
            <a:normAutofit fontScale="90000"/>
          </a:bodyPr>
          <a:lstStyle/>
          <a:p>
            <a:pPr algn="l"/>
            <a:r>
              <a:rPr lang="en-US" sz="2200" dirty="0" smtClean="0"/>
              <a:t>Data 607, Fall 2017</a:t>
            </a:r>
            <a:br>
              <a:rPr lang="en-US" sz="2200" dirty="0" smtClean="0"/>
            </a:br>
            <a:r>
              <a:rPr lang="en-US" sz="2800" b="1" dirty="0" smtClean="0">
                <a:solidFill>
                  <a:srgbClr val="C00000"/>
                </a:solidFill>
              </a:rPr>
              <a:t>Project 3 - </a:t>
            </a:r>
            <a:r>
              <a:rPr lang="en-US" sz="2400" b="1" dirty="0" smtClean="0">
                <a:solidFill>
                  <a:srgbClr val="C00000"/>
                </a:solidFill>
              </a:rPr>
              <a:t>Most Valued Data Science Skills </a:t>
            </a:r>
            <a:r>
              <a:rPr lang="en-US" sz="2400" b="1" dirty="0" smtClean="0"/>
              <a:t/>
            </a:r>
            <a:br>
              <a:rPr lang="en-US" sz="2400" b="1" dirty="0" smtClean="0"/>
            </a:br>
            <a:endParaRPr lang="en-US" sz="2800" dirty="0"/>
          </a:p>
        </p:txBody>
      </p:sp>
      <p:sp>
        <p:nvSpPr>
          <p:cNvPr id="3" name="Subtitle 2"/>
          <p:cNvSpPr>
            <a:spLocks noGrp="1"/>
          </p:cNvSpPr>
          <p:nvPr>
            <p:ph type="subTitle" idx="1"/>
          </p:nvPr>
        </p:nvSpPr>
        <p:spPr>
          <a:xfrm>
            <a:off x="2438400" y="6019800"/>
            <a:ext cx="6400800" cy="599536"/>
          </a:xfrm>
        </p:spPr>
        <p:txBody>
          <a:bodyPr>
            <a:normAutofit/>
          </a:bodyPr>
          <a:lstStyle/>
          <a:p>
            <a:pPr algn="r"/>
            <a:r>
              <a:rPr lang="en-US" sz="1400" b="1" dirty="0" smtClean="0"/>
              <a:t>Group 7</a:t>
            </a:r>
          </a:p>
          <a:p>
            <a:pPr algn="r" fontAlgn="b">
              <a:spcBef>
                <a:spcPts val="0"/>
              </a:spcBef>
              <a:defRPr/>
            </a:pPr>
            <a:r>
              <a:rPr lang="en-US" sz="1300" dirty="0"/>
              <a:t>Albina </a:t>
            </a:r>
            <a:r>
              <a:rPr lang="en-US" sz="1300" dirty="0" err="1"/>
              <a:t>Gallyavova</a:t>
            </a:r>
            <a:r>
              <a:rPr lang="en-US" sz="1300" dirty="0"/>
              <a:t>, John </a:t>
            </a:r>
            <a:r>
              <a:rPr lang="en-US" sz="1300" dirty="0" err="1"/>
              <a:t>Grando</a:t>
            </a:r>
            <a:r>
              <a:rPr lang="en-US" sz="1300" dirty="0"/>
              <a:t>, Mehdi Khan, </a:t>
            </a:r>
            <a:r>
              <a:rPr lang="en-US" sz="1300" dirty="0" smtClean="0"/>
              <a:t>Olga </a:t>
            </a:r>
            <a:r>
              <a:rPr lang="en-US" sz="1300" dirty="0" err="1"/>
              <a:t>Fornicheva</a:t>
            </a:r>
            <a:r>
              <a:rPr lang="en-US" sz="1300" dirty="0"/>
              <a:t>, </a:t>
            </a:r>
            <a:r>
              <a:rPr lang="en-US" sz="1300" dirty="0" err="1"/>
              <a:t>Yijian</a:t>
            </a:r>
            <a:r>
              <a:rPr lang="en-US" sz="1300" dirty="0"/>
              <a:t> </a:t>
            </a:r>
            <a:r>
              <a:rPr lang="en-US" sz="1300" dirty="0" smtClean="0"/>
              <a:t>Lu,</a:t>
            </a:r>
            <a:endParaRPr lang="en-US" b="1" dirty="0" smtClean="0"/>
          </a:p>
          <a:p>
            <a:pPr algn="r"/>
            <a:endParaRPr lang="en-US" dirty="0"/>
          </a:p>
        </p:txBody>
      </p:sp>
      <p:cxnSp>
        <p:nvCxnSpPr>
          <p:cNvPr id="8" name="Straight Connector 7"/>
          <p:cNvCxnSpPr/>
          <p:nvPr/>
        </p:nvCxnSpPr>
        <p:spPr>
          <a:xfrm>
            <a:off x="685800" y="914400"/>
            <a:ext cx="800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9600" y="1143000"/>
            <a:ext cx="7239000" cy="3877985"/>
          </a:xfrm>
          <a:prstGeom prst="rect">
            <a:avLst/>
          </a:prstGeom>
          <a:noFill/>
        </p:spPr>
        <p:txBody>
          <a:bodyPr wrap="square" rtlCol="0">
            <a:spAutoFit/>
          </a:bodyPr>
          <a:lstStyle/>
          <a:p>
            <a:r>
              <a:rPr lang="en-US" b="1" dirty="0" smtClean="0">
                <a:solidFill>
                  <a:srgbClr val="002060"/>
                </a:solidFill>
              </a:rPr>
              <a:t>Tidy operations and visualization in R: </a:t>
            </a:r>
          </a:p>
          <a:p>
            <a:endParaRPr lang="en-US" b="1" dirty="0" smtClean="0">
              <a:solidFill>
                <a:srgbClr val="002060"/>
              </a:solidFill>
            </a:endParaRPr>
          </a:p>
          <a:p>
            <a:r>
              <a:rPr lang="en-US" b="1" dirty="0" smtClean="0">
                <a:solidFill>
                  <a:srgbClr val="002060"/>
                </a:solidFill>
              </a:rPr>
              <a:t>Soft Skills:</a:t>
            </a:r>
          </a:p>
          <a:p>
            <a:pPr marL="285750" indent="-285750">
              <a:buFont typeface="Arial" panose="020B0604020202020204" pitchFamily="34" charset="0"/>
              <a:buChar char="•"/>
            </a:pPr>
            <a:r>
              <a:rPr lang="en-US" sz="1600" dirty="0" smtClean="0"/>
              <a:t>CSV  containing data for soft skills  was brought into R for tidy operations and analysis.</a:t>
            </a:r>
          </a:p>
          <a:p>
            <a:endParaRPr lang="en-US" sz="1600" dirty="0" smtClean="0"/>
          </a:p>
          <a:p>
            <a:pPr marL="285750" indent="-285750">
              <a:buFont typeface="Arial" panose="020B0604020202020204" pitchFamily="34" charset="0"/>
              <a:buChar char="•"/>
            </a:pPr>
            <a:r>
              <a:rPr lang="en-US" sz="1600" dirty="0" smtClean="0"/>
              <a:t>A soft skill lexicon was created with the words that are typically used to construct and describe soft skill sets, which was compared with the dataset and only the rows with matching combination of words were selected.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since soft skills are a bit descriptive in nature, they are better expressed through combination of words. Therefore trigrams were used to find soft skills.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Since same soft skills can be expressed through different words, rows belong to specific soft skills are combined under  specific categories</a:t>
            </a:r>
            <a:endParaRPr lang="en-US" sz="1600" dirty="0"/>
          </a:p>
        </p:txBody>
      </p:sp>
    </p:spTree>
    <p:extLst>
      <p:ext uri="{BB962C8B-B14F-4D97-AF65-F5344CB8AC3E}">
        <p14:creationId xmlns:p14="http://schemas.microsoft.com/office/powerpoint/2010/main" val="371045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762000"/>
          </a:xfrm>
        </p:spPr>
        <p:txBody>
          <a:bodyPr>
            <a:normAutofit fontScale="90000"/>
          </a:bodyPr>
          <a:lstStyle/>
          <a:p>
            <a:pPr algn="l"/>
            <a:r>
              <a:rPr lang="en-US" sz="2200" dirty="0" smtClean="0"/>
              <a:t>Data 607, Fall 2017</a:t>
            </a:r>
            <a:br>
              <a:rPr lang="en-US" sz="2200" dirty="0" smtClean="0"/>
            </a:br>
            <a:r>
              <a:rPr lang="en-US" sz="2800" b="1" dirty="0" smtClean="0">
                <a:solidFill>
                  <a:srgbClr val="C00000"/>
                </a:solidFill>
              </a:rPr>
              <a:t>Project 3 - </a:t>
            </a:r>
            <a:r>
              <a:rPr lang="en-US" sz="2400" b="1" dirty="0" smtClean="0">
                <a:solidFill>
                  <a:srgbClr val="C00000"/>
                </a:solidFill>
              </a:rPr>
              <a:t>Most Valued Data Science Skills </a:t>
            </a:r>
            <a:r>
              <a:rPr lang="en-US" sz="2400" b="1" dirty="0" smtClean="0"/>
              <a:t/>
            </a:r>
            <a:br>
              <a:rPr lang="en-US" sz="2400" b="1" dirty="0" smtClean="0"/>
            </a:br>
            <a:endParaRPr lang="en-US" sz="2800" dirty="0"/>
          </a:p>
        </p:txBody>
      </p:sp>
      <p:sp>
        <p:nvSpPr>
          <p:cNvPr id="3" name="Subtitle 2"/>
          <p:cNvSpPr>
            <a:spLocks noGrp="1"/>
          </p:cNvSpPr>
          <p:nvPr>
            <p:ph type="subTitle" idx="1"/>
          </p:nvPr>
        </p:nvSpPr>
        <p:spPr>
          <a:xfrm>
            <a:off x="2438400" y="6019800"/>
            <a:ext cx="6400800" cy="599536"/>
          </a:xfrm>
        </p:spPr>
        <p:txBody>
          <a:bodyPr>
            <a:normAutofit/>
          </a:bodyPr>
          <a:lstStyle/>
          <a:p>
            <a:pPr algn="r"/>
            <a:r>
              <a:rPr lang="en-US" sz="1400" b="1" dirty="0" smtClean="0"/>
              <a:t>Group 7</a:t>
            </a:r>
          </a:p>
          <a:p>
            <a:pPr algn="r" fontAlgn="b">
              <a:spcBef>
                <a:spcPts val="0"/>
              </a:spcBef>
              <a:defRPr/>
            </a:pPr>
            <a:r>
              <a:rPr lang="en-US" sz="1300" dirty="0"/>
              <a:t>Albina </a:t>
            </a:r>
            <a:r>
              <a:rPr lang="en-US" sz="1300" dirty="0" err="1"/>
              <a:t>Gallyavova</a:t>
            </a:r>
            <a:r>
              <a:rPr lang="en-US" sz="1300" dirty="0"/>
              <a:t>, John </a:t>
            </a:r>
            <a:r>
              <a:rPr lang="en-US" sz="1300" dirty="0" err="1"/>
              <a:t>Grando</a:t>
            </a:r>
            <a:r>
              <a:rPr lang="en-US" sz="1300" dirty="0"/>
              <a:t>, Mehdi Khan, </a:t>
            </a:r>
            <a:r>
              <a:rPr lang="en-US" sz="1300" dirty="0" smtClean="0"/>
              <a:t>Olga </a:t>
            </a:r>
            <a:r>
              <a:rPr lang="en-US" sz="1300" dirty="0" err="1"/>
              <a:t>Fornicheva</a:t>
            </a:r>
            <a:r>
              <a:rPr lang="en-US" sz="1300" dirty="0"/>
              <a:t>, </a:t>
            </a:r>
            <a:r>
              <a:rPr lang="en-US" sz="1300" dirty="0" err="1"/>
              <a:t>Yijian</a:t>
            </a:r>
            <a:r>
              <a:rPr lang="en-US" sz="1300" dirty="0"/>
              <a:t> </a:t>
            </a:r>
            <a:r>
              <a:rPr lang="en-US" sz="1300" dirty="0" smtClean="0"/>
              <a:t>Lu,</a:t>
            </a:r>
            <a:endParaRPr lang="en-US" b="1" dirty="0" smtClean="0"/>
          </a:p>
          <a:p>
            <a:pPr algn="r"/>
            <a:endParaRPr lang="en-US" dirty="0"/>
          </a:p>
        </p:txBody>
      </p:sp>
      <p:cxnSp>
        <p:nvCxnSpPr>
          <p:cNvPr id="8" name="Straight Connector 7"/>
          <p:cNvCxnSpPr/>
          <p:nvPr/>
        </p:nvCxnSpPr>
        <p:spPr>
          <a:xfrm>
            <a:off x="685800" y="914400"/>
            <a:ext cx="800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9600" y="1143000"/>
            <a:ext cx="7239000" cy="646331"/>
          </a:xfrm>
          <a:prstGeom prst="rect">
            <a:avLst/>
          </a:prstGeom>
          <a:noFill/>
        </p:spPr>
        <p:txBody>
          <a:bodyPr wrap="square" rtlCol="0">
            <a:spAutoFit/>
          </a:bodyPr>
          <a:lstStyle/>
          <a:p>
            <a:r>
              <a:rPr lang="en-US" b="1" dirty="0" smtClean="0">
                <a:solidFill>
                  <a:srgbClr val="002060"/>
                </a:solidFill>
              </a:rPr>
              <a:t>Data frame used for soft skill: </a:t>
            </a:r>
          </a:p>
          <a:p>
            <a:endParaRPr lang="en-US" b="1" dirty="0" smtClean="0">
              <a:solidFill>
                <a:srgbClr val="00206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1524001"/>
            <a:ext cx="3357616"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43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762000"/>
          </a:xfrm>
        </p:spPr>
        <p:txBody>
          <a:bodyPr>
            <a:normAutofit fontScale="90000"/>
          </a:bodyPr>
          <a:lstStyle/>
          <a:p>
            <a:pPr algn="l"/>
            <a:r>
              <a:rPr lang="en-US" sz="2200" dirty="0" smtClean="0"/>
              <a:t>Data 607, Fall 2017</a:t>
            </a:r>
            <a:br>
              <a:rPr lang="en-US" sz="2200" dirty="0" smtClean="0"/>
            </a:br>
            <a:r>
              <a:rPr lang="en-US" sz="2800" b="1" dirty="0" smtClean="0">
                <a:solidFill>
                  <a:srgbClr val="C00000"/>
                </a:solidFill>
              </a:rPr>
              <a:t>Project 3 - </a:t>
            </a:r>
            <a:r>
              <a:rPr lang="en-US" sz="2400" b="1" dirty="0" smtClean="0">
                <a:solidFill>
                  <a:srgbClr val="C00000"/>
                </a:solidFill>
              </a:rPr>
              <a:t>Most Valued Data Science Skills </a:t>
            </a:r>
            <a:r>
              <a:rPr lang="en-US" sz="2400" b="1" dirty="0" smtClean="0"/>
              <a:t/>
            </a:r>
            <a:br>
              <a:rPr lang="en-US" sz="2400" b="1" dirty="0" smtClean="0"/>
            </a:br>
            <a:endParaRPr lang="en-US" sz="2800" dirty="0"/>
          </a:p>
        </p:txBody>
      </p:sp>
      <p:sp>
        <p:nvSpPr>
          <p:cNvPr id="3" name="Subtitle 2"/>
          <p:cNvSpPr>
            <a:spLocks noGrp="1"/>
          </p:cNvSpPr>
          <p:nvPr>
            <p:ph type="subTitle" idx="1"/>
          </p:nvPr>
        </p:nvSpPr>
        <p:spPr>
          <a:xfrm>
            <a:off x="2438400" y="6019800"/>
            <a:ext cx="6400800" cy="599536"/>
          </a:xfrm>
        </p:spPr>
        <p:txBody>
          <a:bodyPr>
            <a:normAutofit/>
          </a:bodyPr>
          <a:lstStyle/>
          <a:p>
            <a:pPr algn="r"/>
            <a:r>
              <a:rPr lang="en-US" sz="1400" b="1" dirty="0" smtClean="0"/>
              <a:t>Group 7</a:t>
            </a:r>
          </a:p>
          <a:p>
            <a:pPr algn="r" fontAlgn="b">
              <a:spcBef>
                <a:spcPts val="0"/>
              </a:spcBef>
              <a:defRPr/>
            </a:pPr>
            <a:r>
              <a:rPr lang="en-US" sz="1300" dirty="0"/>
              <a:t>Albina </a:t>
            </a:r>
            <a:r>
              <a:rPr lang="en-US" sz="1300" dirty="0" err="1"/>
              <a:t>Gallyavova</a:t>
            </a:r>
            <a:r>
              <a:rPr lang="en-US" sz="1300" dirty="0"/>
              <a:t>, John </a:t>
            </a:r>
            <a:r>
              <a:rPr lang="en-US" sz="1300" dirty="0" err="1"/>
              <a:t>Grando</a:t>
            </a:r>
            <a:r>
              <a:rPr lang="en-US" sz="1300" dirty="0"/>
              <a:t>, Mehdi Khan, </a:t>
            </a:r>
            <a:r>
              <a:rPr lang="en-US" sz="1300" dirty="0" smtClean="0"/>
              <a:t>Olga </a:t>
            </a:r>
            <a:r>
              <a:rPr lang="en-US" sz="1300" dirty="0" err="1"/>
              <a:t>Fornicheva</a:t>
            </a:r>
            <a:r>
              <a:rPr lang="en-US" sz="1300" dirty="0"/>
              <a:t>, </a:t>
            </a:r>
            <a:r>
              <a:rPr lang="en-US" sz="1300" dirty="0" err="1"/>
              <a:t>Yijian</a:t>
            </a:r>
            <a:r>
              <a:rPr lang="en-US" sz="1300" dirty="0"/>
              <a:t> </a:t>
            </a:r>
            <a:r>
              <a:rPr lang="en-US" sz="1300" dirty="0" smtClean="0"/>
              <a:t>Lu,</a:t>
            </a:r>
            <a:endParaRPr lang="en-US" b="1" dirty="0" smtClean="0"/>
          </a:p>
          <a:p>
            <a:pPr algn="r"/>
            <a:endParaRPr lang="en-US" dirty="0"/>
          </a:p>
        </p:txBody>
      </p:sp>
      <p:cxnSp>
        <p:nvCxnSpPr>
          <p:cNvPr id="8" name="Straight Connector 7"/>
          <p:cNvCxnSpPr/>
          <p:nvPr/>
        </p:nvCxnSpPr>
        <p:spPr>
          <a:xfrm>
            <a:off x="685800" y="914400"/>
            <a:ext cx="800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9600" y="1143000"/>
            <a:ext cx="7239000" cy="3447098"/>
          </a:xfrm>
          <a:prstGeom prst="rect">
            <a:avLst/>
          </a:prstGeom>
          <a:noFill/>
        </p:spPr>
        <p:txBody>
          <a:bodyPr wrap="square" rtlCol="0">
            <a:spAutoFit/>
          </a:bodyPr>
          <a:lstStyle/>
          <a:p>
            <a:r>
              <a:rPr lang="en-US" b="1" dirty="0" smtClean="0">
                <a:solidFill>
                  <a:srgbClr val="002060"/>
                </a:solidFill>
              </a:rPr>
              <a:t>Tidy operations and visualization in R: </a:t>
            </a:r>
          </a:p>
          <a:p>
            <a:endParaRPr lang="en-US" b="1" dirty="0" smtClean="0">
              <a:solidFill>
                <a:srgbClr val="002060"/>
              </a:solidFill>
            </a:endParaRPr>
          </a:p>
          <a:p>
            <a:endParaRPr lang="en-US" b="1" dirty="0" smtClean="0">
              <a:solidFill>
                <a:srgbClr val="002060"/>
              </a:solidFill>
            </a:endParaRPr>
          </a:p>
          <a:p>
            <a:endParaRPr lang="en-US" b="1" dirty="0">
              <a:solidFill>
                <a:srgbClr val="002060"/>
              </a:solidFill>
            </a:endParaRPr>
          </a:p>
          <a:p>
            <a:r>
              <a:rPr lang="en-US" b="1" dirty="0" smtClean="0">
                <a:solidFill>
                  <a:srgbClr val="002060"/>
                </a:solidFill>
              </a:rPr>
              <a:t>Technical Skills:</a:t>
            </a:r>
          </a:p>
          <a:p>
            <a:pPr marL="285750" indent="-285750">
              <a:buFont typeface="Arial" panose="020B0604020202020204" pitchFamily="34" charset="0"/>
              <a:buChar char="•"/>
            </a:pPr>
            <a:r>
              <a:rPr lang="en-US" sz="1600" dirty="0" smtClean="0"/>
              <a:t>CSV  containing data for technical skills was brought into R for tidy operations and analysis.</a:t>
            </a:r>
          </a:p>
          <a:p>
            <a:endParaRPr lang="en-US" sz="1600" dirty="0" smtClean="0"/>
          </a:p>
          <a:p>
            <a:pPr marL="285750" indent="-285750">
              <a:buFont typeface="Arial" panose="020B0604020202020204" pitchFamily="34" charset="0"/>
              <a:buChar char="•"/>
            </a:pPr>
            <a:r>
              <a:rPr lang="en-US" sz="1600" dirty="0" smtClean="0"/>
              <a:t>since  technical skills  can clearly be identified by a single word  (such ‘python’ refers to programming skill in python) unigrams were used to find technical skills.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A data frame was created with columns for all technical skill types and various </a:t>
            </a:r>
            <a:r>
              <a:rPr lang="en-US" sz="1600" dirty="0" err="1" smtClean="0"/>
              <a:t>ngrams</a:t>
            </a:r>
            <a:r>
              <a:rPr lang="en-US" sz="1600" dirty="0" smtClean="0"/>
              <a:t> </a:t>
            </a:r>
            <a:endParaRPr lang="en-US" sz="1600" dirty="0"/>
          </a:p>
        </p:txBody>
      </p:sp>
    </p:spTree>
    <p:extLst>
      <p:ext uri="{BB962C8B-B14F-4D97-AF65-F5344CB8AC3E}">
        <p14:creationId xmlns:p14="http://schemas.microsoft.com/office/powerpoint/2010/main" val="84389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762000"/>
          </a:xfrm>
        </p:spPr>
        <p:txBody>
          <a:bodyPr>
            <a:normAutofit fontScale="90000"/>
          </a:bodyPr>
          <a:lstStyle/>
          <a:p>
            <a:pPr algn="l"/>
            <a:r>
              <a:rPr lang="en-US" sz="2200" dirty="0" smtClean="0"/>
              <a:t>Data 607, Fall 2017</a:t>
            </a:r>
            <a:br>
              <a:rPr lang="en-US" sz="2200" dirty="0" smtClean="0"/>
            </a:br>
            <a:r>
              <a:rPr lang="en-US" sz="2800" b="1" dirty="0" smtClean="0">
                <a:solidFill>
                  <a:srgbClr val="C00000"/>
                </a:solidFill>
              </a:rPr>
              <a:t>Project 3 - </a:t>
            </a:r>
            <a:r>
              <a:rPr lang="en-US" sz="2400" b="1" dirty="0" smtClean="0">
                <a:solidFill>
                  <a:srgbClr val="C00000"/>
                </a:solidFill>
              </a:rPr>
              <a:t>Most Valued Data Science Skills </a:t>
            </a:r>
            <a:r>
              <a:rPr lang="en-US" sz="2400" b="1" dirty="0" smtClean="0"/>
              <a:t/>
            </a:r>
            <a:br>
              <a:rPr lang="en-US" sz="2400" b="1" dirty="0" smtClean="0"/>
            </a:br>
            <a:endParaRPr lang="en-US" sz="2800" dirty="0"/>
          </a:p>
        </p:txBody>
      </p:sp>
      <p:sp>
        <p:nvSpPr>
          <p:cNvPr id="3" name="Subtitle 2"/>
          <p:cNvSpPr>
            <a:spLocks noGrp="1"/>
          </p:cNvSpPr>
          <p:nvPr>
            <p:ph type="subTitle" idx="1"/>
          </p:nvPr>
        </p:nvSpPr>
        <p:spPr>
          <a:xfrm>
            <a:off x="2438400" y="6019800"/>
            <a:ext cx="6400800" cy="599536"/>
          </a:xfrm>
        </p:spPr>
        <p:txBody>
          <a:bodyPr>
            <a:normAutofit/>
          </a:bodyPr>
          <a:lstStyle/>
          <a:p>
            <a:pPr algn="r"/>
            <a:r>
              <a:rPr lang="en-US" sz="1400" b="1" dirty="0" smtClean="0"/>
              <a:t>Group 7</a:t>
            </a:r>
          </a:p>
          <a:p>
            <a:pPr algn="r" fontAlgn="b">
              <a:spcBef>
                <a:spcPts val="0"/>
              </a:spcBef>
              <a:defRPr/>
            </a:pPr>
            <a:r>
              <a:rPr lang="en-US" sz="1300" dirty="0"/>
              <a:t>Albina </a:t>
            </a:r>
            <a:r>
              <a:rPr lang="en-US" sz="1300" dirty="0" err="1"/>
              <a:t>Gallyavova</a:t>
            </a:r>
            <a:r>
              <a:rPr lang="en-US" sz="1300" dirty="0"/>
              <a:t>, John </a:t>
            </a:r>
            <a:r>
              <a:rPr lang="en-US" sz="1300" dirty="0" err="1"/>
              <a:t>Grando</a:t>
            </a:r>
            <a:r>
              <a:rPr lang="en-US" sz="1300" dirty="0"/>
              <a:t>, Mehdi Khan, </a:t>
            </a:r>
            <a:r>
              <a:rPr lang="en-US" sz="1300" dirty="0" smtClean="0"/>
              <a:t>Olga </a:t>
            </a:r>
            <a:r>
              <a:rPr lang="en-US" sz="1300" dirty="0" err="1"/>
              <a:t>Fornicheva</a:t>
            </a:r>
            <a:r>
              <a:rPr lang="en-US" sz="1300" dirty="0"/>
              <a:t>, </a:t>
            </a:r>
            <a:r>
              <a:rPr lang="en-US" sz="1300" dirty="0" err="1"/>
              <a:t>Yijian</a:t>
            </a:r>
            <a:r>
              <a:rPr lang="en-US" sz="1300" dirty="0"/>
              <a:t> </a:t>
            </a:r>
            <a:r>
              <a:rPr lang="en-US" sz="1300" dirty="0" smtClean="0"/>
              <a:t>Lu,</a:t>
            </a:r>
            <a:endParaRPr lang="en-US" b="1" dirty="0" smtClean="0"/>
          </a:p>
          <a:p>
            <a:pPr algn="r"/>
            <a:endParaRPr lang="en-US" dirty="0"/>
          </a:p>
        </p:txBody>
      </p:sp>
      <p:cxnSp>
        <p:nvCxnSpPr>
          <p:cNvPr id="8" name="Straight Connector 7"/>
          <p:cNvCxnSpPr/>
          <p:nvPr/>
        </p:nvCxnSpPr>
        <p:spPr>
          <a:xfrm>
            <a:off x="685800" y="914400"/>
            <a:ext cx="800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9600" y="1143000"/>
            <a:ext cx="7239000" cy="646331"/>
          </a:xfrm>
          <a:prstGeom prst="rect">
            <a:avLst/>
          </a:prstGeom>
          <a:noFill/>
        </p:spPr>
        <p:txBody>
          <a:bodyPr wrap="square" rtlCol="0">
            <a:spAutoFit/>
          </a:bodyPr>
          <a:lstStyle/>
          <a:p>
            <a:r>
              <a:rPr lang="en-US" b="1" dirty="0" smtClean="0">
                <a:solidFill>
                  <a:srgbClr val="002060"/>
                </a:solidFill>
              </a:rPr>
              <a:t>Data frame used for technical skill: </a:t>
            </a:r>
          </a:p>
          <a:p>
            <a:endParaRPr lang="en-US" b="1" dirty="0" smtClean="0">
              <a:solidFill>
                <a:srgbClr val="00206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02" y="1676400"/>
            <a:ext cx="7732096"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0741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762000"/>
          </a:xfrm>
        </p:spPr>
        <p:txBody>
          <a:bodyPr>
            <a:normAutofit fontScale="90000"/>
          </a:bodyPr>
          <a:lstStyle/>
          <a:p>
            <a:pPr algn="l"/>
            <a:r>
              <a:rPr lang="en-US" sz="2200" dirty="0" smtClean="0"/>
              <a:t>Data 607, Fall 2017</a:t>
            </a:r>
            <a:br>
              <a:rPr lang="en-US" sz="2200" dirty="0" smtClean="0"/>
            </a:br>
            <a:r>
              <a:rPr lang="en-US" sz="2800" b="1" dirty="0" smtClean="0">
                <a:solidFill>
                  <a:srgbClr val="C00000"/>
                </a:solidFill>
              </a:rPr>
              <a:t>Project 3 - </a:t>
            </a:r>
            <a:r>
              <a:rPr lang="en-US" sz="2400" b="1" dirty="0" smtClean="0">
                <a:solidFill>
                  <a:srgbClr val="C00000"/>
                </a:solidFill>
              </a:rPr>
              <a:t>Most Valued Data Science Skills </a:t>
            </a:r>
            <a:r>
              <a:rPr lang="en-US" sz="2400" b="1" dirty="0" smtClean="0"/>
              <a:t/>
            </a:r>
            <a:br>
              <a:rPr lang="en-US" sz="2400" b="1" dirty="0" smtClean="0"/>
            </a:br>
            <a:endParaRPr lang="en-US" sz="2800" dirty="0"/>
          </a:p>
        </p:txBody>
      </p:sp>
      <p:sp>
        <p:nvSpPr>
          <p:cNvPr id="3" name="Subtitle 2"/>
          <p:cNvSpPr>
            <a:spLocks noGrp="1"/>
          </p:cNvSpPr>
          <p:nvPr>
            <p:ph type="subTitle" idx="1"/>
          </p:nvPr>
        </p:nvSpPr>
        <p:spPr>
          <a:xfrm>
            <a:off x="2438400" y="6019800"/>
            <a:ext cx="6400800" cy="599536"/>
          </a:xfrm>
        </p:spPr>
        <p:txBody>
          <a:bodyPr>
            <a:normAutofit/>
          </a:bodyPr>
          <a:lstStyle/>
          <a:p>
            <a:pPr algn="r"/>
            <a:r>
              <a:rPr lang="en-US" sz="1400" b="1" dirty="0" smtClean="0"/>
              <a:t>Group 7</a:t>
            </a:r>
          </a:p>
          <a:p>
            <a:pPr algn="r" fontAlgn="b">
              <a:spcBef>
                <a:spcPts val="0"/>
              </a:spcBef>
              <a:defRPr/>
            </a:pPr>
            <a:r>
              <a:rPr lang="en-US" sz="1300" dirty="0"/>
              <a:t>Albina </a:t>
            </a:r>
            <a:r>
              <a:rPr lang="en-US" sz="1300" dirty="0" err="1"/>
              <a:t>Gallyavova</a:t>
            </a:r>
            <a:r>
              <a:rPr lang="en-US" sz="1300" dirty="0"/>
              <a:t>, John </a:t>
            </a:r>
            <a:r>
              <a:rPr lang="en-US" sz="1300" dirty="0" err="1"/>
              <a:t>Grando</a:t>
            </a:r>
            <a:r>
              <a:rPr lang="en-US" sz="1300" dirty="0"/>
              <a:t>, Mehdi Khan, </a:t>
            </a:r>
            <a:r>
              <a:rPr lang="en-US" sz="1300" dirty="0" smtClean="0"/>
              <a:t>Olga </a:t>
            </a:r>
            <a:r>
              <a:rPr lang="en-US" sz="1300" dirty="0" err="1"/>
              <a:t>Fornicheva</a:t>
            </a:r>
            <a:r>
              <a:rPr lang="en-US" sz="1300" dirty="0"/>
              <a:t>, </a:t>
            </a:r>
            <a:r>
              <a:rPr lang="en-US" sz="1300" dirty="0" err="1"/>
              <a:t>Yijian</a:t>
            </a:r>
            <a:r>
              <a:rPr lang="en-US" sz="1300" dirty="0"/>
              <a:t> </a:t>
            </a:r>
            <a:r>
              <a:rPr lang="en-US" sz="1300" dirty="0" smtClean="0"/>
              <a:t>Lu,</a:t>
            </a:r>
            <a:endParaRPr lang="en-US" b="1" dirty="0" smtClean="0"/>
          </a:p>
          <a:p>
            <a:pPr algn="r"/>
            <a:endParaRPr lang="en-US" dirty="0"/>
          </a:p>
        </p:txBody>
      </p:sp>
      <p:cxnSp>
        <p:nvCxnSpPr>
          <p:cNvPr id="8" name="Straight Connector 7"/>
          <p:cNvCxnSpPr/>
          <p:nvPr/>
        </p:nvCxnSpPr>
        <p:spPr>
          <a:xfrm>
            <a:off x="685800" y="914400"/>
            <a:ext cx="800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9600" y="990600"/>
            <a:ext cx="7239000" cy="800219"/>
          </a:xfrm>
          <a:prstGeom prst="rect">
            <a:avLst/>
          </a:prstGeom>
          <a:noFill/>
        </p:spPr>
        <p:txBody>
          <a:bodyPr wrap="square" rtlCol="0">
            <a:spAutoFit/>
          </a:bodyPr>
          <a:lstStyle/>
          <a:p>
            <a:r>
              <a:rPr lang="en-US" b="1" dirty="0" smtClean="0">
                <a:solidFill>
                  <a:srgbClr val="002060"/>
                </a:solidFill>
              </a:rPr>
              <a:t>Visualization:</a:t>
            </a:r>
          </a:p>
          <a:p>
            <a:r>
              <a:rPr lang="en-US" sz="1400" dirty="0" smtClean="0">
                <a:solidFill>
                  <a:srgbClr val="002060"/>
                </a:solidFill>
              </a:rPr>
              <a:t>Figure depicts  management and communication are the two most sought after soft skills for data scientist job in general.</a:t>
            </a:r>
          </a:p>
        </p:txBody>
      </p:sp>
      <p:sp>
        <p:nvSpPr>
          <p:cNvPr id="4" name="AutoShape 2" descr="data:image/png;base64,iVBORw0KGgoAAAANSUhEUgAABUAAAAPACAIAAAB7BESOAAAACXBIWXMAAB2HAAAdhwGP5fFlAAAgAElEQVR4nOzdT4ibaZ4n+J+aOnb3Xsxe3DmUQfLBmGUPBUm9omAMMwfJbGHYxNB1yDytRNILUg7rYtnMY3pYytApwTSJdHMeusHkgjGkdJgBDyR6C7MFuyzGB0vgZrJ82MWXre7Dnlp7kCJCEaFQ6NW/V4r4fAioLOmV9LyvHoX1jd/zpzAejwMAAADYb3+WdwMAAACAywnwAAAAcAAEeAAAADgAAjwAAAAcAAEeAAAADoAADwAAAAdAgAcAAIADIMADAADAARDgAQAA4AAI8AAAAHAABHgAAAA4AAI8AAAAHAABHgAAAA6AAA8AAAAHQIAHAACAAyDAb1S/Xjil3l/pccs+7NAcn2a5Pbq+TTht7xp0sVG/Xi6XT7ppudzOo6OO2uXsV2zuZV7+xu3akwt71Jr2TFPmK5fL5Xq93d/3HruSUb/dPv1+FApH57vpE97/T//+txAArh0Bfqu6z5f6It5/3t12S7IZ9dv1sm9snOjXy6VqN03Tk5vSiNL0P3WYlS2+sPspTdO0221WS4VCub6dGJ9Hjxr16+VCoVRtNk+/HxFH51sqlOtXtJfv7IL7XQEAaxLgt2upBL9f+X3ULhdK1WY3vfxQrot+vTqnQ9y9XQwdZi2LLuxBSLvVUnnDQ4Zy6VGjdrk07704I+02S1euGr2zC+53BQBsgAC/HUmSTP5jiQR/lN+PH5Ov4Zur/O2q0hlPDBoHk5HyN3r7+ug/k1ZvOL2E404l4kA6zJ6+7wsvbN6S1nGDThsOh71W7eS3VdqtbjTS5tCj+vVS8+hFk6TW6g2HC844bX62mfPdk2654IJvtoUH8bsCAPadAL8lDx/WJv/x+u0l3/SO8nvt4cMttwlWc/K9u/ZVo7JPCfjAHeaFLRaLlUZnMB62Nh9pczFqf300CCppDQeDTqNSPPVmTM942Jv+Vj/w8wUADpkAvy33H0y+66XPflj4Re84vz+4v/1GwVqSO/s9OftgHeSFLTYGJxk+bT451LU3Rz88m/4dJWk9XVRoLlY6xyd82S92AIDtEOC3prJUgj/J73sxahZgacXG0+MI3/360IvSycP7l42CKN5/eJTg3wy33iAAgHME+O1ZJsEfzYFdLr+Pzu83deleTpM1f8tntkSatyPSdPuo6tFg0rRZWm0DodHkNWcaufRC1acfueETjLhoV6TjnbPq/Zju6jX7XGeeaYVGrnNNFj1rpnM/1ZqlOtLRdTnfJwqFen9THWbVs5j/ZDOboM1c4w3thrWppi6+sGeOzfKpz9aTN6HY+Op4XPlFv+mmO7PNXLbC3MuWpUct+5xZLJPJi43BZSsVLP8L4rJumeVXzfFzTTvQmcfOfejlF3xhC3P4xwUAiJi/ShGrOZ4iOVn/6ej/Xrwa1LR6VevN/J/p/73g0HmSWm/eCwx7tYXL4p152IWvcGHzs7xm0hqevTzLt3YzJzgen3uHzp56rXdyxLzTX6GR61yTVS70pa3J0JEWHVvrbaDDrHIWxy97/mVmW3T6kXMv8/I3rnPB5573wgu73HFzX3DpnrxE25Z9G2caef431yWXLTn1iCV7VKbnXMbMlcryLs4xbC34BXH+ei749Gf+VXP8XLXe+OLHnrmSl17wDX0cNvKPCwAwHo/HYxX4bbqsBn809/LS+nu/XjhZJPm8tFstnatk9OuX7YqUdquljW4AtWgnprRZqj9f6ZFxQUu3cYKvvy4fF4mmTobVrtLINa7JIque+yodaXs2+w6O2uWjc0tqvXFno2vC5fBpWu/NWtiTN+tkVPm5JTsvvWwrLGC/heesPDqZB1AtFVYt5I/a5dKCLdLS5tIfrpV+1Rx5/XX54sduZvW9PD4OAMCRvP+CcLWcLVcsLmadqr8vqMDPVtKS2sluU8PTVZD5NeVJLeRUMWTYmymHnGvZqiXh00WW2Rc9vefUnKeefeSp1p4+w02c4CUV+KP7jq7xcHhyFis0co1rsuSVzvTmrtKRFly1Ze7cwlnM/VDNPtm8ZqxXgV/903SJBddutTdrmZ58icwV+AtL8DOncOayner+mX4Frfqclzo3XiEiIklqtVavt9SlO/0LYmZTwAW/Hy7/dbT0r5qzJ3BxE86Pk1imG27k47DyPy4AwAkBfqPOfT9Z9GX4TH6/KMBfEk2Gp4Z/nn/QBcNJLz5gA3ls4djeBd9iL2jsvPtXPcElvjHPP+1VGrnGNVlkxXNfqSOdObkNBviVu+j5z1Tv8uC2VoBf49N0iQuv3apv1hI9+TLZA/wFH46lPzJnX2ipP2tkfM5lLBr/HhFJrdW6eID9ScvmvmHH78upexf3wCy/as78xWfR5zRTrt7sx0GAB4ANMIR+u45Hl54fRb/k+Pn+k6NRtPO3OCpWOsffirrPz49ZfD3ntlhqKaZsTtpZ680bvTy7XPUpJ3sw13rz23Jyhjs4wfnjjFdr5MrXZFlZzn3djrQ9672D/frxgOGkNRws2gVsfbv/NK3+Zm1rxPyyjjbYiKT1aP5H5sG8ovfOn/NEsdEZjIfnB8dMpd1m82iA/cUti9pX896w46X+Ltt+bt3fhxc24eTSbGz9/F19HACAWQL8ll2Y4JfM70fL1F/wpSwiZr+ZHX+hK96+O70p7VYLhXK93u6vtT7zZWbaedEJzSxXPWv45ijkXnwljs/weI7ttk7wgtSzUiNXvyaLrXTuK3ak7dnIO7ib9J7np2nlNyvv/B6VzjTFXfq2LB8ot/GcZxSLlUZnMB5PhoO3arXkTJpPu83ziw9c+peFpZu+2u/DUy54ZOnOWn8tPLbzjwMAcIoAv20XJPhl1687/jqX3CldeNDJd/njL3QzyzJFRNrtNqvVUuloO6FLdz3LbKl2zvsGeZJVutXChY7W4zr5Wr6lE7x7e96369UaufI1ucwq575qR9qetd/BtDm7ktZllc117OWn6ZI3a35P3oqTj8cSx45Go36/3a7Xy4Wzq+yt/PpbeM6YRPlGpzMYTMP8bJRPmxcs0bbuZV/19+GMRZ1mI3b9cQAAThHgt25ugl96/fnVX7YxmL91TzodCVq4YCzomhZ9gT0p3azsJKvkdYJLOBuoNn5N9vjcM9jwWWxmfe35rsYF35bjvzfMzY6jU7uFl0qlUrXabHYXL2J+iW0850KTuvxgdjW47tcn3S3LnzA2agd/aJvDxwEA8iTAb9+cBH+U37dbKyk2BvOWOz82dyzoIbnyJ7jA1Tj39c8iaQ2Pl8baZoS/Ihd8G2bS65k/VY369XKhVKo2u2m6qWy96ecctad/Bigss+tZsdI5Xrdim2M+9p6PAwDkRoDfgZMEPx3weJzfNzRN9eQb9Pla75kZncm5GZ0bDj2LSkKL61RLLeB9fgLpbk9wpUaufk0uselzX9SRtmfls0hqvfGgUZxZ1WurEX6dpm5BPm/WnHZMf5vF2QFFczYLT5IkqdVqrcnWbHN3blts8895MgRmyYUfNjCOaCkr/j7cpX36OADA9SHA78Jxgp98RcyS34+nSC9alOlkCOuiRhQrjUZnMJh84ZrZrXcjhaSV23nydXjd0aBbPMHVGrm59+5Sl5/7DhuzsozvYPLweL2w3UX41Zqa0SG8WUcuyu8nq6nPbBY+GAwGnU6n0ahUiiskz20858wqFKsv3bjML4jlSv2b+324S9v9OAAApwjwO3EqwWeqvx8/8tSUy9NmdjCafoO+9LtisdIYrFD/2lQ7Z52ElYu/6x2fz9GYzF2f4EqNXP2aLLTaua/WkbZn0+/gFiP8vn+atv9mXWzU/qw5v/5+shBf62lnbrTO3ve38ZwzF3vB1T4x80eEmZEPxysKps0n8zvJyR86Fr9fK/2q2aXdfxwAgFME+N2YSfDtH95kGT9/8vVyfjAZ9evVc9/klwkAG153KUs7Mz1wNiQcX7Ndn+BKjVz9mizZlkznvlJH2p7Nv4Nbi/B7/mnKL7+P2uXScXw/s3/aZRdk1C5n7vvbeM44tZdj2iyVFy2+Nupf9AeLmV395naS/pPmUvl9xV81O5TDxwEAOGWJaXYs7bjukLSGZ+46u2rvoiPOzH6crWYktVbv6IHDmSWRzz7j7MsltdbRcNN5DzzzaiePPN/EJc9+cTvPP/Opcs3J2Njx2VWSZlu64gnOf4cuvPRrNnKNa7LIqm/uKh1pwVU715psHWbVszh+3JyXOznDi7rY7O1L37j6p+kSCy7sam/WMj35Eouu77QFw97Z1cvOv9pM+099WuZ0/aV/Ba3xnJc4UzGevMmzvyHObCM35/nPdZLjO3qz95w6o/nv/5q/ai583y7sGws+wpv9OKz+jwsAcEyA36hF36FOJ/iFB5z7brjEgMRzTzh/n5+VHrf0d+HFr5nUahdFg2Uae/G3zgwnuHqAX62Ra1yT1S/0Bec+Xq0jXXjVLm7Lkh1mtbNYGDBnn/LSP9wsf+PKF/wSCy/sep/69QP80uafdYbnufCvEMemZ7P6c15+2llGfa96xmcfd9H7v8qvmo0E+HPPvtmPwzr/uAAAU4bQ78zMVMvMYx8rnfG5CtOMpNYbnluOuNgYDC/c5Gfh4746+0126eWULtwfOCKp9QaP7ix84CVn2Dkz8nTVE1zZKo1c45qs05S44NxX6UiXt2XVDrOFd7DYON7lK7rVZTYGW/Z5d9zZYjtv1qYltdZFrZh9K+Y+sndcmT6zVt/FPWr157xUsdIZn6/jz3uNBWc8WPQMSWvp92u1XzUry/wRzuMfFwDgSN5/QbhaFhdBLhk/eHnxbDKMc+bPAMmpoZrzH3P2QRGRnBv3eO6FTg0XTVrZqiTD049PktqkkUsMzj07UPXyM8x2gutU4Ndo5BrXZImmZHtzx9k70uXFvXU6TMazuLwXzanCr1uBX62pl7r0wo4zvlm7qcAnSVJb8qTPfliS2cu1oLWLetSqz7nsBZhuiXbmXV7+bT7fvovesEve/0y/ataowE8aPfeCb/7jsOY/LgBAYTweX/AlDQAAANgXhtADAADAARDgAQAA4AAI8AAAAHAABHgAAAA4AAI8AAAAHAABHgAAAA6AAA8AAAAHQIAHAACAAyDAAwAAwAEQ4AEAAOAACPAAAABwAAR4AAAAOAACPAAAABwAAR4AAAAOgAAPAAAAB0CABwAAgAPws7wbcEV8+PAh7yZcIzdu3AjXnG3Sx9g2fYwd0M3YNn1s9ybXnOtMBR4AAAAOgAAPAAAAB0CABwAAgAMgwAMAAMABEOABAADgAAjwAAAAcAAEeAAAADgAAjwAAAAcAAEeAAAADsDP8m4AAFwvf5P+ecT/FxERf/53yT/n3BoA4HAI8ACwXX+T/vmSd8nzAMAChtADwLb8TfrnC9L73OO31xgA4NAJ8ACwFaul8ayZHwC4PgR4ANi8NUO4DA8AnGcOPABs0qay9+R5zIoHAI6pwAMAAMABEOABYGM2PvTdWHoA4JgADwCbsaWwLcMDABMCPAAAABwAAR4ANmCrdXJFeAAgBHgAWN8OArYMDwAI8AAAAKxg1G/Xy4Vj9fYo7xZddfaBBwAAILN+vVTtnrrldjGnplwbKvAAAABkNGp/PUnvtdZwPNGp5Nymq0+ABwAAIKPhmzQiImoPGuruOyPAA8Badra8nHXsANg/yZ1S3k24TgR4AAAAOAACPAAAAMsatcuFQqEwXb8ubZYmS9CX26OTO+v90yvUl8unFqgf9dv18szy9eVyvd2/eAX704vdT4+dvlKh3t/u6e4XAR4ADsDfJf+cdxMAYGnP66Vqs5se/d/07vEC9aN2uVCqNrtpenJ0mnab1VKhPCeMHx9+cnC3WS2V28OttX2fCfAAsJbdROu/Sf9chgdgHxQbg/F4PO7VIiIiOVqDfjC7ll232z25a9hr9R5NFqgftculZhoRSa3VO1q8fjwc9mpJRKTd6pkM369PDo+kdnT4sNeqJZE2q800rh8BHgAAgA2r9Y4ifbHSqBQjIkbtzyapu9YbdKa3RUQUi5XOYNiaZPivTwbbH+1Ul7SGg87R4cVKozOY/vXg+hHgAQAA2Kzag3Obwo9+eDaN7/M2jC82nk4ifPPJtAjffzKN+1+d26iu0rmmEV6ABwAAYKPm7C53nN/PR/uJ4u27ERHx+u0oImL09nVcfHzlwbVM8AI8AOw7s98BODAni9YdG76ZTFrvVgsXOFrY/s1w9vgLlO4km2/23hPgAWBdWw3Yf5f8sxXsALi25tTyrzEBHgA2YHsBW3oH4Eqp9caXODVFflqPJyIEeADYZ6I7AFfF0Zj36RT3pY+/wCUj7K8oAR4ANmPjYdvgeQCukKM16tJnP8xP8KN2uVAoFArlyUZyxfsPk4iI7vP+vIOnS9xdMwI8AGzMZsO29A7AVVJ51EoiItLmZ+05Ef7crnHHCb5aPxvhj3eUv24EeADYO3I7AFfQ0VbvkTZL5Xq7f5ziR/12eboGfdJ6VDl3fLc6c/ioXy+Xrmd8F+ABYLP+LvnnNeP38ch5MR6AK6bYGAynGb7brJaO9o8rVSeBPGkNB43ivONnDi9Vu2lEUqtdx23kfpZ3A9b06ptfP35578sXX3x8/r73r75/9vc/vnz3LiIibt2696vfPPzk45vznmHOM1/wpACwhEkIX+2xRs4DcIUVG4Px/X77ydfPXqfpUR09SWoPv3rUqJzbPH7m+GY3nT229EO5u7tW74vDDvCvvpmbvSd3NR6/fDdzw7t3L989fvnjp9+2P5nN8O9/+sfttQ+Aa2wSwpeP8ZasA+CQVDrjcefcrcXGYNy49LHFSqNTufywM8effrXllrK/ag43wL9/9c3nC+L745fvIm7d+/K3X0xq7u9fff+7x9+9e/fd5998NFta/+NP70K5HYBtWVCKP3OX9A4ALHaQAf79q++f/f13p+rrp+///u9fRsS9L9snqfzmx5+0v/zp149fxsv01RcfH93+Kn0ZEbc++qstNxmA6+tMLD8O7RI7AJDJ4QX49983Pv/uXUzK60k6rwo/raonZ2vqHyf34uXL+Mef3sd0KvxkAP2tX/3y7Mx4ANiSv0v++caNGxHx4cOHvNsCABySwwvwERG37n06WY/u1dzNAz7+4sWLL5Z6oj/+9C7i1q8++uP33/xuWtK/deveb47G3QMAAMCeOLwAf/OT9otPVnvodLz8Sb19UoB/993jxycHvXv38vHnFy1sHxHxi1/84vyNf/jDH1ZrEyub1K9ge/Qxtk0fYwd0M7ZNH4Ndukb7wB/NjP/NySr0k7H2EbfuffntixcvXrx48e23n967FREvHze+f59TQwEAAFio2BiMx+PxuFPJuyW7dHgV+BW9+ubz795F3Pr04UlhfbqF3OxidzdvfvJF+6P49eOX7378/ftPPpkzkn5usd08xl0yd5Rt08fYNn2MHdDN2DZ9bPeMd+B6VOBffdN4/DLi1r0vT20Cf/OT9osXL86Plf84uRcR7378vRo8AAAAe+LqB/j33zd+/fjlu7j16bftZfd6/6uPbkXEu5/+uNWWAQAAsGv9eqFQqPfn3jfqt+vlcmGqXK63+6MLnmGOC550c654gH/1TWM6cv7b9rzh8AvZHR4AAOBq6der3QvvKpeqzW56vNlZmnab1VK5fSbDj96+3mIDF7nCc+Dfv/rm86OB83NL79Md5ecsOD9Z3O7nH9lLDgAA4IxP/rf/N+8mTH3/3/9XWQ4f9eulBfG92k0jklrvaadSnBze/qzaTNNmqX57drW84Zs0Imq93a+gd2Ur8EfpfcHA+Zsf/Twi4mX66vTtR8vVJ0sOuAcAAGCvjfrtevni9B6j9tfdiKj1BtP0HhHFSmPQq0VEdJ/PDI7vP+9GRHKntMXmXuBqBvj33zeO0vuigfMfP/x0umXcN6+m69W9Pxl0/1B+BwAAOHyj9mRsfCS13nASyc+aVtUfnK2pVx7UIiJevz0eRj8ZQJ88vF+MnbuSQ+hfPfvuXUTEu+8+//V3c+4/HjR/85Pffvrj59+9e/fy8ecvTx/x28xT5gEAANhTSa311aNGpRj95/PurnTG485STzR8k0YkD28P2/XPmt00IiJJal89Pancb89VDPCv0peXHzR185P2i1+++uZ3f//y3buIiLh1695vfvvFx9I7AADA1VBsDMaN1R46HS9/Um+fFODTZrV6clCadqul7g4mxR94gP/4ixcvvljqxgVufvxF++MsDwAAALi+Llo6bhuL2y1Ypm4Ha+kdzYz/qnFcXZ+MtZ9d7G40aj/5rNlNu9XyneGgsc06/IEHeAAAAHZrl6vQ57nifb9eaqYRSevRSWF9uoVcrTc4rrYXi43O4HYUqt302Q+jxjYT/NVcxA4AAIBtGY/35Wd7+vVytRuR1HqniurFxmA8Hp8fKz9Z7C599sOZPeM3SwUeAACADMaxzeS8B0bt8rT2vvyQ+NKdJCJN3wwjtleCF+ABAADIYqul77z16+VqN2N6P7bl3eENoQcAACCL8d78bNioXy9UJ/vFj+em91G7XCgUCvX+uXsmi9vdvb3VveQEeAAAADLJPbhvJcH366Vqd1J6v2g/uOLtuxER3ednEvzRcvUPtruPnAAPAABABuO9scGTGrXLR+l90cD5yqNWEhHdarnen65XN+rXy+eXq98KAR4AAIBMci+8b7wC33/STCMi0mapMM/xoPli42kriYi0W50eWap204io9Z5udQ/4CAEeAACAbHLfPW7j28j1n3eXPrbYGIyHvVqSHN2QJLXecNypbDu+W4UeAACAbDa/etwOVTrjcWepGxcoVjqDSpYHbIYADwAAQAabnXzO8gR4AAAAMhHg8yHAAwAAkIUKfE4EeAAAADIYq8DnRIAHAAAgCxX4nAjwAAAAZCG/50SABwAAIBMJPh8CPAAAABnYRi4vAjwAAABZCPA5EeABAADIRIDPhwAPAABAFvJ7TgR4AAAAMjAHPi8CPAAAAJkI8PkQ4AEAAMhCBT4nAjwAAAAZjFXgcyLAAwAAkIUKfE4EeAAAALKQ33MiwAMAAJCBIfR5EeABAADIwhD6nAjwAAAAZGAf+LwI8AAAAGQiwOdDgAcAACALFficCPAAAABkIL/nRYAHAAAgEwk+HwI8AAAAWSjB50SABwAAIAP7wOdFgAcAACALFfic/FneDQAAAAAupwIPAABAFirwORHgAQAAyMAc+LwI8AAAAGShAp8TAR4AAIBMBPh8CPAAAABkMFaBz4kADwAAQBbye04EeAAAADL5l7wbcE0J8AAAAGShAp8TAR4AAIAMbCOXlz/LuwEAAAAclPF4X35W0a8XCoV6/4J7R+16uVyYKtfb/dE6h22YCjwAAABZHHIBvl+vdhfcWTh1b9ptVrtveuNOZZXDNk8FHgAAgEzGe/OTyehs8j5tmu2TVm84Ho/H42GvlUREt1puj7Iftg0CPAAAABmM98bybR712/VyaUF6j1H7625E1HqDRqUYERHFSmPQq0VE+uyHUcbDtkOABwAAIIvcp75nnAM/apdL1WY3jaTWG/Zq84/54VkaEbUHp4fBVx61ktlovuRhWyLAAwAAkEnuI+ezD6FPaq3ecNCZVs3PG76ZF8wjirfvRkT6ZpjpsC2xiB0AAAAZZBq7vg+KjcG4sfiQ0dvXEZHcKZ27p3QniUhfvx1FpbjsYdsiwAMAAJDBf/qfynNv/zdPBpt/rUfzX2tLL7fnBHgAAAAy+DdPfrySr7VI+mYYcXlpfcnDViXAb8aNGzfybsK145qzbfoY26aPsQO6Gdumj11TBzaCfhPmjZpf/bBVCfCb8eHDh7ybcI1M/p1wzdkefYxt08fYAd2MbdPHdm9//lwyvo4Jfi9YhR4AAIAsct89LuM2cku4eBX5ybrzd28XMxy2LQI8AAAA113pThIRr9+e3cj9zLrzSx62JQI8AAAAGYz3xgZPqnj/YRKRNp/0T93cf9JMI5KH94uZDtsSAR4AAIBMxnvzszmTaB7darnen9TXR/12udqN08F8ycO2wyJ2AAAAZLDZ0vfeKDae9t6Uqt20Wy11Z26v9QaNYubDtkIFHgAAgExyL7xvoQIfEcVKZ9hr1ZLjG5JaazjuVFY7bAsKV/RvJ7tm/4xdsmcJ26aPsW36GDugm7Ft+tju7c82cvf+/X/KuwlTL/+Xf5N3E3bKEHoAAAAyUAXOiwAPAABAJv+SdwOuKQEeAACALFTgcyLAAwAAkIGV1PIiwAMAAJCJAJ8PAR4AAIAsVOBzYh94AAAAOAAq8AAAAGRgDnxeBHgAAACyEOBzIsADAACQiQCfDwEeAACADAyhz4sADwAAQBbye04EeAAAADKR4PMhwAMAAJCFIfQ5EeABAADIYKwCnxMBHgAAgCzk95wI8AAAAGRhCH1OBHgAAAAyEeDzIcADAACQgX3g8/JneTcAAAAAuJwKPAAAAJmowOdDgAcAACADQ+jzIsADAACQhfyeEwEeAACATP4l7wZcUwI8AAAAWajA50SABwAAIANz4PMiwAMAAJCJAJ8PAR4AAIAsVOBz8md5NwAAAAC4nAo8AAAAGYzHVqHPhwDPgfnr74YRw8l//8OnpXwbAwAA15ER9DkR4Nl3f/3dcJm7hHkAANgRc+BzIsCz1xak97lHivEAALBtYyX4nFjEjv21fHpf5yEAAEA24735uWZU4NlH6+RwpXgAANiy6xed94MKPHtnI1V0pXgAANiW8Xhffq4ZAR4AAIAM8k7tJz9LNHbULhcWqvdPDu7XLz8mTwI8+2WDlXNFeAAA2Ircp75vaQ786O3rTT/lZgnw7JGNR24ZHgAANi//0vvyQ+iLjcF4jmEriYhIWsNO5fjY4Zs0Imq9c0fPHJMri9ixL4RtAAA4EIc++XzU/qyZRiStp43iya39592ISO7s73rYKvBccf4uAAAAmzWvop2P1do/P75PB9AnD+8XL3pg7gR4AAAAro/+k2YaEdbV1p8AACAASURBVLWvGqeT+vBNGpE8vD1s14/WvSuX6/1RPq2cyxB6AAAAsjjk/dtG7a+7EVHrnZ3XPinAp81q9eS2NO1WS91ab18mwQvw7IXtDXT/h09Lf/3d8B8+3d95LAAAcFj+9//wP8y9/Rf/Y3fjr/WH/1C76K6VXm5Sfk9aj84l8skKdhFJrfe0UylGxGjUfvJZs5t2q+U7w0FjD0bWC/BccebAAwDAZv3ibzqH+lrTdermzHOfbiFX6w2Oq+3FYqMzuB2Fajd99sOosQcJ3hx4AAAAroOj4fNnZ79HHG83d26sfOVBLSLSZz/sw1x4AR4AAIAsct/+PcM+8DNGPzxLI6L2INOE9tKdJCLSN/swsleA54oz+x0AADYr79R+8pOt3ZNZ7hnz+9R+7A4vwAMAAJDFeG9+spjOf5+fxEftcqFQKNT75+6ZxP67t/OfAS/Asye2Vye3BD0AAGxY/qX3FYbQT1apm7d+XURE8fbdiIju8zMJ/mja/Epl+4079FXoX33z68cv73354ouP5937/vtvfvfjy3fvIiLi1r1Pf/Pwk49vrnwYAAAAkbn2vRcuqaRXHrWSbjPtVstxvI1cv/5ZtXvBrnO5OOwK/KtvHr9ccOevP//uKJZHxLuX3z3+/JtXKx4GAABARMR4b2Ro9LQAf/FU9mLjaSuJiLRbLRUKhUKhUKp204io9Z7uwQ5yEXHIAf79q29+vTC+P34ZEbc+/fLbFy9evHjx7Zef3oqIl48b37/Pfhg7sKWB7sbPAwAA0wL8QsXGYDzs1ZLk6IYkqfWG40k5fi8cZIB//+r7bxqfL0jv8f77v38ZEfe+bB8Nhr/58SftL+9FxLsff/8+42EcJtEdAAC2Ivep7yvMga90xuPxeHBZLb1Y6QwGRwX+wWCPwnvEIQb49983Pn/83ct3cevel99+eW/+Mb//8V1E3EtOz4z/+OGnt2aj+ZKHsTMbjNz/8GnJ8nUAALANeaf2k5+8r8SuHV6Aj4i4de/TL79tf3HhSnN//GleMI+4+dHPI+LdT3/MdBi7tKnILb0DAMC25J/cs1fgr4TDW4X+5iftF58sPuT9T/8YEbc++qtz9/zVR7ci3v3jT+/j45vLHnbWL37xi/Mv+Yc//GGp1rOU4ZqP/4//7pf/9m9/f+PGjY20hmtLF2Lb9DF2QDdj2/Sx6+raJec9cZgVeK60//jvfrnmY//t3/5+nScBAAAWGe/NzzVzeBX4DXj30x8jLt/o/YLD5hbbP3z4sImWMTUZ/f7X32Urxf/Dp6V/+7e/nzzWO8I6JsUEvYjt0cfYAd2MbdPHdm9/xjtcw8nne+JaVuDnjZpf/TC2JuskdvPeAQBgF3Kf+m4OPOyhBaX4yTrzZ44EAAC27vol5z1xJQP8zY9+HvFu3gj4ybrzP//oZobDyN9sOD8O7ertAADAtXIlA/yFq8ifWXd+ycPYK//wacmEKwAAyNF4/C95N+Gauppz4G/+8le3It599+zVqZtfPfvuXcStX/3yZqbDAAAAIHdXM8BPo3m8fNz45tX7iIh4/+r7xuOXcTqYL3kYAAAAx3Jfu84idlfLzU9+++VPnz9++e7l489fztx+78v2JzczHwYAAMCUbeTyckUr8BFx8+Mvvv3y03u3jm+4de/Tb1988fFqhwEAADCRe+H9ulbgC+Prd87bYEG1XbKIHdumj7Ft+hg7oJuxbfrY7k2u+T74bz77X/NuwtT/9fR/zrsJO3VVh9ADAACwFcrAeRHgAQAAyESAz4cADwAAQBbye04EeAAAALIwhD4nAjwAAACZCPD5EOABAADIwCJ2ebm6+8ADAADAFaICDwAAQBYq8DkR4AEAAMhgbA58TgR4AAAAslCBz4k58AAAAHAAVOABAADIwCr0eRHgAQAAyESAz4cADwAAQBYq8DkR4AEAAMhCfs+JAA8AAEAmEnw+BHgAAAAysIhdXmwjBwAAAAdABR4AAIAsVOBzIsADAACQwdgc+JwI8AAAAGShAp8Tc+ABAADgAKjAAwAAkIFV6POiAg8AAEAm4735WVK/Xpir3j975KhdL5eP7i7X2/3RRq/celTgAQAAyOLgKvCjt6+XOq5fL1S7M/8/7Tar3Te9caeynXZlpQIPAABAFrnX3bMW4Idv0oio9cZnnUrm/Xq1GxFJqzccj8fj8bDXSiKiWy2396QML8ADAACQwTjGe/KzZIP7z7sRkdwpLTpo1P66GxG13qBRKUZERLHSGPRqEZE++2E/ErwADwAAQBb5J/ejn6VMBtAnD+8XFx30w7M0ImoPTo+WrzxqJfuT4AV4AAAArrDhmzQieXh72K4fLU9XLtfPrE43HWX/4Oxs9+LtuxGRvhnuqrWLCPAAAABkkXvhPVMFflKAT5vVarObTm9L0261NLsG/bRKP2eUfelOEhGv3+5DCd4q9AAAAGTw9sXfzr299OsvNv5awxffXHTXsi83qa1HJLXe006lGBGjUfvJZ81u2q2W7wwHjUUj6/eLAA8AAEAGpf+ueUCvNd1CrtYbHC85Xyw2OoPbUah202c/jBrLJPj0zTAi96RvCD0AAABXVrExOLdhXERE5UGWBeYvWcJ+R1TgAQAAyGC87PLv+610J4lI96O0viQVeAAAADIZ783P2qal9YsXm59Mob97ex9CvgAPAABAFrkvPp9hFfpRu1woFGYXnD9yOplftNj8xcvT50CABwAAIIvc6+4ZCvCT0np0n59J8KP2192Y2fi9eP9hEpE2n5w+rv+kmUYkD+/vQwFegAcAACCLvMvuJz/LtLbyqJVERLdarven5fVRv14uNdOIpPXoeG27SYKfPW7Ub5er3dif/G4ROwAAADI5rEXsio2nrWelZpp2q6Xu7B213tPZHeSKjae9N6Vq9+xxtd7ebBWvAg8AAEAmuQ+dz7aIXbExGA97tSQ5uiFJar3huFM5k8uLlc6w16odHxZJrTU8vwFdflTgAQAAyOKgCvBTxUpnUOkscVijU2lcflw+BHgAAAAyWHLyORsnwAMAAJDFYc2Bv0LMgQcAAIADoAIPAABABmMV+JwI8AAAAGQiwOdDgAcAACALFficCPAAAABkIb/nRIAHAAAgA9vI5UWABwAAIAtD6HMiwAMAAJCJAJ8PAR4AAIAs5PecCPAAAABkYB/4vPzZ2s/QrxfK5Xp/NNpAawAAANh74735uV7WD/ARkabdaqlUKJTL9XZfkAcAAICNK6w9+GHUr39W7aanbktqra8e3a8Ui+s9NQAAAPvmX/3rz/JuwtR/+c9P827CTq0f4KdGo/6Tz77upqeSfJLUHn71qFG5+kH+w4cPeTfhGrlx40a45myTPsa26WPsgG7Gtuljuze55vvgX/3rT/NuwtR/+c/f5d2EndrIEPqIiGKx0hkMxuPxsNeqJcnkxjTtNqulQqFgbD0AAMAVMR7vy881s7EAf6xYaXQGg/F4OOy1atMgH6eCvCQPAABwuHJfuu6armG3hQB/pFisNDqD8Xg4PKnIT4J8abJs/dZeGQAAgK3Ju+x+8pP3ldi17QX4Ub9dL5cLhVKpeWZm/HTZ+kK53t/aqwMAALAduRfeVeA35Ci3F0rV2eCe1Fq94XA8Ho/H4+GwV0siIu1Wy22FeAAAgMOSe3C/pgl+UwF+NOq363Nye1Jr9Ybj8XjQaRzvKlcsVjqDca8WEemzHyR4AACAQ5L/2Plruojdz9Z+hlG7XGqeGSK/zEbwlQe16HbTN8OIq7/LHAAAwFWxqc3IyWr9AD98c5Les+/7ntwprd0CAAAAuPLWD/ARSxXczys96A0flbI9BgAAgJypwOdk/QBf6az45hUrlbVfHAAAgN0S3/OymQo8AAAA14YIn4/t7QMfETEaWWMeAADgasl98fnrugr9BgP8ZAf4ev/klv6TUqlQKJTr7b4gDwAAAGvYUIDv18tndoCfkXab1dKpZA8AAMCBGu+NvK/Erm0iwI/a5Wp3mtxPbQtXedTrtWpJEhGRdqvltjo8AADAwRvvzc/1soEA33/STCMiqfWG4/GgMbstXLFSaXQGg/GwlURE2nyiCg8AAHDgcp/6bg78qvrPuxGRtJ52Khdu6V5sPG0lEdF9LsEDAADACja1jdzd2xem94iIKN6+GzFvgjwAAACH5BpOPt8Tm1qF/vXbxfPbR29fb+iVAAAAyFXuU9/NgV9R5UEtLp3fPp0nX3tQWfv1AAAAyFPuU9/NgV/ZJMFHt1qut0fn6/CjUb9ernYj5HcAAIDDl3vZ/ZrW3zczhL7S6dUiItJus1QqFArlE4VCoVSa7jFX63XkdwAAgEOXe+E9ewV+1G/Xy+XCVLlcb/fnTAPv1wtz1fdkOfbNLGJX6Qx7dz6rNier1KXp2dXqklrraaexeJk7AAAADsKBFb/79fK0rjyVpt202n3WGp7eCH3v127b1Cr0xUpjMG6MRv0fnjx/9vr4pO/efXjnwf3GxRvMAQAAcFgOK7/369VuGpHUekebn4/67c+qzTRtluq3xzMjxYdv0oio9cb7Onp8UwF+olisNDqVxkafEwAAgD0yPqQEP2p/3Y2IWm9wksqLlcag96ZQ7Ub3eb9TObq9/7wbEcmdUi4NXcamtpEDAADgesh98boMq9hNq+rnVlSfrsY+syP6ZAB98vD+/o4g32wFPiJiNGcl+mPF4v5eCgAAAJZxQBX4Smc87ix15PBNGpE8vD1s1z9rTqbMJ0ntq6Nx9/tgQwF+1G8/+brZPbt43Tl7PJkAAACAZVyFDdin4+VP6u2TAnzarFZPDkrTbrXU3Z8cu5EA36+XJhu9AwAAcMX93//HD3Nv/6//2+rc29fx//yfvYvuWufljmbGf3WyCv1krP3sYnejUfvJZ81u2q2W75xZrz4nGwjw0zOPiKRWe3jnwe3bFx9b2t/VAAAAAFjCNoL6Tl+rXy8104ik9eiksD7dQm52sbtisdEZ3I5CtZs++2HU2IMEv36AH/3wLI0wOh4AAIC916+Xq92IpNY7VVQvNgbjeTuqVR7UorsvCX79Vegn4wxO/ekCAAAA9s2oXS5Uu2kkreFg2QJ06U4SEemb4VZbtpxNbSN393buf4sAAACAC/Tr5enI+RUmtO/H7vDrB/jJnyNmNs8DAACAPTLq1yel91pvPDe9j9rlQqFQqPfP3TMZdL4fNev158AX7z9MmumezAgAAABguxasDL+fphunLSq9F2/fjUij+7zfqcyOrT9arv7BXswZ38AQ+mLjaSuJtPlZva8KDwAAwB4ZtcuXpfeIiMqjVhIR3Wr5ONmOTgbd78mab4XxeLzeM4za9Sdv4nW3O90zL6ndvXvhwXceda5mmf7Dhw95N+EauXHjRrjmbJM+xrbpY+yAbsa26WO7N7nmZNSvF6rdBffP7Kc2ak/y+rkjhpN94fO3/hD64Ztud+ZypGk3PX/GR2oPOrEfJw4AAMBV13++KL2fVmwMxvf79c++Pgq1SVL76um+hPeITQR4AAAA2EuVznjcyXB8sdIZVLI8YKfWD/BZrwcAAACQ2ab2gQcAAAC2aEsBfjSyID0AAABsziYD/KjfrpfLhUKhUCiVSvV+RES/XijX2/aXAwAAgLVsKsCP+vVyqdqctwJ92m1WS+VJngcAAABWsZkA36+XqpN94JNarVVLTu4p3UmSiIi0Wy231eEBAABgNZsI8P16tRsRUesNx4NOp/Hg7sl9xcZgMOzVkohIm09U4QEAAGAlGwjw/efdiEhaw4v2ty9WOk9bSUR0n0vwAAAAsIr1A/zo7euISB7en5/eJ4r3H0rwAAAAsLL1A/zwTRoRd28vyu8Rxdt3F94PAAAALLClfeABAACATVo/wJfuLDM4fjpR/k5p7dcDAACAa2j9AL/M9PZR++tuxOUD7QEAAIC5NjCE/ijBV8v1/pyd3kf9ernUTCMiaT2qrP9yAAAAcA1tYg58sTHZJS7tVkuFQrn89euIiNdf1+vlcqFQqnbTiIik9bSh/g4AAAAr+dlGnqXYGAyj/lmzm0akaRoREWk6Ce4REZG0hgPxHQAAAFa1sVXoi43OYDjstWpJkpzcmiRJrdUbjqV3AAAAWMdmKvBTxWKl0ak0NvmUAAAAQGw4wO+L9983Pv/u3YID7n354ouPp//96ptfP355yTEAAACQs00E+NFozuLz8xWL+zaU/v1P/5h3EwAAAOBS6wf4fr1U7S57cK037mx/K7mbn7RffHL+5mlh/tan386U1v/407tQbgcAAGDfbWwRu733/vvfffcu4tanv/3k5smtr9KXEXHro7/KrV0AAACwhPUr8KVHvd6DC+57+/b5m2fdbhoRSav31e0oldZ+vdXMj+/TAfS3fvXLmxc8DgAAAPbC+gG+WKxcOLG9UqlEo9MZtculZvPrt8NBJacp8K+effcuIu795pPTSf2PP72LuPWrj/74/Te/++7lu4iIW7fu/ea3X3ws0QMAALBPCuPxeAcvM2qXS800aQ1z2RB+Ovn9/ET3i5erXzAp/he/+MX5G//whz+s3UwAAAC40I7mwBfvP0wi0mc/LL1e/QZNyu+3Pn14LpFPVrCLuHXvy29fvHjx4sWLb7/99N6tiHj5uPH9+103FAAAAC6yq33gi7fvRqTpm2HErkvw03Xq5sxzn24hd+/L9nG1/ebNT75ofxS/fvzy3Y+/f//JJ3NG0s8ttn/48GGDTWaxGzduhGvONuljbJs+xg7oZmybPrZ7k2vOdbarVehHb1/v6JXOeP/937+MObPfIybbzb14cX6s/MfJvYh49+Pv1eABAADYE7sJ8KP+k2YaEcmdXa9C//73P76LiHtJpl3e/+qjWxHx7qc/bqdRAAAAkNX6Q+hH7fqTN4sOeP26m6YREZE8vL/r8fOTWe4Z8/uU3eEBAADYG+sH+OGbbre7zIFJ6+nOl6Cfzn+fn8QvXJx+Gvt//pG95AAAANgTOxlCnyS1Vi+PHeQmq9TNW78uIuLmRz+PiHiZvjrzqOm0+ZXK9gAAALAN6wf4Smd8mcGg06jksP/7ZZX0jx9+Ot0y7ptX0/Xq3r/6ZrI1/Lxd5wAAACAvu9pGLhfTAvzFU9lvfvLbT3/8/Lt3714+/vzl7B33vvztvB3kAAAAICe72kYuF5MC/EI3P2m/+PbLe7duHd1w69a9L7998cXH4jsAAAD7pDAej9d9jtFotPqDi8U8xtZv3IcPH/JuwjVy48aNcM3ZJn2MbdPH2AHdjG3Tx3Zvcs25ztYfQt+vl6pLrUI/X6037lTWbgQAAABcbVd6CD0AAABcFetX4EuPer0Hb59/3eymERFJUnv48MHt2xER8fbt82fPuunkjlrrqwe3zz+8tHYLAAAA4MrbxBz4GLXLpWYaSav3dN52caPpKPuklcde8Lth8s8umXDFtuljbJs+xg7oZmybPrZ75sCzgSH0o/ZnzTSi1htcsNl7sdIZtpKItPmkv/7LAQAAwDW0foAf/fAsjUhajxYtRVe8/zCJiO5zCR4AAABWsH6AH75JI+Lu7cVj44u37679SgAAAHBtbWoV+tdvF+8FP3r7OiKSO5asAwAAgBWsH+BLd5K4dH57/0lzmTo9AAAAMNf6Ab7Y+KoWEdGtluv9eWX4Ub9ernbj0nnyAAAAwEXW3wc+otLp1brVbqTdaqkbSVK7ezTf/fXr6SbwEZG0nl7VPeQAAABg2zYR4CMqnWEvPqt204hI05PQfiSptZ52xHcAAABY1aYWsStWOoPxsNeqJUlycmuSJLVWbzgeSO8AAACwjs1U4KeKlUan0tjkMwIAAAARm6vAnzEaLd5VDgAAAMhikwF+1G/Xy+VCoVAolEqlej8iol8vlOvtuavTAwAAAMvaVIAf9evlUrV5fv26iLTbrJbK9UXbxAMAAAALbSbA9+ulyRL0kdRqrdrMMnalO5NF7dJutdxWhwcAAIDVbCLA9+vVbkRErTccDzqdxoO7J/cVG4PBsFdLIiJtPlGFBwAAgJVsIMD3n3cjImkNO5X5e8UVK52nrSQius8leAAAAFjF+gF+9PZ1RCQP7y/a6b14/6EEDwAAACtbP8AP36QRcff2ovweUbx9d+H9AAAAHJRRv12f7ENWKBQKhbplz7btZ3k3AAAAgMPTr5cmq6Edu6Ssy9rWr8CX7iwzOH46Uf5Oae3XAwAAIGej9teT9F5rDccTnUrObbr61g/wy0xvP3pvLxtoDwAAwAGYzKWOqD1oSHk7s4FV6I8SfLVc78+Z8jDq18ulZhoRSeuRv8gAAABcGUZZ79Qm9oEvNia7xKXdaqlQKJe/fh0R8frrer1cLhRK1W4aEZG0nvrLDAAAAKxmEwE+otgYDFu1JCIi0jRNJ//b7U7+KyKS1nAgvgMAABy4UbtcKBQK0/Xr0mZpsgR9uT06ubPeP71Cfbl8aoH6Ub9dL88sX18u19vzhnPPHn5y8OTY6SsV6tdqq/LNBPiIKDY6g+Gw16olSXJya5IktVZvOJbeAQAArovn9VK12T0q6EZ6shzaqF0ulKrNk2pvRKRpt1ktFcpzwvjx4ScHd5vVUrk93Frb99nGAnxERLFYaXQGg8H42GAw6DQqwjsAAMCVUGwMxuPxuFeLiIjkaA36U0Xbbrd7ctew1+pNl0MbtY8WSKu1ekeL14+Hw15tOin7TIbv1yeHR1I7OnzYa9WSSJvVZhrXzwYCfL9eWDzgAQAAgGul1juK9MXKtKg7an82Sd213qlCb7FY6QyG04XVvj4ZbH+0m1nSGg46R4cXK43OYPrXg+tn/QDff96NtNt8fj1HMAAAAHBW7cG5LchGPzybxvd5G8Yfr43efDItwvefTOP+V+dmZFc61zTCb2oI/Zy3BwAAgOtozu5yx/n9ouxYvH03IiJevx1FRIzevo6Lj688uJYJfv0AX7qTxPE1BgAA4Lo7WbTu2PDNZNJ6t1q4wNHC9m+Gs8dfYBJEr5v1A3zx/sMkIm1+Zho8AAAAmzSnln+N/Wz9pyjef9qLz6rNZrXUjCRJ7t69e+Gxdx51bCgHAABwXdV643lz4C+SvhlGCJFT6wf4fr00HekQEZGmaZpePNKh9qDj2gMAAFw3pTtJRDqZfr3MVuNHx1/gkhH2V9RG94EHAACAOY7WqEuf/TB/8vWoXS4UCoVCebKR3GSydkT3eX/ewdMl7q6Z9QN8pTNeXpahEgAAAFwVlUetJGKygNqcCH9u17jjBF+tn43wxzvKXzcq8AAAAGzf0VbvkTZL5frMKuijfrs8XYM+aT2qnDu+W505fNSvl0vXM74L8AAAAOxGsTEYTjN8t1ktHe0fV6pOAnnSGg5OrXp+fPzM4aVqN41IajXbyF1uNOpPjOwZBwAAQCbFxmA87LVqSTITwJOk1uoNx4M5e5YdH3/62MGjOztp7p4pjMfjLMf369ORDRnX/r/qPnz4kHcTrpEbN26Ea8426WNsmz7GDuhmbJs+tnuTa87EqD0ZSH+9kummhtD36+WJc8sLAAAAAGtbfx/4I9Pt3+9u7AkBAACAIxaxAwAAgAMgwAMAAMABEOABAADgAGxuDjwAAADsRLExGDfybsTOqcADAADAARDgAQAA4AAI8AAAAHAABHgAAAA4ACsH+G61MKvanX/7GfX+htoNAAAA14pV6AEAAMjgn/7pn/JuQvzFX/xF3k3IQdYAX7pTq9VWf7k7pdUfu9du3LiRdxOuHdecbdPH2DZ9jB3Qzdg2fQx2qTAej/Nuw1Xw4cOHvJtwjUz+nXDN2R59jG3Tx9gB3Yxt08d2b3/+XKICnxeL2AEAAMABEOABAADgAAjwAAAAcAAEeAAAADgAAjwAAAAcAAEeAAAADoAADwAAAAdAgAcAAIADIMADAADAARDgAQAA4AAI8AAAAHAABHgAAAA4AAI8AAAAV8qo366Xy4Wpcrne7o/OH9WvF+aq93ff4uX8LO8GAAAAcF385V/+5ez//dOf/rTxl+jXy9VuOnNDmnbTavdZazhoFGduHr19vfHX3jIVeAAAAHbhTHqfe8u6+vVqN41Iar3heGLYayURkTZLp0vrwzdpRNR647M6lQ23aWMEeAAAALbuoqy+0Qw/an/djYhab9CpHFXbi5XGoFeLiOg+n0nw/efdiEjulDb36lsnwAMAALBdi1P65jL8tKr+4GwNvfKgFhHx+u3xVPjJAPrk4f1iHA4BHgAAgC1aJp9vKMNXOsuOgR++SSOSh7eH7Xr5ZLG7eWvd7REBHgAAgKttOl7+pN4+KcCnzWq1ebzgXZp2q6U9XoNegAcAAOBqO5oZ/9XJKvSTsfazi90Nh61aEhHdarm9r3V4AR4AAICrq18vNdOIpPXoZGT9dAu52cXuisVGZ7LYXfrshz1N8AI8AAAAV1S/Xq52I5Ja79Qm8MXGYO5k+clid3ub4AV4AAAAtuhPf/rTRo7JatQuF6rdNJLWcLDs3u6lO0lEpG+GG2/NJgjwAAAAbNfifL6N9N6vl6cj54enau9L2dfd4QV4AAAAtu6ilL6F9D7q1yel91pvPDe9j9rlQqEwb8H5yeJ2d2/v5+7wAjwAAAC7cD6rb6f2Xqp2Y+HA+eLtuxER3ednEvzRcvUPlhxwv2sCPAAAADvyp9M2/vyjdvkovS8aOF951JpuGVfvT9erG50Mun+0p/ldgAcAAOCK6D9pphERabNUmOd40Hyx8bSVRETarU6PLFW7aUTUek8zT5nfGQEeAACAK6H/vLv0scXGYDzs1ZLk6IYkqfWG4+N94ffRz/JuAAAAAGxCpTMedzIcX6x0BpUsD8iZCjwAAAAcAAEeAAAADoAADwAAAAdAgAcAAIADIMADAADAARDgAQAA4AAI8AAAAHAABHgAAAA4AAI8AAAAHAABHgAAAA6AAA8AAAAH4Gd5NwAAAIBD8hd/8Rd5N+GaUoEHAACAA6ACDwAAQAb/9E//lHcTF8Q1DwAAIABJREFUrukoABV4AAAAOAACPAAAABwAAR4AAAAOgAAPAAAAB0CABwAAgAMgwAMAAMABEOABAADgAAjwAAAAcAAEeAAAADgAAjwAAAAcgJ/l3QAAAACuhb/8y788c8uf/vSnXFpyoAR4AAAAtut8dJ+9XYxfkgAPAADAtlwU3c8fI8Zf6goH+Fff/Prxyzm33/vyxRcfn7rl/fff/O7Hl+/eRUTErXuf/ubhJx/f3EELAQAArrJl0vvswTL8Yld3Ebv3P/3jUse9+ubXn393lN4j4t3L7x5//s2rbTULAP5/9u7ftXE9/f/+lcNpZ6rTyQYLMoeb5ZT7RUQhcAu+xXeyELYw5iaFF75FgiuPik3jT7lqsoXGlZkUH1gV4ca4WAIn+RQ36IYwDuKz5eFwswnIYKubKvMH5C4kO04sJ/4lW1Kej2YztjKjPQjZL13v93UBAPAmzJXeF/6VOFfHW7GOr54fedc83t0dvr173Ly6W8W/n5j8VuAHfV/iyu1PebbliohabZyUNUUk8DqnluO7Vr3YapYpwwMAAABAxtz9+7eZjrs63to/G/tz9+zT/tnvlw9fPiZzXsvLbQXe67oiohYLLx0UdM5dETEazeGaeUUrNxuGiPjXN0HyZwkAAAAAebRwLX0FRfjb37sicnT58NyTZH51vH8mIvrny9uHh4eHh9vLz7qInO3vNlNbhs9rgA8X0Kt7Oy8V0YOba19EDP1pjV6rVFUSPAAAAABk0dU/z0RE/8OHlw66a/7tTESOLr/WP26LiMj2x/rXyyMR6bZ/TWuCz2uAH/R9EXWvOOjY9YNQvW57weRBE/ldRCmWRMTvD9Z0sgAAAACQI0tW0Zf79XABvV750/ZLB/3a7orI0Z+frpb/+NfPepoTfE73wIcFeN+xrMfXfN+1au7YpvioSh+zyr5QVEX8Xj+QmG70f/zjHyf/wX/961+rOG/M4aefftr0KSDnuMaQNK4xrAGXGZLGNYb0uf29K6JXfr5tHv/l01lXRETXj/7jH18+bj87aCK/i2z//ItIt/v7rchL+X9TclqBD2vrIqrRaF1cXFxcXLRaVUMVEdeqd1gaDwAAAAC5FBbgu5/296P0LiLd7tn+h/Ee9FGVPmaV/Yc/6CLy27/TWYLPZwU+GiFnNJqjFvSKUjabRTmwXP/6JijP0mDe7w9EJo+LLbZ/+/ZtifPFfMIHvfw3R3K4xpA0rjGsAZcZksY1tn6sd5hJWFsX0Y8uo6L73V3z73/5dNY929/9w+3Xehor67PKZwVeKTcvLi4mB8hp+jwN5l9pYQ8AAAAASJdohNzR5dfRkvnt7fqXOdvTdX+/TeoEl5LPAD9VoagK7ekAAAAAIJ+2618nBsaJiHz88zwJ/pUW9hvzxgJ8KCqtT282H26hLxVnWGcPAAAAAHji/v5+g78eL9zcntbS+oxyGeCDTv3g4ODA9ibeeZrMw3p8r/98Qf309vQAAAAAgMyKSuvbP/8i8Wk+3EL/y8/p3CmfywAfltbF7T5L8EHn3JWxwe/Kzp4q4jvtp8d5bccXUfd2KMADAAAAwCIWrqIvV36/a+5ubW2NN5wfeprMpzWbn96ePhVyGeBFq1SjkXG2F5XXA8+u1xxfRK1WRr3twgQ/flzgdeqWK+R3AAAAAMicsLQuZ/98luDvmn87k7HB79t/qugi3U9/f3rc1d8/dUX0yp/SWYCXrYeHh02fQyKCTpjXnzEaLVMbT+aBZ9csd/KwyRb2L2J+xjoxswRJ4xpD0rjGsAZcZkga19j6pWeM3Pfv32c88v3793P9zbOX39+9exf/xl1z98On7pMxclfHf9k/64ron8emyE0cd3fV/Mv+p+eHpUtuA7yISODZp+euH8Z4VTUOT56G99Fhnfa540ZpXzWqJ+YsY+Kf4M61TnxaIGlcY0ga1xjWgMsMSeMaW78sBniZJ8PPtXh+aoB/jObPHF3ejibLhcddHX/YP5s8bLKFfWrkOsCvEXeudeLTAknjGkPSuMawBlxmSBrX2PplNMCHXo7xC+x7fyHAi4RV97+ddcMYr+tH//GPp+F9dFjz73/7dBalff3o8z++pLT2HiLArwZ3rnXi0wJJ4xpD0rjGsAZcZkga19j6ZTrAhyZj/MIt614J8Dn146ZPAAAAAADwJiQy4P0tyWcXegAAAAAAcoYADwAAAABABhDgAQAAAADIAAI8AAAAAAAZQIAHAAAAACADCPAAAAAAAGQAAR4AAAAAgAwgwAMAAAAAkAEEeAAAAAAAMuDHTZ8AAAAAVul/HDYmX/zvc2v9ZwIAWC0CPAAAQE7ERvfxt4jxAFbi3bt3mz6FN4ol9AAAAHnwQnqf6xgAQGpRgQcAAMi82ZP5/zhsUIcHsKTv379v+hTe6CoAKvAAAADZNm9dnTo8AGQUAR4AACDDFkvjZHgAyCICPAAAAAAAGUCABwAAyKplCukU4QEgcwjwAAAAAABkAAEeAAAAAIAMIMADAAAAAJABzIEHAAAAAKzD+/fvn71yf3+/kTPJKAI8AAAAACBBk7l98i2S/CxYQg8AAAAASMoL6X2Bw944AjwAAEBW/fe5tZHfBYBZvH//fq5YPu/xbxABHgAAAACwYgtHcTL8CwjwAAAAGbZYIZ3yO4BELRnCyfDTEOABAACybd40TnoHgIwiwAMAAGTe7Jmc9A4gaSupny/6l9w1d7dedHz1ePDV8evHpAsBHgAAIA9mSeakdwBJW+Hq98QX0t/9+7dk/4HVI8ADAADkxH+fW9Mi+gtvAUCObNe/PsS4/ayLiOifb798HB17+3tXRI4uJ44eOyZlftz0CQAAAGCVwqD+008/ici3b982fToAsHF3zb986oron/9R33589eqfZyKi/+HDxs5rflTgAQAAAAArsPJF7yv5C+Pje7SAXq/8aXvaL6YQAR4AAAAAkFdXf//UFZGj/6g/Teq3v3dF9MrPt83jYd+73d3jq7vNnOWMCPAAAAAAgHy6a/7tTESOLp/vaw8L8N1P+/ufzrrRa93u2f6HFPegJ8ADAAAAAHIqLL/rn/860ZYu7GAnoh9d3kaN7m4/H+kicra/20xrHZ4ADwAAAADIo6hPXcw+92iE3NHl1y8foze3t+tfvl4eiUi3/WtKEzwBHgAAAACQP8Pl8893v4uMxs1NDIz7+OdUJ3gCPAAAAABgBe7v71P0F9792u6KyNGf55rq/uEPuoh0f79d/B9OEAEeAAAAAJA74S73OfN7JK3T4QnwAAAAAIC8ifa/xyfxu+bu1tZWXMP5MPb/8nM6p8MT4AEAAAAAq7HCVfTL/VVhl7q4/nUiIts//yIicvbPZwl+uG1+obL9GhDgAQAAAAArs5IMv/Rf8kol/eNfP0cj446von51d1fHux+mTZ1LCQI8AAAAACBfogL89K3s2/V/fNZFpHu2/2Fra2tra+vD/llXRI4u/xHTtT4lCPAAAAAAgFVasn6+ghp+WIB/0Xb968Pt5ZGuD1/Q9aPL24fRXPg0+nHTJwAAAAAAyJv7+/v3798v9osr+Oc/fnl4+PL6Ydsfv3z9OMNxaUGABwAAAACsXhjFZ4/xKx8jnz8soQcAAAAAJGXGWE56nwUVeAAAAABAgkbhfLIaT26fCwEeAAAAALAOxPUlsYQeAAAAAIAMIMADAAAAAJABBHgAAAAAADKAAA8AAAAAQAZsPTw8bPocAAAAAACZ8f37902fgrx7927Tp7ABdKFfjW/fvm36FN6Qn376SfhvjiRxjSFpXGNYAy4zJI1rbP3C/+Z4y1hCDwAAAABABlCBBwAAAADM4W0uX08DKvAAAAAAAGQAFXgAAAAAwBxoYrcpVOABAAAAAMgAAjwAAAAAABlAgAcAAAAAIAMI8AAAAAAAZAABHgAAAACADKALPQAAAABgTd6/fz/6+f7+foNnkkUEeAAAAABAUsYT+wtvEeZnwRJ6AAAAAEAiXkjvk0fOfvCbRYAHAAAAAKzeAoGcDP8yltADAAAAAFZpmRwe/i4r6mNRgQcAAAAArMxKquiU4mMR4AEAAAAAyAACPAAAAABgNVZYOacIP4kADwAAAABYgZVHbjL8MwR4AAAAAMCy0hq2r463traOr6a8e9c83t3diuweN6/uljkscQR4AAAAAEBKLflc4Op4/+yFN7c+fDrrdod/7p592v8wmfVnPGwdCPAAAAAAgPy5uzreejG+75+JiP758vbh4eHh4fbysy4iZ/u7zbv5D1sPAjwAAAAAIFfurprHux9eSO9y1/zbmYgcXX6tf9wWEZHtj/Wvl0ci0m3/ejfnYetCgAcAAAAALCW5DfD39/fz/uV3zd0P+5/OuqIfXd5eHsUf82u7KyJHf/745OWPf/2sj0fzGQ9bGwI8AAAAACClFnw0oB99vrz9+iWqmk+6/T0umIts//yLiHR/v53rsLUhwAMAAAAA8mO7/vXh65f61PAuInf//k1E9D98mHjnwx90Efnt33dzHLY+BHgAAAAAADKAAA8AAAAASKn7+/sN/KszLo5f+xp6AjwAAAAAAGPiVs0vftjqEOABAAAAAEtJrk7+/v37zRThU4kADwAAAAB4U6Z3kQ/7zv/y8/Ych60PAR4AAAAA8LZM6yL/rO/8jIetDQEeAAAAALCshBa6J/TXbv+poot0P/396snLV3//1BXRK3/anuuwtSHAAwAAAABSJ9mt72E0l7P93eOrsL5+d9Xc3T+Tp8F8xsPW5cd1/4MAAAAAgDy6v79///79Cv+qJDP8dv0fl79/2D/rnu1/OBt7/ejya3177sPWhAo8AAAAAGA1VhW519F8fvvjl9vLz0f66AX96PPtw5ePix22FlsPDw+b+Hfz5tu3b5s+hTfkp59+Ev6bI0lcY0ga1xjWgMsMSeMaW7/wv3kafP/+/YV3ly/Cz1J+f/fu3ZL/ShZRgQcAAAAArMwylfPwd5n9Pg174AEAAAAAqzTK4fP+FtH9ZVTgAQAAAACrN28UJ72/igAPAAAAAEjE/f39tEz+7PUXjsQIS+gBAAAAAAkaT+ajdfXU2xdAgAcAAAAArAmhfRkEeAAAAADz+eV//e/xP/72X/+5qTMB3hQCPAAAAIBZPYvu4y8S44Gk0cQOAAAAwExi0/uM7wJYHgEeAAAAwOtmyedkeCBRBHgAAAAAADKAPfAAAAAAXjF7af2X//W/2Qyfe+/evdv0KbxRVOABAAAAAMgAKvAAAAAAgDl8//5906fwRlcBUIEHAAAAACADCPAAAAAAAGQAAR4AAADAK2bvS0cHOyA57IEHAAAAAKzJ+/fvRz/f399v8EyyiAAPAAAA4HW//dd/vjpMjvI7Jo0n9pffIs+/iiX0AAAAAGbycj4nveOZ9+/fv5DeY49P7mTygQo8AAAAgFmFKf1ZKZ7ojkmLpfHwtyjFT5PnAB94nfb5tev7IiKiqsbeYaWsKc+O8uwDy435baNxYWqJnyMAAACQPb/913/+9NNPIvLt27dNnwvSaMla+vv378nwsXIb4D27brn+2Au+7/qWe11tNcvjGT7o99Z8ZgAAAACQU6taBk8pPlZOA7xnW64vohqNEzOsuQde59RyfN+p2cXx0vqg7wvldgAAAABA2uWyiV3QOXdFxGg0zdGKeUUrNxuGiIjb9R4P9bquiKjFwtpPEgAAAAByZeVd6Ghr90wuA3xUVdef19Q13RAR6fWD4SvhAnp1b+f5zngAAAAAwOwSCttk+HG5XEKvmRcX5kxHDvq+iLpXHHTsUyfcMq+qxuGJOdHrDgAAAACATdp6eHjY9DmsTdhwXn3sYxd06jXHjzv0hU3xf/zjHydf/Ne//rWy0wQAAACAFPv+/fuzV5Kuk092s3v37l2i/2I65XIJfbzhzvjDxy704Vp7EdVotC4uLi4uLlqtqqGKiGvVO8GUvwgAAAAAMLSGVe5L/BNXx1tbW8dXse/dXTWPd3e3Iru7x82ruyl/Q4wpf2mScrmEPo5n1xxfRK1WHgvr0Qg5o9EcVdsVpWw2i3Jguf71TVAux6ykjy22MwBznRg6iqRxjSFpXGNYAy4zJI1rbP3C/+aYy9Xx/tnUt3b3z7pjL3S7Z939s/bn26/17bGX7/79W4InOJ+3UYH37LrliqhG48kQeKXcvLi4mFwrHza7869vqMEDAAAAQDbdXR1vvRDf98+6IvrR5e1D6Pbysy4i3U8fnpbWb3/visjR5cNzXz4m/n/hufwH+KBTP7BcX9RqqznrrPdCURURvz9I9MwAAAAAAAm4u2oe736Ymt7lrvm3MxE5uvz65eOw2r79sf718khE5OyfYwn+6p9nIqL/4UOCpzuznAd4z65HK+dbzbjl8C9iOjwAAAAAZM1dc/fD/qezruhHl7dhJH8uqqr/+XkN/eOfj0REfvv3aCt8uIBer/xpW1IgxwE+8Oyw9G40LmLTe9CpHxwcHNjexDthc7tSkVlyAAAAAPCCtc1pn+8f0o8+X96Oldef+fhl1jXwt793RfTKz7fN493HZndxve7WIbdN7Dy7Zrkvl96VYknEF7frmdr42vphu3p9xgX3AAAAAIC02K5/fagv9qvRevnHentYgO9+2t9/PKjbPdv/cHZ0uYFN8PmswAed+mvpXUREq1SjkXG2F/WrCx4X3VfI7wAAAADwZgx3xv/HYxf6cK39eLO729vPR7qInO3vNtdeh89lBd5rO76IiO/UDpyY941G1HleKZ9Ur2uO77tWzX16xMncW+YBAAAAAEm4v79PfK3+1fGHT10R/fNfHwvr0Qi5o8uvo2r79nb9y9efZWv/rNv+9a5eX+ve+DxW4L2u+/pBEaXcvGg1DFUdvqCqRqN1YWrEdwAAAAB4zf39/Rr+lffv3yf7D10d7+6fiehHl0+GwG/Xv8Zulg+b3XXbv665Bp/HCrxmXlyYcxyvaGZTm+cXAAAAAAA5cdfcjWrvt19nLah/+IMu0u3+fiuyzhJ8HivwAAAAAADM4Op4/vQ+svbp8AR4AAAAAMAbdHd1vLUfzot/iE3vd83dra2treOriXfC5na//Lzm6fAEeAAAAABAeiW0+/3q+MP+WVh6nzYPbvvnX0REzv75LMEP29X/ed1z5AjwAAAAAIDFJdpeLuw/v/J/4q65O0zvLy2c//jXz9HIuOOrqF/d3eOi+78yBx4AAAAAkC3JZfhk+s9f/f1TV0Sk++nDVpzRovnt+j8+6yLSPduPjvywf9YVkaPLf6x3gpyIEOABAAAAAOmU1HOBq3+ezXzsdv3rw+3lka4PX9D1o8vbhy8f1x/fRbYeHh428M/mzrdv3zZ9Cm/ITz/9JPw3R5K4xpA0rjGsAZcZksY1tn7hf/M0+P79e+zr79+/X+G/8vLi+Xfv3q3w38oKKvAA8NxPv/zPn375n5s+CwAAgIxZbcE8mcXz2fbjpk8AAFLk//g//69nP/9//+//vbnTAQAAeIvC2vumzyKNCPAAAAAAgNUIa+bLxO+E2s7nA0voASAyXn5/+UUAAAC8YJn4TXp/AQEeAAAAALBi9/f3c+Xw8OB5f+utIcADQCR2uzt74AEAABb2Qhp/9haF91mwBx4AAAAAkJTJoD76gcQ+LwI8ADwK6+30nwcAAEgIoX0ZBHgAeO7bb/+PiHz79m3TJwIAAAA8Yg88AAAAAAAZQIAHAAAAACADWEIPAAAAAJjDu3fvNn0KbxQVeAAAAAAAMoAADwAAAABABhDgAQAAAADIAAI8AAAAAAAZQIAHAAAAACADCPAAAAAAAGQAAR4AAAAAgAwgwAMAAAAAkAEEeAAAAAAAMoAADwAAAABABhDgAQAAAADIAAI8AAAAAAAZQIAHAAAAACADCPAAAAAAAGQAAR4AAAAAgAwgwAMAAAAAkAEEeAAAAAAAMoAADwAAAABABhDgAQAAAADIAAI8AAAAAAAZsPXw8LDpcwDm88c//lFE/vWvf236RJBbXGNIGtcY1oDLDEnjGgPWjwo8AAAAAAAZQIAHAAAAACADCPAAAAAAAGQAAR4AAAAAgAwgwAMAAAAAkAEEeAAAAAAAMoAxcgAAAAAAZAAVeAAAAAAAMoAADwAAAABABhDgAQAAAADIAAI8AAAAAAAZQIAHAAAAACADCPAAAAAAAGTAj5s+AWBhQcdu9+f7lWLFLCvJnA3yKAi8wWC+XykUNIVrDDPjPoZ0GN7tuIVhIdzKgPUhwCO7Bn3Xdef7FUM3hU8LzGzQtqx5r7HGhck1hplxH8MGBF6nfd7Xm6YW/tmzD8ZudWq11SRYYT7cyoD1IcAjuwqVRkOf81cKyZwKcqpQNAzjySs91/VFRERVjVJJRKTXc31fREQ1jJJIkWsM8+A+hrXz7Jrlihj66M9helcNo9Trub7v1OzixTDcA7PgVgasz9bDw8OmzwEAMiGsUqnVxklZe1o2CDr1muOrRqPJl14AqTa8kQ3L7FH5ffjC87cBAOlCEzsAmElYpTIazefpXUSUcrNhiO9atreJUwOAGQX9noioezvRfczrhuX34QuaboiI35+z/QcAYE1YQo/somMK1in8lmvo0yrsmm6I67pdz9QowmNm3MewZoO+LyKl4pT8DiyEWxmwPgR4ZBcdU5AmYVkLmA/3MWzUZH6PKvS088BcuJUB60OAR3bRMQXrVCiqIr573qlocTUDr+348lKFHojDfQxrFi0WOu9UtPJkfg+iW9moQg/MhFsZsD40sQOA2QwnLalG9bCyU1DCYclBEAzap5brC9OXAGTA06Fx8rx/nXArA4A0I8ADwKwCz46iegx60APIhrFbmWpUT4Y7kT37wHLHXwAApA8BHtkVdkwJm6DM2D2FjilYWhB4N+3z62j4u4iIqhp7h5WY3vTAq7iPAcgBbmXA+rAHHtkVdkwJm6DM2D2FjilYmqJoZVMrm5s+D+QD9zEAOcCtDFgfKvDIriDwBgMpFDRFiX5+VXgwAKQE9zGsASO+kDRuZcD6EOABYD6B17npXl/3RKR02DQ18Tp2v8gaegApNdG27nVG44KeHgCQRiyhB4CZBR371BnrYlcK/6fvOo7r0LgZQCox4gsA8oMAj3zwOraUX6wWBJ59askhJQUszrNrjhuOkdOlaznDilZBr6qu4/tOzS5yhWFh3MeQEEVhrTLWh1sZkKwfNn0CwGr0Xatue/HvBZ5dP6hNnf4FzMSzLVdEjEbTLGtacewdRSs3W1VVRNzulIsQmAH3MQA5wK0MSBQVeORDoaiK61oH0miZ4zuRnwy7bZzwrBcLC/o9EVGrlfiLSNnZUx3fd7ueqXGZYSHcx5AQmthhnbiVAckiwCMflHKzJfWa41q14QfG4weFalSZ0o1lDfq+iJSK064jpVgSoaSAJXAfQ0JmHOs1jhFfWBi3MiBZBHjkhlJutop2zXKtWs8wxOWDAgno9QOJv57CCj2wFO5jSAJN7LBm3MqABBHgkSeKZl40pG65rssHBVZM0w1xXf/6JijHLCwNvLbji4ihsyYQy+E+hpWjiR3Wj1sZkBSa2CFvNDNqJ+b3pMBHBVZHq1RVEd+p1W0vCEYvB0Hg2fWa5coLO+SBuXAfA5AD3MqAJGw9PDxs+hyAxbzUlafXc31fRDWM0vjLdOXBcoJOveZM2eiuGo0mPXkwJ+5jWIPwMguvnBkb2nGZYS7cyoD1YQk9smuGrjy++3RQCV15sByl3LzY8Trt8+ue7w+vLVU19g4rOyxRxQK4j2ENwsssvHJmbGjHZYa5cCsD1ocKPLIrCLzBYL5fKRQIWQBShPsY1iC8zMIrZ8ZLjssMc+FWBqwPAR4AZuHZB5YrRuNi2jL5Vw8AAAAAlkITOwBYBcbIAQAAIGHsgUeuDZd0sU4LC5nsWedaBy/u8lOLDE/GinEfwyp5HVvKL64TCjz71JJDFhNhtbiVAStCgEd+BF6nfd7XR43AwxXNQ2q11aTdKeajlA8Nx5qh31NENQ65yLAU7mNIWt+16jJlZkbg2aeW64uIse7TQr5wKwOSQ4BHXnh2zXJFDH305/CjQjWMUq/n+r5Ts4sUFDAnzbxoVQIRkUG7ZrliNFqV2Bq7QkEBy+M+hsQViqq4rnUgjZapjd22HrO7qEbjhKsMS+BWBiSJAI+c8LquiKjVijb+Z1GrJ2ZZEdHtA8t1zzsVjUe+mNMwmhcNw5BigaSOxHAfQ/KUcrMl9ZrjWrVhhn/M7qpRPayUNa4vLIVbGZAoAjzyIWwgpu7tRJ8Fww+L4Quabojr+v2BMHQUi1HKprnpc0C+cR/DeijlZqto1yzXqvUMQ1yyO1aKWxmQLAI88mHQ90WkVJzyYQGsUBAE09+kQI+FcR/D2iiaedGQuuW6LtkdK8atDEgWAR55NPlhET0OpkM4lhJ07FPH9V86hDnwWBHuY0iYZjZbxXrN8f2eFIhWSAi3MmDVCPDIh3A9VrijavLDIvDazpPHwcD8nsyUU1V1oyeDPOI+hoQEHbvdj3+rpKq+7zu1et8ojb9erJjsT8ZiuJUBySLAIyeiHVVO7cCJXhl+WIxGlzy2UwHmF9xc+yIixrPWzcDKcB9DMgZ9131lHqbvPl1cZOgm+5OxIG5lQKII8MgLzWw15HEGTtTqdGjiBWBO4aY+tVohvSMx3MeQiEKl0dBfP+zJr7C8GYvjVgYkaevh4WHT5wAA6RfWDdjiDgAAgI35YdMnAACZoOmGiPT6L3SgBwAAAJJEgAeAmWiVqiq+c9rxyPAAciYIPM/zPO+lKZkAgBRgCT0AzCLo2O1+b9jnSVWNUinuMFo3A0i7wOu0z/t6c7ghaNRZTERE1GqryW0MANKKJnYAMIunbZx93/Vj58HTuhlAunl2zXJFDH3056gvuGGUej3X952aXaTbBwCkFAEeAGYxYxtnWjcDSLVwLvfjFK/hnO6oMbhuH1jRCG+eRQJAChHgAWAWiqIpfJ0FkHFBvyePY7lYkF2QAAAgAElEQVQf8/vwhWiEd38gLCYCgDSiiR0AAGng2QcHBwe2t/gBwKsGfV9ESsUp+R0AkHJU4JE3wUstdBVKqFhe4HVuutfXPREpHTZNTbyO3S9WyhpXFxIVlk6BFZrM71GFvshuIMwj6Njt/ny/Qs9XYEEEeORH0LFPHTe2sdiQ0aAvD5bx/CIrhf/Tdx3HdWjdjPkFnXrNeXLbcq0Dd9rRIiQrLClcIh9ucp/M74HXdp5U6IGZPO3zOhN6vgILIsAjJ558C1ZVdaMng5zy7JrjiqhG9VCXruUMv6wU9KrqOrRuxgKU8qHhWLN/71WNQ54SYSnRJnenduBErwzz+2ia3GOHO2A2M/Z5ffIrPIsEFkOARz4EN9e+iIjRaJksZEYiolFLRqNpaiJe9/EdRSs3W1KvOb7b9UyNL76Yh2ZetCqBiMigXbNcMRqtSuz3WrYAYTU0s9WQUytcS6QaUff5oYkXgBnQ5xVYHwI88iHsyqNWK6R3JCTaGDqtMKXs7KmOT4LHIobRvGgYhhQLJHUkTNHM5oU58bJmXsS8CgBIFQI88oRNe0jOs9bNE5RiSeTFFgzAy5SySXoCkB/xfYUHg4H0u+eiN8s87wYWQIBHPoR7+nr9QCjBI0nTrzE6hGN1mKYBINM8u2693FZYjDn3zAOIEOCRE1qlqrqOc9opnjDNC0mIGj9d3wTlmO2hw9bNhk49ActgmgaArAs6r6V31age0ikRWBABHvkQdNr9kiq+71g1R1TVKJXiDmPoKBYXPiTynVq93zipjF4OgmDQjvpB0boZS2GaBoDsi/oKq9VWsyydes3xR1NWA88+tVxfSjrFFmBhBHjkw9MBpL7v+rGPfhk6iiUoo17zVi262sZHdqtGgzHwWAbTNADkQNRXOJxOGDZ4HS5eUzSz2SrWa45l6ywlAhZEgEc+zDiAlKGjWI5Sbl7seJ32+XXP9x8rpcbeYWWHETpYEtM0AORG1PM1bPDq9wcyLKCEQ1vc805F46E3sAgCPPKBAaRYG0Urm1p502eB3GKaBoAcKRRVEX+8A+xkpgcwjx82fQIAAEDCRonhpAMgQcHrNn2KyLTwVuZ2PRGJ4rr41zejy4qhLcByqMAjZ4LAu2mfX/ceXymxuhmLCjp2ux/1Pgx/fhWNErE4pmkgeZ5ds9zXDxORcH/QCbc0zCuc2uJadWmcmFpYgvedtrdjaspoaItaZFcjsJith4eHTZ8DsCJPOjg/M+qACszOsw8sN5raFf78KkZ8YWFBx273e240fYlpGkiEZ9fPe+KPd3pVVdWP7/wqItzVsIjhR6bRuDC1uK9nXFbAwgjwyI3hh0XUUSx6sDu4aZ9fhz3p+bDAvILAGwykUNAUJfr5VeHBwAJ4SIT1iOKUajROnsw7CLzOqeX4o9eHI7+45rCIwOu0z0VvljURCTr2qTN6Olk9ZJURsDgCPHIi+uYbX2gfPvvlOwiA9OIhEdYheDqY+5V3ww9XFrEBQGqwBx75EHZEUasnsd8wlPJJ9brmPGmCCszJs+vnsndSKROekAymaWANwg3IxuGUPK6UDw3Hcp22VzY1Ge5mpmE4AKQGAR75EM5Pnj5+iZklWJbXdX1fSgOTSwgAgHH0fAXWhwCPPJleYWdmCYDsCLzOTff6uicipcOmqYnXsfvFCptGsbywJbjb9UwtdkuZ13VlrEN4tL6NhuF42aDvuq4YuilK9POrwoMBzI0Aj3yIFvmNFv09E80sMXR2wGNR4YQv17L1lkmMQmLGWz2JiJTC/+m7juM67ETG0pSdPdXxfdeqS/Xw6UOhIOi0Tx1XRNS9HUXCrnbOy+vbABERKVQaDV0KhcefX/8VngoBi6GJHfJi2KhONarjc9/DufCO6zNJDssJAm9w0w2vJVFVtcSIL6zesB2nUT3UpWs5wymGUXtwoRcnVsGz69boKZGqqiIyNlhONRpNUxsbi8CnJwCkCAEe+TEaeBNnYlwOMB9GfCFx0UUWXUThnx6vqOgpJZcYViHwOtHD7XGqMVaV9+wDy1WN6glPJQEgRVhCj/xQNLPZ0jujue+RcC48e0exJNYEImnDaRqV+Hw+XPo8dfMyMDtFK5ta2RQJgiB65fkMBM28uDDXf2bIsyAIJq80APMhwCNfRl9JgBVjxBeSNts0jTWeEN4C0hQSEXid03PHLz1dMjRo1yyXTRnAcgjwAACkB9M0sCaj2nsccj2WMGxLNGrD+ZTv1OpChgcWRYBHdjF0FBsRNka87j2+Utobb5wILCiapnF9E5RjblQB0zSwKs9nHcSg1wIWF92sYgrtmnlxUenUa87UsUEAXkWAR3YxdBRr91hVGOf7luuwJhBLC2cV+k6t3m+cVEYvB0EwaEctOqfukAdm9OQ2FrWgB1bI67oiolZP4j8SlfKh4Vgu7TyARRHgkV0MHcWaeXb4tTdsjLgTXU2Dm7Bxou/U7CI1KyxDKTdbUq85vmvVokeSrnUwejipGg0eEmFJwc21LyJiNFqMZkGCprfzALAcAjyya7ypGA3GkDjPtsKiwrNCu1I2tXK4JNC1bJ0Ij6Uo5ebFjtdpn1/3xgZzh8+MuM1heWGvRLVaIb0jIYWiKvLCwIyoQl+kpgIshgCPfHg+MHn+A4CXDUd8xa8JVMon1eua409vQAbMLBynsemzQJ5RHUVyhmvkrYNetXEy/uQx7CHjuCJiHLKcCFgQAR5vA92bsazZRnz5/YHQZwFAaoW9EnnWiCRpZsPoWa7vO1bNiXlfrbYopwALI8Ajuyb7iY1vFo3Dei0sixFfSFjgddrd615v+hGlwyZffbG4sFeic9opnpTJ8EiIZjYvKl4nbBHz+HK4HYgLD1gKAR7ZFa3Rmvl4lfVaWEI04mva5BtGfGEFPLtuvTzcS6bMVQZmFHTa/ZIqUW1UVY1SKe4wpq5iaeFmIHPTpwHkztbDw8OmzwFYQhAEIiKDds1yxWi0KrE1doXWT1jecM2HalTH+4kN9/T5sUNvgZmNX2H6ztShGdzPsIywI8yraBkDAClFgEc+BB273adigIQFnn06tUCqGo0TpjJhCWGy4jEQEhUE3mDw+mGFAkMPsKzw+fZ17/GVEvM0gOUR4AFgHgGb+pAQhmUAyIvJPkWPeEwJLIUAj7yJ1tQ/MxgMpN89F71Z5psxgHTy7APL5astgKwb7tQIn2/vRBuCBjej5988qQQWR4BHfszQ/okPDABpFkX4Bu3BsUrju8zCn1/FljQsLorv8U8jh6V5vpEBi6ILPXIi6LyW3lWjeljhswJAimlmqyGnVtgeXC3F9gcnWWFeg77rumLopijRz68KDwYWEE5VVasnsXcqpXxSva45/vSprABeRoBHPgQ3175ET3ulU685/ujB77DvWEmnpAUg1cZ3jfq+7/txTyVJVphXodJo6BIONgh/fv1Xpk1BAF4z6PsiUipOu08pxZKI7/cHwq0MWAQBHvkQflqoezuKiOzsqY7vX98E5bIiomhms1Ws1xzL1lmuBSC1gs5pmN5Vo7qnF4tTDiNZYV6K8tj3e/xnIDnTK+xhhR7AogjwyJPoce/ks11lZ091fPe8U9FYegognaIHkTSxA5Blmm6I6/pO2yvHlU28tuOLiKFTUgEW88OmTwBIQKGoSvjwd0gplkTE788w/BYANmj6ulNgBTz74KBetzte3MQWYBW0SlUVEdeq2x1vbDZQEHgdux62p6/SlQhYFBV45EP4uNfteqamjUrww0X0wnotAOkX3sfo7ITE+b7rW64zGvLFonqsllI+afRPLdd3Hct1Jt5WjUZ8gzsAs2CMHPJiOLTEaJyYmoyGlLRMTZHAs2vTJ5oA08w4b2kcHcKxDCbBYw2CwHucxx1RjSpJHqsVeJ2J60w19g4r9BQGlkKAR35EET4cLTrezHmImaOY0/CamgNXGRYWPjDqua4vIqpqxA6R4yERVmdKkt/Td0hYAJBWBHjkSuB12ueiN8uaiAQd+9SJZsOravXwhC8kmFMQeIM5+yYUCpSwsKAZHxjxkAgrN5nkucwAIKUI8AAApMGMWzaowCMZYYqPnnsT4LFqw0fiPOcGlkSABwAAeKue5PaQqhqHJyaL1rC4wOu0z/t6c/gY6OkCIxp9AMugCz1yLwgCUXjYi0WEFdGw4El1FECOxOd2GoxhFaLWwYY++nOY3lXDKPV6ru87NbvIGg9gQQR45EjgdU7PHb/0dOHfoF2zXJ72YhGDvuu6YuimKNHPrwoPBpYSeJ2b7vV1T0RKh01TE69j94skK6zAZGdwcjtWzOs+HfUe/lnU6olZVkR0+8By3fNOReN7GbAIAjzy4rHtfCnubd+p1YUMj/kUKo2GLoXC48+v/0oh6ZNCvo133xQZ3dD6ruO4Dk8isbRBN7q+yO1ISNDviYi6txNdW8P8PnxB0w1xXb8/EJ53A4sgwCMnvLbjS+y2Ks28uKh06jXHd9pemQVbmIOiPLbaGf8ZSIhn1xw3nMmtS9dyhos+CnpVdR3WnWIFika1QW5HggZ9X0RKxSn5HcCSftj0CQArMVyudRJfnFLKh4aIuF1vvacFALOL9okajaZZ1rTi2DuKVm62qqpwG8OytLJJescaTeb3qEJfZMEasBgq8MiT0eNeIEFBEMS8OhgMpN89F71Zpj6KhUTfakf7Rp9RdvZUx/fdrmdqXGOYx4w9OMfRjxMLC5fIh5vcJ/N7EC2Z5CsbsCgCPPKhUFRFXvhiG1XoedyLpXh23Rrv2RzDmGGfPBDr2brTCUqxJPLy9QfEmbEH5zj6cWJx0SZ3p3bgRK8M8/tomtzUJ5UAXkWARz4o5UPDsVzXOuhVGyc7Y5uVh5NyRMQ4pJ6AxQWd19K7alQP+UqCJfX6gcSvcA4r9MDcZuzB+eRXeN6NxWlmqyGn0UemakTd54cmXgAwFwI88kIzG0bPcn3fsWpOzPtqtUXnJywhuLke9UmUTr3m+KOWiYFnn1quLyWdraVYQlS1ur4JyjHfbYfrTg2dOxnmRA9OrJuimc0Lc+JlzbyIeRXAXGhih/zQzOZFq1E1VPXJy6pqVButC2YvYTnh8uZwGaCys6eK+Nc34WZ4RTObraoqrmXTXwxL0CpVNRx6aXtjnRaCIPDses16OlkZAAC8QVTgkS+KVja1Mk93kZRof3K4GXl8im3YYCxs2sOzIixIKTdbUq85vmvVoi3LrnUw2rysGg0eRWJVwg1m173HV0p7h5UdavUAkG4EeACYX9g2cXy38mSmBxaglJsXO16nfX7d8/1hzwVVNYhWWKGgU685Ey09fN9yHRltDgIApBEBHtkVzsUJR93MOCOHuThYWDQXJ5p0EMX1sd3KNBjDyoRLiTZ9Fsgtzw7Te/RgKGpXN7hpn1+7vu87Nbt4QdMYAEgpAjyyK5yLE466mXFGDnNxsLgowVt1aZyYWliC9522t2NqyqjBGKMKAaSbZ0ftFJ4V2pWyqZUrnXALh60T4QEgnbYeHh42fQ7AYoLAGwykUNAUJfr5VeHBwIKGE2yNxoWpxa1BNRp86cUSgrHWdVMo3MOwlODpEI253wcAbBYVeGTX+FwcZuRgHTTzoqV32uciEvUbs0+daDa8qlYPT8qkdyzOs8NO87NQVWOPScpYQDhQI+rHGYN2HgCQbgR4AJiDopUfa+xK2Wwy9ACro6qqPLauC1948ucR33f9mttnyQcWM96B8ynaeQBAuhHgkTcvLkFl8SkWFi6ff2GN/KsHAC/TzGahU6/5IqrRODHH41XgdU4txx+9Hnj2qeWyVRnzC7t5+E7bK8ddOlE7D0PnsgKAdCLAIz+CzuNy5ikIV0gMZSssLeicOn7sFC9FiybEW6fFVrOsKJrZbMiB5brnnYrGSnrMQatUVdfxXasu1fHhhOFceCdscFfhoxIAUooAj5x40lBMVdWNngzyYrJPnWsdvLhJmS70WFxY+zQOp+RxpXxoOJY7qpxGlVT2KmNOSvmk0T+1XN91LNeZeFs1Gic8EwKA1CLAIx+Cm2tfRMRotMz4bX3A/KLENPPx6tTsBQCpoWhms6V3wrnvjy+Hc+HLfIgCQJoR4JEPYVtdtVrhiwdWSjMvWpVARGTQrlmuGI1WJbbGTn8FLK1QVEV8t+uZWuz6Za/rytgqj3DXBos+sBhFK5saTTgBIHMI8MiT6XNxgIUNo3nRMAwpFkjqSIqys6c6/nBv8pM6aBB02qfh7uS9HUXCrnbOy+PAAABA/mw9PDxs+hyAFfDsA8uN6/0EANnh2XXLfdbO43GQnGo0mqY2HHkgEtvwDlhAEHiDgYgUChoPKQEgzQjwyIuw3ZhabZywfw/JCrzOTff6uicipcOmqYnXsftFNo5iRQKv0z6fmKihGmNV+fCJpVE9MUnvWEDgddrnfb05HMsyeiIkIjwWAoB0I8AjH4KO3e733Ogrr6oapVLcYcUKX3exjOezCsPBhNGXX771YrWCIAh/YN8GVim6Y43mqg7ju2oYpV7P9X1mrgJAirEHHvkw6LvuY/nA95801n1k6CbzlrAwz645blgK1aVrOcNLrqBXVdfxfadmF/nWi5UhtyMJUTPE0aj38M+iRgs6dPvAct3zTkXjeSQApBEBHvlQqDQa+gyH0a4ZC/NsyxWR4Sbk7uM7ilZutqRec15oIA7MYVR7f2IwGEi/ey56s8xFhkVF0wvCZojymN+HL2i6Ia7r9wfC824ASCMCPPJBUWi7g2RF33pHVatnhg3ESfBYypMmdvGMGR5WAtOEU1dH0wue53cAQMr9sOkTAIBMePatd4JSLK3xbJBLQee19K4a1caUZ0jAAibze/SsssiCNQBIJyrwyIv4JafPsKUUS+r1A4nvNh9+6wUWF9xc+xJ1Q5RorkbUGDHw7FPL9aWkM+0AywmXyIeb3Cfze+C1nZefVQIANosAj3zw7NrYDJypaKyLhUUbQ69vgnJMa6fht15D5wLDosJVHlGWCvdkDK83RTObrWK95li2zl0MS4nuZU7twIleGeb30TS5qXuFAAAbxxJ65IUa7+kBmzs9ZJ9WqaoivlOr297Yeo8gCDy7Hj5A4lsvlheVPsM9GX5/MHpD2dlTRdzzzgyrjYDpNLPVMIafh6rxbP7lxAsAgFShAo980Mzm1OAUeJ1Ty5HS4YnJ2lMsQRn1mrdq0XoP1zoYrfxQjQbferE6haIq4o9v2lCKJRGf9uBYmqKZzQtz4mXNvIh5FQCQKlTgkX+KVm42DN+1TilcYUlKuXnRalSNZ4s7jGqj1WqysBnL0XRDRNyuJyKjEvz1zei+RZ8FAADePCrweBvCPX9Tti8D81C0sqmVN30WyKOovZhVl8aJqYUleN9pezumpoz6LNAeHACAN4wKPN6S8e2kAJA2mtkwRMR3rbYnSvmkqoqIa9UODg4OokadxiFPIQEAeLuowONNCDrnrlC5wryCwBvM+dCnUNAYVojFaeZFS++0z0UkartgnzrRbHhVrR6elNmpAQDAG7b18PCw6XMAlhd07HY//q1ez/Wjb7+01sV8RkOVZseoQgAAACSFCjzyYdB33ZeDlmo0TkjvmE+haBjGk1d67qgYapRKImNPiFTDKImwygMAAABJoQKPfHhlqXNBY4AclhcW5NVq46T87IIKOvWa46tGg1b0WIUgeGFkhsImDQAA3iwCPADMJIzvU5fIv/I2MJOg87jnfQouMiwt8Drt7nWvN/2I0iGPIwEglVhCDwCz8LquiBj6tK+00QSwrmdqfOvFYsKVHNEfVFXd6Mkgtzy7br38kEhESus4EwDA/AjwyBFKCtigoN/b9Ckg44Kba19ExGi0THb9ICFB59z1RUQ1qof6TmFa1w42agBAShHgkReUFJCsQlEV8d3zTkWL64botR1fXqrQA68Z9H0RUasV0juSM7zMTkz6ugJAFhHgkQ+UFJA0pXxoOJbrO7V6v3pY2SlErcSCIBi0T8OnR2q1Qn7HkkpF7lNIHJcZAGQVAR75QEkBydPMVkNOLdd3Hct1Jt5WjUaTyw9LCPso9PqBUIJHYrjMACDbftj0CQArREkByVI0s9lqNarGk/ZiqmpUG60L+itgWVqlqorvnHa8F6bIAcvRzIbBZQYAmcUYOeSEZx9YrlptUQIFkFFBx273e27UzENVjVIp7rBihZVGWFLg2eHGH1VVS7HXGZcZAKQUAR65EUX4xkmZZYEAMsizDyz39cOYA4/lPBlXOA2XGQCkFAEeOUJJAUCGBYE3GLx+WKGg0Y8TCxvFd9Wo7unF4pTDuMwAIKVoYoe8GC8p+L7v+3HlBUM3hW8kAFJJUYhMSNyw5ys7zgAgmwjwyIegcxqm99dKCms8JwAAUomerwCQVQR45AMlBQD5EQRx/cEHg4H0u+eiN8tsTsaiGCMHANlGgEeeUFIAkG2eXbfcl/uLGfqazgX5pJkNw7Wc084OT7wBIIMI8MgHSgoAMi/ovJbeVaN6WKH8jiUEHbsrhiquUztwpg4rpOcrAKQVAR45QUkBQMYFN9ejvUDSqdccf7QtaDhjo6QzJxPLGfRddzSt0Pfd2I6v9HwFgNQiwCMfKCkAyLqol8fejiIiO3uq4/vXN0G5rIgomtlsFes1x7J1xnNjGYWiYRivH1ak5ysApBMBHvlASQFAPkS9PJRiScT3+wMZ3rSUnT3V8d3zTkXjQSQWppRNc9PnAABYHAEe+UBJAUC+FIqqiD/e2WMy0wMAgDeGAI98oKQAIOvCZpxu1zM1bRTXh4voRSTo9zZ6fsiZwOvcdK+veyJSOmyamngdu1+s0GYBAFLth02fAAAAEAkTvIhr1W0viErw4jttLxARCby244uIykoiLC3o2PWDmuU4ru/7/mjTWd91rNpBvRNs9OQAAC/Zenh42PQ5ACsSeJ1297rXm35EWGQAgJTy7APLFRGjcWFqQadec5419DAaNLHDkqKrTDWqh7p0LceNLqvA65xaji9cZgCQYiyhR1549msDlEWktI4zAYBFaeZFS++0z0VERCk3W2KfOtGtTVWrhydlYhWW49nRM6KmqYl43cd3FK3cbEm95vjDjRwAgNQhwCMfgs6560tUUNgpTFthqrCzD0DKKVr5sfiplM1mmQ4fWJ2wlYJarcTn83DYAQkeAFKLAI98iOYnV0+Y8w4AwDThx2U0rTBG2D1xjScEAJgLAR55Mv0bCQBkAr08sA7j8wmfYtgBAKQbAR75EI5fmv6NBADSj14eSFz4cTk+n3DccNiBofOQCADSiQCPnNDMhuFazmmneMIMWwBZRC8PrINWqaqu4zu1er9xUhm9HATBoH0aPkCaukMeALBxjJFDjgSeHX75UFW1VCrFHFGssEceQEqFw73UaqvJfQrJiptQOKRG/ekBAKlEBR55Mf51xPd934/7amLopvDFGECK0csDyVPKzYsdr9M+v+49flqqqrF3WNnRWOMBAGlGgEc+BJ3TML2rRnVPLxanHDZ1TSoAbBq9PLBOilY2tfKmzwIAMCcCPPJhOEaOpacAMoteHgAA4GUEeOQJS08BZJpmthpyalk1h14eWJ2gY7f78/0KlxkApBQBHvnA0lMA2UcvDyRi0Hddd75f4TIDgJSiCz1yw7MPLJdF9ACyahTfX+vlQZcxzCcIvMFgvl/hMgOAlCLAIx/C9YE9N5xgqxqxC09ZEwggxRgjBwAAXsESeuTDk/WBvu/GLjxlTSCA1KOXBwAAmIoAj3woFA3DeP2wImPkAKQVvTywTkHg3bTPr3ujF0qlPb3C/AMASDmW0AMAkBL08sBaeHbdcuNXqqlG9YTNZgCQXgR4AADSgF4eWIvxbomH+k4hWpo2uGmfX4cb0HiGBADpRYBHzkysCZTS3mFlh266ANIubGL3KqNxYWrJnw3yKrrOjEbLnFwuPwz3XGUAkFbsgUeOjI9QfuT7lutQTwCQdvTywBp4XVdE1GoldrO7Uj6pXtcc3+16pkaCB4AUIsAjNzw7WhOoGnuHlZ1nawJ9p2YXKSgASC+lbJqbPge8EdOHHSjFkkj89ngAQAr8sOkTAFbDs62wqNBqNs2ypgxpZbPZbFVVEXEt29v0aQIAsEGFoioibnfa52HQ74mIykIPAEgpAjzyIfrGUT2JXSavlE+qqoj0+sF6TwsAgDSJPhBdy/ZiPhGDzqnjT/0wBQBsHkvokQ+Dvi+vrwn0+wMRvpQAAN6ScMDBo5Kq+r5r1VxVNfb29GJRpN/v9q+jCQhGqd/uBAw7AIBUIsAjT3r9QGLb8kQVegAA3pxB33VjBxz4vuv7z9/xXdcXQzd53g0AaUSARz5ouiGu6zttrxzXqM5rO76IGDpN7AAAb8yMAw7GsQceAFKKOfDIi+EMOdWojs99D+fCO64vTJIDAAAAkGUEeORH4Nmnljtl+I1qNE7M+OX1AAAAAJABBHjkS+B1wrnvjy+Fc+HLhHcAAIbCBWrXvcdXSnvjC9gAAKlEgAcAAHhLhpvO4rDdDABSjQAPAADwdnj2geXKcIHaTtSubnAzWsBmNC7i+sECAFKAAI/cC4JAFJYEAgAwiu/xhfZhaZ4IDwBp9cOmTwBYncDr1OsHB7b35NVBu1Y7OKh3gg2dFQAAaRH0eyKiVk9il8kr5ZOqKiK9Pp+ZAJBOBHjkRdCp1yzHn7KnT3ynRoYHALxxg74vIqXitHVpSrEkIn5/sL5TAgDMgQCPnPDaji8iarX1fNmfZl5ctKqqiO+0vfhfBgDgDZleYQ8r9ACAtCLAIx+8rivT1wSKUj40RMTtkuABAG+YphvywhPt6Gm4obMDHgDSiQCPPJm+JhAAAIholaoqIq5Vtzte8FiIDwKvY9fD9vTVCvkdAFLqx02fALAShaIq4rtdz9Riv3VEFfpiYc3nBQBAqijlk0b/1HJ917FcZ+Jt1WhMWcwGAEgBxsghL0ZzbauNkx3tcWxcEHg37XPHZSwOAACRwOuM5kWAQaIAAAVRSURBVL5HwrnwZY30DgApRoBHfnh23XKndaGfMvIWAAAAADKCAI98oaQAAMB0nl0/l72TSlnhYxEAMogADwAA8EaE+83YUgYAWUUXegAAAAAAMoAADwAA8EaEU+Rcy/aC1w8GAKQOS+gBAADeiCDwBjfdcDaLqKpaKpXiDitWTPq+AkAaEeABAADeiOHM1VewSR4AUooADwAA8EYEgTcYvH5YoaDRpR4A0ogADwAAAABABtDEDgAAAACADPhx0ycAAACANQsC76Z9ft0bvVDa29N3yhoL5wEg1VhCDwAA8JZ4dt1y/di3VKN6QgN6AEgvAjwAAMCbEXTqNccXEdWoHuo7hUL48uCmfX7t+r7Qgh4A0owADwAA8FZEc+SMRsucXC4feHYtfJcIDwDpRBM7AACAN8LruiKiViuxm90VrVJVRcTtems+LwDAbAjwAAAAb0qpOG2Xu1IsrfNEAABzIsADAAC8EZpuyEsV9qDfExG1WFjfKQEA5kCABwAAeCu0SsMQca16J5h4L/DsU8cXtXpCH3oASCma2AEAALwRQcdu96Xnur6IqKpR2tP1oki/3+1fhy+KahilZ79VrDBaDgDSgQAPAADwRkRN6OdEV3oASIsfN30CAAAAWI9C0TCMuX+LLfEAkBZU4AEAAAAAyACa2AEAAAAAkAEEeAAAAAAAMoAADwAAAABABhDgAQAAAADIAAI8AAAAAAAZQIAHAAAAACADCPAAACztrrm7tbW1tbXbvHv12KvjmENnfxEAALxZBHgAAAAAADKAAA8AAAAAQAb8uOkTAADgbfn45eHhy6ZPAgAAZBAVeAAAAAAAMoAADwAAAABABhDgAQCY7u6qebwbdpgP7e4eN69m7gof9ZHf2to9vnr22jK95Zc8KwAAkE0EeAAA4t1dHW992P901u2Ovdjtnn3a/zAeyKe6Ot7dPxMR0Y8uv375mJKzAgAAmUWABwAgzl3zL1H8/nx5+zB0e/lZFxHpnu2/HJbvmrv7Z11ZcXpf9qwAAECWEeABAIhx92u7KyJydPm1/nF79PL2x/rXyyMRETn759SsfNfc/fBp9el9ybMCAAAZR4AHAOAFv/17Ymv5xy9h3XtKMk8svS91VgAAIPsI8AAAxNj++RcREel++hB2iJutRdzvvx6H6V0SSe//f3t3bNs2EAVg+G4XqskIlwlo927TMSU1gMt0aZSS6rKEMgE1QZAi1C50QckWYNKKTRHBCd9XCQJEvPbHUfc+OBUAcBMEPACMKZtdlUIIpxviVi+3vU9X83673h4/br/NuGb+ulMBALdBwAPAuLJpu92mSunlq+dqfmNtWzoV9vr7En9H/+BUAED+BDwATCrKumnbvu+7brepzqp5v13frUZufE+brm1+DnfCh6XuhH/3VADATRDwAHBZUZR1c6zm4862sbfk08N9EUJRL53w75sKALgNAh4AXjv8+BxjjHGkv892tu3/dOM/XyjhZ04FAORNwAPAa8X9Qwph6jj78Pd3CCGE9Gk1+YAlEn72VABAzgQ8AIwo6scqhGFh29fzK94Pv0573kP1WBdvPeE54a/2Uvv8qQCAfAl4ABhVNt0Q4PvtcV1bjDHG1d3QyWnTXdrzfsrtsF9/uVbCz58KAMiVgAeACUXd9sPKtrOdbSmlatd1ffsv59xls7t6ws+fCgDIU+z7/n/PAAAAAFzgBB4AAAAyIOABAAAgAwIeAAAAMiDgAQAAIAMCHgAAADIg4AEAACADAh4AAAAyIOABAAAgAwIeAAAAMiDgAQAAIAMCHgAAADIg4AEAACADAh4AAAAy8AQ0Y+q+2ThPwAAAAABJRU5ErkJggg=="/>
          <p:cNvSpPr>
            <a:spLocks noChangeAspect="1" noChangeArrowheads="1"/>
          </p:cNvSpPr>
          <p:nvPr/>
        </p:nvSpPr>
        <p:spPr bwMode="auto">
          <a:xfrm>
            <a:off x="155575" y="-3070225"/>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BUAAAAPACAIAAAB7BESOAAAACXBIWXMAAB2HAAAdhwGP5fFlAAAgAElEQVR4nOzdT4ibaZ4n+J+aOnb3Xsxe3DmUQfLBmGUPBUm9omAMMwfJbGHYxNB1yDytRNILUg7rYtnMY3pYytApwTSJdHMeusHkgjGkdJgBDyR6C7MFuyzGB0vgZrJ82MWXre7Dnlp7kCJCEaFQ6NW/V4r4fAioLOmV9LyvHoX1jd/zpzAejwMAAADYb3+WdwMAAACAywnwAAAAcAAEeAAAADgAAjwAAAAcAAEeAAAADoAADwAAAAdAgAcAAIADIMADAADAARDgAQAA4AAI8AAAAHAABHgAAAA4AAI8AAAAHAABHgAAAA6AAA8AAAAHQIAHAACAAyDAb1S/Xjil3l/pccs+7NAcn2a5Pbq+TTht7xp0sVG/Xi6XT7ppudzOo6OO2uXsV2zuZV7+xu3akwt71Jr2TFPmK5fL5Xq93d/3HruSUb/dPv1+FApH57vpE97/T//+txAArh0Bfqu6z5f6It5/3t12S7IZ9dv1sm9snOjXy6VqN03Tk5vSiNL0P3WYlS2+sPspTdO0221WS4VCub6dGJ9Hjxr16+VCoVRtNk+/HxFH51sqlOtXtJfv7IL7XQEAaxLgt2upBL9f+X3ULhdK1WY3vfxQrot+vTqnQ9y9XQwdZi2LLuxBSLvVUnnDQ4Zy6VGjdrk07704I+02S1euGr2zC+53BQBsgAC/HUmSTP5jiQR/lN+PH5Ov4Zur/O2q0hlPDBoHk5HyN3r7+ug/k1ZvOL2E404l4kA6zJ6+7wsvbN6S1nGDThsOh71W7eS3VdqtbjTS5tCj+vVS8+hFk6TW6g2HC844bX62mfPdk2654IJvtoUH8bsCAPadAL8lDx/WJv/x+u0l3/SO8nvt4cMttwlWc/K9u/ZVo7JPCfjAHeaFLRaLlUZnMB62Nh9pczFqf300CCppDQeDTqNSPPVmTM942Jv+Vj/w8wUADpkAvy33H0y+66XPflj4Re84vz+4v/1GwVqSO/s9OftgHeSFLTYGJxk+bT451LU3Rz88m/4dJWk9XVRoLlY6xyd82S92AIDtEOC3prJUgj/J73sxahZgacXG0+MI3/360IvSycP7l42CKN5/eJTg3wy33iAAgHME+O1ZJsEfzYFdLr+Pzu83deleTpM1f8tntkSatyPSdPuo6tFg0rRZWm0DodHkNWcaufRC1acfueETjLhoV6TjnbPq/Zju6jX7XGeeaYVGrnNNFj1rpnM/1ZqlOtLRdTnfJwqFen9THWbVs5j/ZDOboM1c4w3thrWppi6+sGeOzfKpz9aTN6HY+Op4XPlFv+mmO7PNXLbC3MuWpUct+5xZLJPJi43BZSsVLP8L4rJumeVXzfFzTTvQmcfOfejlF3xhC3P4xwUAiJi/ShGrOZ4iOVn/6ej/Xrwa1LR6VevN/J/p/73g0HmSWm/eCwx7tYXL4p152IWvcGHzs7xm0hqevTzLt3YzJzgen3uHzp56rXdyxLzTX6GR61yTVS70pa3J0JEWHVvrbaDDrHIWxy97/mVmW3T6kXMv8/I3rnPB5573wgu73HFzX3DpnrxE25Z9G2caef431yWXLTn1iCV7VKbnXMbMlcryLs4xbC34BXH+ei749Gf+VXP8XLXe+OLHnrmSl17wDX0cNvKPCwAwHo/HYxX4bbqsBn809/LS+nu/XjhZJPm8tFstnatk9OuX7YqUdquljW4AtWgnprRZqj9f6ZFxQUu3cYKvvy4fF4mmTobVrtLINa7JIque+yodaXs2+w6O2uWjc0tqvXFno2vC5fBpWu/NWtiTN+tkVPm5JTsvvWwrLGC/heesPDqZB1AtFVYt5I/a5dKCLdLS5tIfrpV+1Rx5/XX54sduZvW9PD4OAMCRvP+CcLWcLVcsLmadqr8vqMDPVtKS2sluU8PTVZD5NeVJLeRUMWTYmymHnGvZqiXh00WW2Rc9vefUnKeefeSp1p4+w02c4CUV+KP7jq7xcHhyFis0co1rsuSVzvTmrtKRFly1Ze7cwlnM/VDNPtm8ZqxXgV/903SJBddutTdrmZ58icwV+AtL8DOncOayner+mX4Frfqclzo3XiEiIklqtVavt9SlO/0LYmZTwAW/Hy7/dbT0r5qzJ3BxE86Pk1imG27k47DyPy4AwAkBfqPOfT9Z9GX4TH6/KMBfEk2Gp4Z/nn/QBcNJLz5gA3ls4djeBd9iL2jsvPtXPcElvjHPP+1VGrnGNVlkxXNfqSOdObkNBviVu+j5z1Tv8uC2VoBf49N0iQuv3apv1hI9+TLZA/wFH46lPzJnX2ipP2tkfM5lLBr/HhFJrdW6eID9ScvmvmHH78upexf3wCy/as78xWfR5zRTrt7sx0GAB4ANMIR+u45Hl54fRb/k+Pn+k6NRtPO3OCpWOsffirrPz49ZfD3ntlhqKaZsTtpZ680bvTy7XPUpJ3sw13rz23Jyhjs4wfnjjFdr5MrXZFlZzn3djrQ9672D/frxgOGkNRws2gVsfbv/NK3+Zm1rxPyyjjbYiKT1aP5H5sG8ovfOn/NEsdEZjIfnB8dMpd1m82iA/cUti9pX896w46X+Ltt+bt3fhxc24eTSbGz9/F19HACAWQL8ll2Y4JfM70fL1F/wpSwiZr+ZHX+hK96+O70p7VYLhXK93u6vtT7zZWbaedEJzSxXPWv45ijkXnwljs/weI7ttk7wgtSzUiNXvyaLrXTuK3ak7dnIO7ib9J7np2nlNyvv/B6VzjTFXfq2LB8ot/GcZxSLlUZnMB5PhoO3arXkTJpPu83ziw9c+peFpZu+2u/DUy54ZOnOWn8tPLbzjwMAcIoAv20XJPhl1687/jqX3CldeNDJd/njL3QzyzJFRNrtNqvVUuloO6FLdz3LbKl2zvsGeZJVutXChY7W4zr5Wr6lE7x7e96369UaufI1ucwq575qR9qetd/BtDm7ktZllc117OWn6ZI3a35P3oqTj8cSx45Go36/3a7Xy4Wzq+yt/PpbeM6YRPlGpzMYTMP8bJRPmxcs0bbuZV/19+GMRZ1mI3b9cQAAThHgt25ugl96/fnVX7YxmL91TzodCVq4YCzomhZ9gT0p3azsJKvkdYJLOBuoNn5N9vjcM9jwWWxmfe35rsYF35bjvzfMzY6jU7uFl0qlUrXabHYXL2J+iW0850KTuvxgdjW47tcn3S3LnzA2agd/aJvDxwEA8iTAb9+cBH+U37dbKyk2BvOWOz82dyzoIbnyJ7jA1Tj39c8iaQ2Pl8baZoS/Ihd8G2bS65k/VY369XKhVKo2u2m6qWy96ecctad/Bigss+tZsdI5Xrdim2M+9p6PAwDkRoDfgZMEPx3weJzfNzRN9eQb9Pla75kZncm5GZ0bDj2LSkKL61RLLeB9fgLpbk9wpUaufk0uselzX9SRtmfls0hqvfGgUZxZ1WurEX6dpm5BPm/WnHZMf5vF2QFFczYLT5IkqdVqrcnWbHN3blts8895MgRmyYUfNjCOaCkr/j7cpX36OADA9SHA78Jxgp98RcyS34+nSC9alOlkCOuiRhQrjUZnMJh84ZrZrXcjhaSV23nydXjd0aBbPMHVGrm59+5Sl5/7DhuzsozvYPLweL2w3UX41Zqa0SG8WUcuyu8nq6nPbBY+GAwGnU6n0ahUiiskz20858wqFKsv3bjML4jlSv2b+324S9v9OAAApwjwO3EqwWeqvx8/8tSUy9NmdjCafoO+9LtisdIYrFD/2lQ7Z52ElYu/6x2fz9GYzF2f4EqNXP2aLLTaua/WkbZn0+/gFiP8vn+atv9mXWzU/qw5v/5+shBf62lnbrTO3ve38ZwzF3vB1T4x80eEmZEPxysKps0n8zvJyR86Fr9fK/2q2aXdfxwAgFME+N2YSfDtH95kGT9/8vVyfjAZ9evVc9/klwkAG153KUs7Mz1wNiQcX7Ndn+BKjVz9mizZlkznvlJH2p7Nv4Nbi/B7/mnKL7+P2uXScXw/s3/aZRdk1C5n7vvbeM44tZdj2iyVFy2+Nupf9AeLmV395naS/pPmUvl9xV81O5TDxwEAOGWJaXYs7bjukLSGZ+46u2rvoiPOzH6crWYktVbv6IHDmSWRzz7j7MsltdbRcNN5DzzzaiePPN/EJc9+cTvPP/Opcs3J2Njx2VWSZlu64gnOf4cuvPRrNnKNa7LIqm/uKh1pwVU715psHWbVszh+3JyXOznDi7rY7O1L37j6p+kSCy7sam/WMj35Eouu77QFw97Z1cvOv9pM+099WuZ0/aV/Ba3xnJc4UzGevMmzvyHObCM35/nPdZLjO3qz95w6o/nv/5q/ai583y7sGws+wpv9OKz+jwsAcEyA36hF36FOJ/iFB5z7brjEgMRzTzh/n5+VHrf0d+HFr5nUahdFg2Uae/G3zgwnuHqAX62Ra1yT1S/0Bec+Xq0jXXjVLm7Lkh1mtbNYGDBnn/LSP9wsf+PKF/wSCy/sep/69QP80uafdYbnufCvEMemZ7P6c15+2llGfa96xmcfd9H7v8qvmo0E+HPPvtmPwzr/uAAAU4bQ78zMVMvMYx8rnfG5CtOMpNYbnluOuNgYDC/c5Gfh4746+0126eWULtwfOCKp9QaP7ix84CVn2Dkz8nTVE1zZKo1c45qs05S44NxX6UiXt2XVDrOFd7DYON7lK7rVZTYGW/Z5d9zZYjtv1qYltdZFrZh9K+Y+sndcmT6zVt/FPWr157xUsdIZn6/jz3uNBWc8WPQMSWvp92u1XzUry/wRzuMfFwDgSN5/QbhaFhdBLhk/eHnxbDKMc+bPAMmpoZrzH3P2QRGRnBv3eO6FTg0XTVrZqiTD049PktqkkUsMzj07UPXyM8x2gutU4Ndo5BrXZImmZHtzx9k70uXFvXU6TMazuLwXzanCr1uBX62pl7r0wo4zvlm7qcAnSVJb8qTPfliS2cu1oLWLetSqz7nsBZhuiXbmXV7+bT7fvovesEve/0y/ataowE8aPfeCb/7jsOY/LgBAYTweX/AlDQAAANgXhtADAADAARDgAQAA4AAI8AAAAHAABHgAAAA4AAI8AAAAHAABHgAAAA6AAA8AAAAHQIAHAACAAyDAAwAAwAEQ4AEAAOAACPAAAABwAAR4AAAAOAACPAAAABwAAR4AAAAOgAAPAAAAB0CABwAAgAPws7wbcEV8+PAh7yZcIzdu3AjXnG3Sx9g2fYwd0M3YNn1s9ybXnOtMBR4AAAAOgAAPAAAAB0CABwAAgAMgwAMAAMABEOABAADgAAjwAAAAcAAEeAAAADgAAjwAAAAcAAEeAAAADsDP8m4AAFwvf5P+ecT/FxERf/53yT/n3BoA4HAI8ACwXX+T/vmSd8nzAMAChtADwLb8TfrnC9L73OO31xgA4NAJ8ACwFaul8ayZHwC4PgR4ANi8NUO4DA8AnGcOPABs0qay9+R5zIoHAI6pwAMAAMABEOABYGM2PvTdWHoA4JgADwCbsaWwLcMDABMCPAAAABwAAR4ANmCrdXJFeAAgBHgAWN8OArYMDwAI8AAAAKxg1G/Xy4Vj9fYo7xZddfaBBwAAILN+vVTtnrrldjGnplwbKvAAAABkNGp/PUnvtdZwPNGp5Nymq0+ABwAAIKPhmzQiImoPGuruOyPAA8Badra8nHXsANg/yZ1S3k24TgR4AAAAOAACPAAAAMsatcuFQqEwXb8ubZYmS9CX26OTO+v90yvUl8unFqgf9dv18szy9eVyvd2/eAX704vdT4+dvlKh3t/u6e4XAR4ADsDfJf+cdxMAYGnP66Vqs5se/d/07vEC9aN2uVCqNrtpenJ0mnab1VKhPCeMHx9+cnC3WS2V28OttX2fCfAAsJbdROu/Sf9chgdgHxQbg/F4PO7VIiIiOVqDfjC7ll232z25a9hr9R5NFqgftculZhoRSa3VO1q8fjwc9mpJRKTd6pkM369PDo+kdnT4sNeqJZE2q800rh8BHgAAgA2r9Y4ifbHSqBQjIkbtzyapu9YbdKa3RUQUi5XOYNiaZPivTwbbH+1Ul7SGg87R4cVKozOY/vXg+hHgAQAA2Kzag3Obwo9+eDaN7/M2jC82nk4ifPPJtAjffzKN+1+d26iu0rmmEV6ABwAAYKPm7C53nN/PR/uJ4u27ERHx+u0oImL09nVcfHzlwbVM8AI8AOw7s98BODAni9YdG76ZTFrvVgsXOFrY/s1w9vgLlO4km2/23hPgAWBdWw3Yf5f8sxXsALi25tTyrzEBHgA2YHsBW3oH4Eqp9caXODVFflqPJyIEeADYZ6I7AFfF0Zj36RT3pY+/wCUj7K8oAR4ANmPjYdvgeQCukKM16tJnP8xP8KN2uVAoFArlyUZyxfsPk4iI7vP+vIOnS9xdMwI8AGzMZsO29A7AVVJ51EoiItLmZ+05Ef7crnHHCb5aPxvhj3eUv24EeADYO3I7AFfQ0VbvkTZL5Xq7f5ziR/12eboGfdJ6VDl3fLc6c/ioXy+Xrmd8F+ABYLP+LvnnNeP38ch5MR6AK6bYGAynGb7brJaO9o8rVSeBPGkNB43ivONnDi9Vu2lEUqtdx23kfpZ3A9b06ptfP35578sXX3x8/r73r75/9vc/vnz3LiIibt2696vfPPzk45vznmHOM1/wpACwhEkIX+2xRs4DcIUVG4Px/X77ydfPXqfpUR09SWoPv3rUqJzbPH7m+GY3nT229EO5u7tW74vDDvCvvpmbvSd3NR6/fDdzw7t3L989fvnjp9+2P5nN8O9/+sfttQ+Aa2wSwpeP8ZasA+CQVDrjcefcrcXGYNy49LHFSqNTufywM8effrXllrK/ag43wL9/9c3nC+L745fvIm7d+/K3X0xq7u9fff+7x9+9e/fd5998NFta/+NP70K5HYBtWVCKP3OX9A4ALHaQAf79q++f/f13p+rrp+///u9fRsS9L9snqfzmx5+0v/zp149fxsv01RcfH93+Kn0ZEbc++qstNxmA6+tMLD8O7RI7AJDJ4QX49983Pv/uXUzK60k6rwo/raonZ2vqHyf34uXL+Mef3sd0KvxkAP2tX/3y7Mx4ANiSv0v++caNGxHx4cOHvNsCABySwwvwERG37n06WY/u1dzNAz7+4sWLL5Z6oj/+9C7i1q8++uP33/xuWtK/deveb47G3QMAAMCeOLwAf/OT9otPVnvodLz8Sb19UoB/993jxycHvXv38vHnFy1sHxHxi1/84vyNf/jDH1ZrEyub1K9ge/Qxtk0fYwd0M7ZNH4Ndukb7wB/NjP/NySr0k7H2EbfuffntixcvXrx48e23n967FREvHze+f59TQwEAAFio2BiMx+PxuFPJuyW7dHgV+BW9+ubz795F3Pr04UlhfbqF3OxidzdvfvJF+6P49eOX7378/ftPPpkzkn5usd08xl0yd5Rt08fYNn2MHdDN2DZ9bPeMd+B6VOBffdN4/DLi1r0vT20Cf/OT9osXL86Plf84uRcR7378vRo8AAAAe+LqB/j33zd+/fjlu7j16bftZfd6/6uPbkXEu5/+uNWWAQAAsGv9eqFQqPfn3jfqt+vlcmGqXK63+6MLnmGOC550c654gH/1TWM6cv7b9rzh8AvZHR4AAOBq6der3QvvKpeqzW56vNlZmnab1VK5fSbDj96+3mIDF7nCc+Dfv/rm86OB83NL79Md5ecsOD9Z3O7nH9lLDgAA4IxP/rf/N+8mTH3/3/9XWQ4f9eulBfG92k0jklrvaadSnBze/qzaTNNmqX57drW84Zs0Imq93a+gd2Ur8EfpfcHA+Zsf/Twi4mX66vTtR8vVJ0sOuAcAAGCvjfrtevni9B6j9tfdiKj1BtP0HhHFSmPQq0VEdJ/PDI7vP+9GRHKntMXmXuBqBvj33zeO0vuigfMfP/x0umXcN6+m69W9Pxl0/1B+BwAAOHyj9mRsfCS13nASyc+aVtUfnK2pVx7UIiJevz0eRj8ZQJ88vF+MnbuSQ+hfPfvuXUTEu+8+//V3c+4/HjR/85Pffvrj59+9e/fy8ecvTx/x28xT5gEAANhTSa311aNGpRj95/PurnTG485STzR8k0YkD28P2/XPmt00IiJJal89Pancb89VDPCv0peXHzR185P2i1+++uZ3f//y3buIiLh1695vfvvFx9I7AADA1VBsDMaN1R46HS9/Um+fFODTZrV6clCadqul7g4mxR94gP/4ixcvvljqxgVufvxF++MsDwAAALi+Llo6bhuL2y1Ypm4Ha+kdzYz/qnFcXZ+MtZ9d7G40aj/5rNlNu9XyneGgsc06/IEHeAAAAHZrl6vQ57nifb9eaqYRSevRSWF9uoVcrTc4rrYXi43O4HYUqt302Q+jxjYT/NVcxA4AAIBtGY/35Wd7+vVytRuR1HqniurFxmA8Hp8fKz9Z7C599sOZPeM3SwUeAACADMaxzeS8B0bt8rT2vvyQ+NKdJCJN3wwjtleCF+ABAADIYqul77z16+VqN2N6P7bl3eENoQcAACCL8d78bNioXy9UJ/vFj+em91G7XCgUCvX+uXsmi9vdvb3VveQEeAAAADLJPbhvJcH366Vqd1J6v2g/uOLtuxER3ednEvzRcvUPtruPnAAPAABABuO9scGTGrXLR+l90cD5yqNWEhHdarnen65XN+rXy+eXq98KAR4AAIBMci+8b7wC33/STCMi0mapMM/xoPli42kriYi0W50eWap204io9Z5udQ/4CAEeAACAbHLfPW7j28j1n3eXPrbYGIyHvVqSHN2QJLXecNypbDu+W4UeAACAbDa/etwOVTrjcWepGxcoVjqDSpYHbIYADwAAQAabnXzO8gR4AAAAMhHg8yHAAwAAkIUKfE4EeAAAADIYq8DnRIAHAAAgCxX4nAjwAAAAZCG/50SABwAAIBMJPh8CPAAAABnYRi4vAjwAAABZCPA5EeABAADIRIDPhwAPAABAFvJ7TgR4AAAAMjAHPi8CPAAAAJkI8PkQ4AEAAMhCBT4nAjwAAAAZjFXgcyLAAwAAkIUKfE4EeAAAALKQ33MiwAMAAJCBIfR5EeABAADIwhD6nAjwAAAAZGAf+LwI8AAAAGQiwOdDgAcAACALFficCPAAAABkIL/nRYAHAAAgEwk+HwI8AAAAWSjB50SABwAAIAP7wOdFgAcAACALFfic/FneDQAAAAAupwIPAABAFirwORHgAQAAyMAc+LwI8AAAAGShAp8TAR4AAIBMBPh8CPAAAABkMFaBz4kADwAAQBbye04EeAAAADL5l7wbcE0J8AAAAGShAp8TAR4AAIAMbCOXlz/LuwEAAAAclPF4X35W0a8XCoV6/4J7R+16uVyYKtfb/dE6h22YCjwAAABZHHIBvl+vdhfcWTh1b9ptVrtveuNOZZXDNk8FHgAAgEzGe/OTyehs8j5tmu2TVm84Ho/H42GvlUREt1puj7Iftg0CPAAAABmM98bybR712/VyaUF6j1H7625E1HqDRqUYERHFSmPQq0VE+uyHUcbDtkOABwAAIIvcp75nnAM/apdL1WY3jaTWG/Zq84/54VkaEbUHp4fBVx61ktlovuRhWyLAAwAAkEnuI+ezD6FPaq3ecNCZVs3PG76ZF8wjirfvRkT6ZpjpsC2xiB0AAAAZZBq7vg+KjcG4sfiQ0dvXEZHcKZ27p3QniUhfvx1FpbjsYdsiwAMAAJDBf/qfynNv/zdPBpt/rUfzX2tLL7fnBHgAAAAy+DdPfrySr7VI+mYYcXlpfcnDViXAb8aNGzfybsK145qzbfoY26aPsQO6Gdumj11TBzaCfhPmjZpf/bBVCfCb8eHDh7ybcI1M/p1wzdkefYxt08fYAd2MbdPHdm9//lwyvo4Jfi9YhR4AAIAsct89LuM2cku4eBX5ybrzd28XMxy2LQI8AAAA113pThIRr9+e3cj9zLrzSx62JQI8AAAAGYz3xgZPqnj/YRKRNp/0T93cf9JMI5KH94uZDtsSAR4AAIBMxnvzszmTaB7darnen9TXR/12udqN08F8ycO2wyJ2AAAAZLDZ0vfeKDae9t6Uqt20Wy11Z26v9QaNYubDtkIFHgAAgExyL7xvoQIfEcVKZ9hr1ZLjG5JaazjuVFY7bAsKV/RvJ7tm/4xdsmcJ26aPsW36GDugm7Ft+tju7c82cvf+/X/KuwlTL/+Xf5N3E3bKEHoAAAAyUAXOiwAPAABAJv+SdwOuKQEeAACALFTgcyLAAwAAkIGV1PIiwAMAAJCJAJ8PAR4AAIAsVOBzYh94AAAAOAAq8AAAAGRgDnxeBHgAAACyEOBzIsADAACQiQCfDwEeAACADAyhz4sADwAAQBbye04EeAAAADKR4PMhwAMAAJCFIfQ5EeABAADIYKwCnxMBHgAAgCzk95wI8AAAAGRhCH1OBHgAAAAyEeDzIcADAACQgX3g8/JneTcAAAAAuJwKPAAAAJmowOdDgAcAACADQ+jzIsADAACQhfyeEwEeAACATP4l7wZcUwI8AAAAWajA50SABwAAIANz4PMiwAMAAJCJAJ8PAR4AAIAsVOBz8md5NwAAAAC4nAo8AAAAGYzHVqHPhwDPgfnr74YRw8l//8OnpXwbAwAA15ER9DkR4Nl3f/3dcJm7hHkAANgRc+BzIsCz1xak97lHivEAALBtYyX4nFjEjv21fHpf5yEAAEA24735uWZU4NlH6+RwpXgAANiy6xed94MKPHtnI1V0pXgAANiW8Xhffq4ZAR4AAIAM8k7tJz9LNHbULhcWqvdPDu7XLz8mTwI8+2WDlXNFeAAA2Ircp75vaQ786O3rTT/lZgnw7JGNR24ZHgAANi//0vvyQ+iLjcF4jmEriYhIWsNO5fjY4Zs0Imq9c0fPHJMri9ixL4RtAAA4EIc++XzU/qyZRiStp43iya39592ISO7s73rYKvBccf4uAAAAmzWvop2P1do/P75PB9AnD+8XL3pg7gR4AAAAro/+k2YaEdbV1p8AACAASURBVLWvGqeT+vBNGpE8vD1s14/WvSuX6/1RPq2cyxB6AAAAsjjk/dtG7a+7EVHrnZ3XPinAp81q9eS2NO1WS91ab18mwQvw7IXtDXT/h09Lf/3d8B8+3d95LAAAcFj+9//wP8y9/Rf/Y3fjr/WH/1C76K6VXm5Sfk9aj84l8skKdhFJrfe0UylGxGjUfvJZs5t2q+U7w0FjD0bWC/BccebAAwDAZv3ibzqH+lrTdermzHOfbiFX6w2Oq+3FYqMzuB2Fajd99sOosQcJ3hx4AAAAroOj4fNnZ79HHG83d26sfOVBLSLSZz/sw1x4AR4AAIAsct/+PcM+8DNGPzxLI6L2INOE9tKdJCLSN/swsleA54oz+x0AADYr79R+8pOt3ZNZ7hnz+9R+7A4vwAMAAJDFeG9+spjOf5+fxEftcqFQKNT75+6ZxP67t/OfAS/Asye2Vye3BD0AAGxY/qX3FYbQT1apm7d+XURE8fbdiIju8zMJ/mja/Epl+4079FXoX33z68cv73354ouP5937/vtvfvfjy3fvIiLi1r1Pf/Pwk49vrnwYAAAAkbn2vRcuqaRXHrWSbjPtVstxvI1cv/5ZtXvBrnO5OOwK/KtvHr9ccOevP//uKJZHxLuX3z3+/JtXKx4GAABARMR4b2Ro9LQAf/FU9mLjaSuJiLRbLRUKhUKhUKp204io9Z7uwQ5yEXHIAf79q29+vTC+P34ZEbc+/fLbFy9evHjx7Zef3oqIl48b37/Pfhg7sKWB7sbPAwAA0wL8QsXGYDzs1ZLk6IYkqfWG40k5fi8cZIB//+r7bxqfL0jv8f77v38ZEfe+bB8Nhr/58SftL+9FxLsff/8+42EcJtEdAAC2Ivep7yvMga90xuPxeHBZLb1Y6QwGRwX+wWCPwnvEIQb49983Pn/83ct3cevel99+eW/+Mb//8V1E3EtOz4z/+OGnt2aj+ZKHsTMbjNz/8GnJ8nUAALANeaf2k5+8r8SuHV6Aj4i4de/TL79tf3HhSnN//GleMI+4+dHPI+LdT3/MdBi7tKnILb0DAMC25J/cs1fgr4TDW4X+5iftF58sPuT9T/8YEbc++qtz9/zVR7ci3v3jT+/j45vLHnbWL37xi/Mv+Yc//GGp1rOU4ZqP/4//7pf/9m9/f+PGjY20hmtLF2Lb9DF2QDdj2/Sx6+raJec9cZgVeK60//jvfrnmY//t3/5+nScBAAAWGe/NzzVzeBX4DXj30x8jLt/o/YLD5hbbP3z4sImWMTUZ/f7X32Urxf/Dp6V/+7e/nzzWO8I6JsUEvYjt0cfYAd2MbdPHdm9/xjtcw8nne+JaVuDnjZpf/TC2JuskdvPeAQBgF3Kf+m4OPOyhBaX4yTrzZ44EAAC27vol5z1xJQP8zY9+HvFu3gj4ybrzP//oZobDyN9sOD8O7ertAADAtXIlA/yFq8ifWXd+ycPYK//wacmEKwAAyNF4/C95N+Gauppz4G/+8le3It599+zVqZtfPfvuXcStX/3yZqbDAAAAIHdXM8BPo3m8fNz45tX7iIh4/+r7xuOXcTqYL3kYAAAAx3Jfu84idlfLzU9+++VPnz9++e7l489fztx+78v2JzczHwYAAMCUbeTyckUr8BFx8+Mvvv3y03u3jm+4de/Tb1988fFqhwEAADCRe+H9ulbgC+Prd87bYEG1XbKIHdumj7Ft+hg7oJuxbfrY7k2u+T74bz77X/NuwtT/9fR/zrsJO3VVh9ADAACwFcrAeRHgAQAAyESAz4cADwAAQBbye04EeAAAALIwhD4nAjwAAACZCPD5EOABAADIwCJ2ebm6+8ADAADAFaICDwAAQBYq8DkR4AEAAMhgbA58TgR4AAAAslCBz4k58AAAAHAAVOABAADIwCr0eRHgAQAAyESAz4cADwAAQBYq8DkR4AEAAMhCfs+JAA8AAEAmEnw+BHgAAAAysIhdXmwjBwAAAAdABR4AAIAsVOBzIsADAACQwdgc+JwI8AAAAGShAp8Tc+ABAADgAKjAAwAAkIFV6POiAg8AAEAm4735WVK/Xpir3j975KhdL5eP7i7X2/3RRq/celTgAQAAyOLgKvCjt6+XOq5fL1S7M/8/7Tar3Te9caeynXZlpQIPAABAFrnX3bMW4Idv0oio9cZnnUrm/Xq1GxFJqzccj8fj8bDXSiKiWy2396QML8ADAACQwTjGe/KzZIP7z7sRkdwpLTpo1P66GxG13qBRKUZERLHSGPRqEZE++2E/ErwADwAAQBb5J/ejn6VMBtAnD+8XFx30w7M0ImoPTo+WrzxqJfuT4AV4AAAArrDhmzQieXh72K4fLU9XLtfPrE43HWX/4Oxs9+LtuxGRvhnuqrWLCPAAAABkkXvhPVMFflKAT5vVarObTm9L0261NLsG/bRKP2eUfelOEhGv3+5DCd4q9AAAAGTw9sXfzr299OsvNv5awxffXHTXsi83qa1HJLXe006lGBGjUfvJZ81u2q2W7wwHjUUj6/eLAA8AAEAGpf+ueUCvNd1CrtYbHC85Xyw2OoPbUah202c/jBrLJPj0zTAi96RvCD0AAABXVrExOLdhXERE5UGWBeYvWcJ+R1TgAQAAyGC87PLv+610J4lI96O0viQVeAAAADIZ783P2qal9YsXm59Mob97ex9CvgAPAABAFrkvPp9hFfpRu1woFGYXnD9yOplftNj8xcvT50CABwAAIIvc6+4ZCvCT0np0n59J8KP2192Y2fi9eP9hEpE2n5w+rv+kmUYkD+/vQwFegAcAACCLvMvuJz/LtLbyqJVERLdarven5fVRv14uNdOIpPXoeG27SYKfPW7Ub5er3dif/G4ROwAAADI5rEXsio2nrWelZpp2q6Xu7B213tPZHeSKjae9N6Vq9+xxtd7ebBWvAg8AAEAmuQ+dz7aIXbExGA97tSQ5uiFJar3huFM5k8uLlc6w16odHxZJrTU8vwFdflTgAQAAyOKgCvBTxUpnUOkscVijU2lcflw+BHgAAAAyWHLyORsnwAMAAJDFYc2Bv0LMgQcAAIADoAIPAABABmMV+JwI8AAAAGQiwOdDgAcAACALFficCPAAAABkIb/nRIAHAAAgA9vI5UWABwAAIAtD6HMiwAMAAJCJAJ8PAR4AAIAs5PecCPAAAABkYB/4vPzZ2s/QrxfK5Xp/NNpAawAAANh74735uV7WD/ARkabdaqlUKJTL9XZfkAcAAICNK6w9+GHUr39W7aanbktqra8e3a8Ui+s9NQAAAPvmX/3rz/JuwtR/+c9P827CTq0f4KdGo/6Tz77upqeSfJLUHn71qFG5+kH+w4cPeTfhGrlx40a45myTPsa26WPsgG7Gtuljuze55vvgX/3rT/NuwtR/+c/f5d2EndrIEPqIiGKx0hkMxuPxsNeqJcnkxjTtNqulQqFgbD0AAMAVMR7vy881s7EAf6xYaXQGg/F4OOy1atMgH6eCvCQPAABwuHJfuu6armG3hQB/pFisNDqD8Xg4PKnIT4J8abJs/dZeGQAAgK3Ju+x+8pP3ldi17QX4Ub9dL5cLhVKpeWZm/HTZ+kK53t/aqwMAALAduRfeVeA35Ci3F0rV2eCe1Fq94XA8Ho/H4+GwV0siIu1Wy22FeAAAgMOSe3C/pgl+UwF+NOq363Nye1Jr9Ybj8XjQaRzvKlcsVjqDca8WEemzHyR4AACAQ5L/2Plruojdz9Z+hlG7XGqeGSK/zEbwlQe16HbTN8OIq7/LHAAAwFWxqc3IyWr9AD98c5Les+/7ntwprd0CAAAAuPLWD/ARSxXczys96A0flbI9BgAAgJypwOdk/QBf6az45hUrlbVfHAAAgN0S3/OymQo8AAAA14YIn4/t7QMfETEaWWMeAADgasl98fnrugr9BgP8ZAf4ev/klv6TUqlQKJTr7b4gDwAAAGvYUIDv18tndoCfkXab1dKpZA8AAMCBGu+NvK/Erm0iwI/a5Wp3mtxPbQtXedTrtWpJEhGRdqvltjo8AADAwRvvzc/1soEA33/STCMiqfWG4/GgMbstXLFSaXQGg/GwlURE2nyiCg8AAHDgcp/6bg78qvrPuxGRtJ52Khdu6V5sPG0lEdF9LsEDAADACja1jdzd2xem94iIKN6+GzFvgjwAAACH5BpOPt8Tm1qF/vXbxfPbR29fb+iVAAAAyFXuU9/NgV9R5UEtLp3fPp0nX3tQWfv1AAAAyFPuU9/NgV/ZJMFHt1qut0fn6/CjUb9ernYj5HcAAIDDl3vZ/ZrW3zczhL7S6dUiItJus1QqFArlE4VCoVSa7jFX63XkdwAAgEOXe+E9ewV+1G/Xy+XCVLlcb/fnTAPv1wtz1fdkOfbNLGJX6Qx7dz6rNier1KXp2dXqklrraaexeJk7AAAADsKBFb/79fK0rjyVpt202n3WGp7eCH3v127b1Cr0xUpjMG6MRv0fnjx/9vr4pO/efXjnwf3GxRvMAQAAcFgOK7/369VuGpHUekebn4/67c+qzTRtluq3xzMjxYdv0oio9cb7Onp8UwF+olisNDqVxkafEwAAgD0yPqQEP2p/3Y2IWm9wksqLlcag96ZQ7Ub3eb9TObq9/7wbEcmdUi4NXcamtpEDAADgesh98boMq9hNq+rnVlSfrsY+syP6ZAB98vD+/o4g32wFPiJiNGcl+mPF4v5eCgAAAJZxQBX4Smc87ix15PBNGpE8vD1s1z9rTqbMJ0ntq6Nx9/tgQwF+1G8/+brZPbt43Tl7PJkAAACAZVyFDdin4+VP6u2TAnzarFZPDkrTbrXU3Z8cu5EA36+XJhu9AwAAcMX93//HD3Nv/6//2+rc29fx//yfvYvuWufljmbGf3WyCv1krP3sYnejUfvJZ81u2q2W75xZrz4nGwjw0zOPiKRWe3jnwe3bFx9b2t/VAAAAAFjCNoL6Tl+rXy8104ik9eiksD7dQm52sbtisdEZ3I5CtZs++2HU2IMEv36AH/3wLI0wOh4AAIC916+Xq92IpNY7VVQvNgbjeTuqVR7UorsvCX79Vegn4wxO/ekCAAAA9s2oXS5Uu2kkreFg2QJ06U4SEemb4VZbtpxNbSN393buf4sAAACAC/Tr5enI+RUmtO/H7vDrB/jJnyNmNs8DAACAPTLq1yel91pvPDe9j9rlQqFQqPfP3TMZdL4fNev158AX7z9MmumezAgAAABguxasDL+fphunLSq9F2/fjUij+7zfqcyOrT9arv7BXswZ38AQ+mLjaSuJtPlZva8KDwAAwB4ZtcuXpfeIiMqjVhIR3Wr5ONmOTgbd78mab4XxeLzeM4za9Sdv4nW3O90zL6ndvXvhwXceda5mmf7Dhw95N+EauXHjRrjmbJM+xrbpY+yAbsa26WO7N7nmZNSvF6rdBffP7Kc2ak/y+rkjhpN94fO3/hD64Ztud+ZypGk3PX/GR2oPOrEfJw4AAMBV13++KL2fVmwMxvf79c++Pgq1SVL76um+hPeITQR4AAAA2EuVznjcyXB8sdIZVLI8YKfWD/BZrwcAAACQ2ab2gQcAAAC2aEsBfjSyID0AAABsziYD/KjfrpfLhUKhUCiVSvV+RES/XijX2/aXAwAAgLVsKsCP+vVyqdqctwJ92m1WS+VJngcAAABWsZkA36+XqpN94JNarVVLTu4p3UmSiIi0Wy231eEBAABgNZsI8P16tRsRUesNx4NOp/Hg7sl9xcZgMOzVkohIm09U4QEAAGAlGwjw/efdiEhaw4v2ty9WOk9bSUR0n0vwAAAAsIr1A/zo7euISB7en5/eJ4r3H0rwAAAAsLL1A/zwTRoRd28vyu8Rxdt3F94PAAAALLClfeABAACATVo/wJfuLDM4fjpR/k5p7dcDAACAa2j9AL/M9PZR++tuxOUD7QEAAIC5NjCE/ijBV8v1/pyd3kf9ernUTCMiaT2qrP9yAAAAcA1tYg58sTHZJS7tVkuFQrn89euIiNdf1+vlcqFQqnbTiIik9bSh/g4AAAAr+dlGnqXYGAyj/lmzm0akaRoREWk6Ce4REZG0hgPxHQAAAFa1sVXoi43OYDjstWpJkpzcmiRJrdUbjqV3AAAAWMdmKvBTxWKl0ak0NvmUAAAAQGw4wO+L9983Pv/u3YID7n354ouPp//96ptfP355yTEAAACQs00E+NFozuLz8xWL+zaU/v1P/5h3EwAAAOBS6wf4fr1U7S57cK037mx/K7mbn7RffHL+5mlh/tan386U1v/407tQbgcAAGDfbWwRu733/vvfffcu4tanv/3k5smtr9KXEXHro7/KrV0AAACwhPUr8KVHvd6DC+57+/b5m2fdbhoRSav31e0oldZ+vdXMj+/TAfS3fvXLmxc8DgAAAPbC+gG+WKxcOLG9UqlEo9MZtculZvPrt8NBJacp8K+effcuIu795pPTSf2PP72LuPWrj/74/Te/++7lu4iIW7fu/ea3X3ws0QMAALBPCuPxeAcvM2qXS800aQ1z2RB+Ovn9/ET3i5erXzAp/he/+MX5G//whz+s3UwAAAC40I7mwBfvP0wi0mc/LL1e/QZNyu+3Pn14LpFPVrCLuHXvy29fvHjx4sWLb7/99N6tiHj5uPH9+103FAAAAC6yq33gi7fvRqTpm2HErkvw03Xq5sxzn24hd+/L9nG1/ebNT75ofxS/fvzy3Y+/f//JJ3NG0s8ttn/48GGDTWaxGzduhGvONuljbJs+xg7oZmybPrZ7k2vOdbarVehHb1/v6JXOeP/937+MObPfIybbzb14cX6s/MfJvYh49+Pv1eABAADYE7sJ8KP+k2YaEcmdXa9C//73P76LiHtJpl3e/+qjWxHx7qc/bqdRAAAAkNX6Q+hH7fqTN4sOeP26m6YREZE8vL/r8fOTWe4Z8/uU3eEBAADYG+sH+OGbbre7zIFJ6+nOl6Cfzn+fn8QvXJx+Gvt//pG95AAAANgTOxlCnyS1Vi+PHeQmq9TNW78uIuLmRz+PiHiZvjrzqOm0+ZXK9gAAALAN6wf4Smd8mcGg06jksP/7ZZX0jx9+Ot0y7ptX0/Xq3r/6ZrI1/Lxd5wAAACAvu9pGLhfTAvzFU9lvfvLbT3/8/Lt3714+/vzl7B33vvztvB3kAAAAICe72kYuF5MC/EI3P2m/+PbLe7duHd1w69a9L7998cXH4jsAAAD7pDAej9d9jtFotPqDi8U8xtZv3IcPH/JuwjVy48aNcM3ZJn2MbdPH2AHdjG3Tx3Zvcs25ztYfQt+vl6pLrUI/X6037lTWbgQAAABcbVd6CD0AAABcFetX4EuPer0Hb59/3eymERFJUnv48MHt2xER8fbt82fPuunkjlrrqwe3zz+8tHYLAAAA4MrbxBz4GLXLpWYaSav3dN52caPpKPuklcde8Lth8s8umXDFtuljbJs+xg7oZmybPrZ75sCzgSH0o/ZnzTSi1htcsNl7sdIZtpKItPmkv/7LAQAAwDW0foAf/fAsjUhajxYtRVe8/zCJiO5zCR4AAABWsH6AH75JI+Lu7cVj44u37679SgAAAHBtbWoV+tdvF+8FP3r7OiKSO5asAwAAgBWsH+BLd5K4dH57/0lzmTo9AAAAMNf6Ab7Y+KoWEdGtluv9eWX4Ub9ernbj0nnyAAAAwEXW3wc+otLp1brVbqTdaqkbSVK7ezTf/fXr6SbwEZG0nl7VPeQAAABg2zYR4CMqnWEvPqt204hI05PQfiSptZ52xHcAAABY1aYWsStWOoPxsNeqJUlycmuSJLVWbzgeSO8AAACwjs1U4KeKlUan0tjkMwIAAAARm6vAnzEaLd5VDgAAAMhikwF+1G/Xy+VCoVAolEqlej8iol8vlOvtuavTAwAAAMvaVIAf9evlUrV5fv26iLTbrJbK9UXbxAMAAAALbSbA9+ulyRL0kdRqrdrMMnalO5NF7dJutdxWhwcAAIDVbCLA9+vVbkRErTccDzqdxoO7J/cVG4PBsFdLIiJtPlGFBwAAgJVsIMD3n3cjImkNO5X5e8UVK52nrSQius8leAAAAFjF+gF+9PZ1RCQP7y/a6b14/6EEDwAAACtbP8AP36QRcff2ovweUbx9d+H9AAAAHJRRv12f7ENWKBQKhbplz7btZ3k3AAAAgMPTr5cmq6Edu6Ssy9rWr8CX7iwzOH46Uf5Oae3XAwAAIGej9teT9F5rDccTnUrObbr61g/wy0xvP3pvLxtoDwAAwAGYzKWOqD1oSHk7s4FV6I8SfLVc78+Z8jDq18ulZhoRSeuRv8gAAABcGUZZ79Qm9oEvNia7xKXdaqlQKJe/fh0R8frrer1cLhRK1W4aEZG0nvrLDAAAAKxmEwE+otgYDFu1JCIi0jRNJ//b7U7+KyKS1nAgvgMAABy4UbtcKBQK0/Xr0mZpsgR9uT06ubPeP71Cfbl8aoH6Ub9dL88sX18u19vzhnPPHn5y8OTY6SsV6tdqq/LNBPiIKDY6g+Gw16olSXJya5IktVZvOJbeAQAArovn9VK12T0q6EZ6shzaqF0ulKrNk2pvRKRpt1ktFcpzwvjx4ScHd5vVUrk93Frb99nGAnxERLFYaXQGg8H42GAw6DQqwjsAAMCVUGwMxuPxuFeLiIjkaA36U0Xbbrd7ctew1+pNl0MbtY8WSKu1ekeL14+Hw15tOin7TIbv1yeHR1I7OnzYa9WSSJvVZhrXzwYCfL9eWDzgAQAAgGul1juK9MXKtKg7an82Sd213qlCb7FY6QyG04XVvj4ZbH+0m1nSGg46R4cXK43OYPrXg+tn/QDff96NtNt8fj1HMAAAAHBW7cG5LchGPzybxvd5G8Yfr43efDItwvefTOP+V+dmZFc61zTCb2oI/Zy3BwAAgOtozu5yx/n9ouxYvH03IiJevx1FRIzevo6Lj688uJYJfv0AX7qTxPE1BgAA4Lo7WbTu2PDNZNJ6t1q4wNHC9m+Gs8dfYBJEr5v1A3zx/sMkIm1+Zho8AAAAmzSnln+N/Wz9pyjef9qLz6rNZrXUjCRJ7t69e+Gxdx51bCgHAABwXdV643lz4C+SvhlGCJFT6wf4fr00HekQEZGmaZpePNKh9qDj2gMAAFw3pTtJRDqZfr3MVuNHx1/gkhH2V9RG94EHAACAOY7WqEuf/TB/8vWoXS4UCoVCebKR3GSydkT3eX/ewdMl7q6Z9QN8pTNeXpahEgAAAFwVlUetJGKygNqcCH9u17jjBF+tn43wxzvKXzcq8AAAAGzf0VbvkTZL5frMKuijfrs8XYM+aT2qnDu+W505fNSvl0vXM74L8AAAAOxGsTEYTjN8t1ktHe0fV6pOAnnSGg5OrXp+fPzM4aVqN41IajXbyF1uNOpPjOwZBwAAQCbFxmA87LVqSTITwJOk1uoNx4M5e5YdH3/62MGjOztp7p4pjMfjLMf369ORDRnX/r/qPnz4kHcTrpEbN26Ea8426WNsmz7GDuhmbJs+tnuTa87EqD0ZSH+9kummhtD36+WJc8sLAAAAAGtbfx/4I9Pt3+9u7AkBAACAIxaxAwAAgAMgwAMAAMABEOABAADgAGxuDjwAAADsRLExGDfybsTOqcADAADAARDgAQAA4AAI8AAAAHAABHgAAAA4ACsH+G61MKvanX/7GfX+htoNAAAA14pV6AEAAMjgn/7pn/JuQvzFX/xF3k3IQdYAX7pTq9VWf7k7pdUfu9du3LiRdxOuHdecbdPH2DZ9jB3Qzdg2fQx2qTAej/Nuw1Xw4cOHvJtwjUz+nXDN2R59jG3Tx9gB3Yxt08d2b3/+XKICnxeL2AEAAMABEOABAADgAAjwAAAAcAAEeAAAADgAAjwAAAAcAAEeAAAADoAADwAAAAdAgAcAAIADIMADAADAARDgAQAA4AAI8AAAAHAABHgAAAA4AAI8AAAAV8qo366Xy4Wpcrne7o/OH9WvF+aq93ff4uX8LO8GAAAAcF385V/+5ez//dOf/rTxl+jXy9VuOnNDmnbTavdZazhoFGduHr19vfHX3jIVeAAAAHbhTHqfe8u6+vVqN41Iar3heGLYayURkTZLp0vrwzdpRNR647M6lQ23aWMEeAAAALbuoqy+0Qw/an/djYhab9CpHFXbi5XGoFeLiOg+n0nw/efdiEjulDb36lsnwAMAALBdi1P65jL8tKr+4GwNvfKgFhHx+u3xVPjJAPrk4f1iHA4BHgAAgC1aJp9vKMNXOsuOgR++SSOSh7eH7Xr5ZLG7eWvd7REBHgAAgKttOl7+pN4+KcCnzWq1ebzgXZp2q6U9XoNegAcAAOBqO5oZ/9XJKvSTsfazi90Nh61aEhHdarm9r3V4AR4AAICrq18vNdOIpPXoZGT9dAu52cXuisVGZ7LYXfrshz1N8AI8AAAAV1S/Xq52I5Ja79Qm8MXGYO5k+clid3ub4AV4AAAAtuhPf/rTRo7JatQuF6rdNJLWcLDs3u6lO0lEpG+GG2/NJgjwAAAAbNfifL6N9N6vl6cj54enau9L2dfd4QV4AAAAtu6ilL6F9D7q1yel91pvPDe9j9rlQqEwb8H5yeJ2d2/v5+7wAjwAAAC7cD6rb6f2Xqp2Y+HA+eLtuxER3ednEvzRcvUPlhxwv2sCPAAAADvyp9M2/vyjdvkovS8aOF951JpuGVfvT9erG50Mun+0p/ldgAcAAOCK6D9pphERabNUmOd40Hyx8bSVRETarU6PLFW7aUTUek8zT5nfGQEeAACAK6H/vLv0scXGYDzs1ZLk6IYkqfWG4+N94ffRz/JuAAAAAGxCpTMedzIcX6x0BpUsD8iZCjwAAAAcAAEeAAAADoAADwAAAAdAgAcAAIADIMADAADAARDgAQAA4AAI8AAAAHAABHgAAAA4AAI8AAAAHAABHgAAAA6AAA8AAAAH4Gd5NwAAAIBD8hd/8Rd5N+GaUoEHAACAA6ACDwAAQAb/9E//lHcTF8Q1DwAAIABJREFUrukoABV4AAAAOAACPAAAABwAAR4AAAAOgAAPAAAAB0CABwAAgAMgwAMAAMABEOABAADgAAjwAAAAcAAEeAAAADgAAjwAAAAcgJ/l3QAAAACuhb/8y788c8uf/vSnXFpyoAR4AAAAtut8dJ+9XYxfkgAPAADAtlwU3c8fI8Zf6goH+Fff/Prxyzm33/vyxRcfn7rl/fff/O7Hl+/eRUTErXuf/ubhJx/f3EELAQAArrJl0vvswTL8Yld3Ebv3P/3jUse9+ubXn393lN4j4t3L7x5//s2rbTULAP5/9u7ftXE9/f/+lcNpZ6rTyQYLMoeb5ZT7RUQhcAu+xXeyELYw5iaFF75FgiuPik3jT7lqsoXGlZkUH1gV4ca4WAIn+RQ36IYwDuKz5eFwswnIYKubKvMH5C4kO04sJ/4lW1Kej2YztjKjPQjZL13v93UBAPAmzJXeF/6VOFfHW7GOr54fedc83t0dvr173Ly6W8W/n5j8VuAHfV/iyu1PebbliohabZyUNUUk8DqnluO7Vr3YapYpwwMAAABAxtz9+7eZjrs63to/G/tz9+zT/tnvlw9fPiZzXsvLbQXe67oiohYLLx0UdM5dETEazeGaeUUrNxuGiPjXN0HyZwkAAAAAebRwLX0FRfjb37sicnT58NyTZH51vH8mIvrny9uHh4eHh9vLz7qInO3vNlNbhs9rgA8X0Kt7Oy8V0YOba19EDP1pjV6rVFUSPAAAAABk0dU/z0RE/8OHlw66a/7tTESOLr/WP26LiMj2x/rXyyMR6bZ/TWuCz2uAH/R9EXWvOOjY9YNQvW57weRBE/ldRCmWRMTvD9Z0sgAAAACQI0tW0Zf79XABvV750/ZLB/3a7orI0Z+frpb/+NfPepoTfE73wIcFeN+xrMfXfN+1au7YpvioSh+zyr5QVEX8Xj+QmG70f/zjHyf/wX/961+rOG/M4aefftr0KSDnuMaQNK4xrAGXGZLGNYb0uf29K6JXfr5tHv/l01lXRETXj/7jH18+bj87aCK/i2z//ItIt/v7rchL+X9TclqBD2vrIqrRaF1cXFxcXLRaVUMVEdeqd1gaDwAAAAC5FBbgu5/296P0LiLd7tn+h/Ee9FGVPmaV/Yc/6CLy27/TWYLPZwU+GiFnNJqjFvSKUjabRTmwXP/6JijP0mDe7w9EJo+LLbZ/+/ZtifPFfMIHvfw3R3K4xpA0rjGsAZcZksY1tn6sd5hJWFsX0Y8uo6L73V3z73/5dNY929/9w+3Xehor67PKZwVeKTcvLi4mB8hp+jwN5l9pYQ8AAAAASJdohNzR5dfRkvnt7fqXOdvTdX+/TeoEl5LPAD9VoagK7ekAAAAAIJ+2618nBsaJiHz88zwJ/pUW9hvzxgJ8KCqtT282H26hLxVnWGcPAAAAAHji/v5+g78eL9zcntbS+oxyGeCDTv3g4ODA9ibeeZrMw3p8r/98Qf309vQAAAAAgMyKSuvbP/8i8Wk+3EL/y8/p3CmfywAfltbF7T5L8EHn3JWxwe/Kzp4q4jvtp8d5bccXUfd2KMADAAAAwCIWrqIvV36/a+5ubW2NN5wfeprMpzWbn96ePhVyGeBFq1SjkXG2F5XXA8+u1xxfRK1WRr3twgQ/flzgdeqWK+R3AAAAAMicsLQuZ/98luDvmn87k7HB79t/qugi3U9/f3rc1d8/dUX0yp/SWYCXrYeHh02fQyKCTpjXnzEaLVMbT+aBZ9csd/KwyRb2L2J+xjoxswRJ4xpD0rjGsAZcZkga19j6pWeM3Pfv32c88v3793P9zbOX39+9exf/xl1z98On7pMxclfHf9k/64ron8emyE0cd3fV/Mv+p+eHpUtuA7yISODZp+euH8Z4VTUOT56G99Fhnfa540ZpXzWqJ+YsY+Kf4M61TnxaIGlcY0ga1xjWgMsMSeMaW78sBniZJ8PPtXh+aoB/jObPHF3ejibLhcddHX/YP5s8bLKFfWrkOsCvEXeudeLTAknjGkPSuMawBlxmSBrX2PplNMCHXo7xC+x7fyHAi4RV97+ddcMYr+tH//GPp+F9dFjz73/7dBalff3o8z++pLT2HiLArwZ3rnXi0wJJ4xpD0rjGsAZcZkga19j6ZTrAhyZj/MIt614J8Dn146ZPAAAAAADwJiQy4P0tyWcXegAAAAAAcoYADwAAAABABhDgAQAAAADIAAI8AAAAAAAZQIAHAAAAACADCPAAAAAAAGQAAR4AAAAAgAwgwAMAAAAAkAEEeAAAAAAAMuDHTZ8AAAAAVul/HDYmX/zvc2v9ZwIAWC0CPAAAQE7ERvfxt4jxAFbi3bt3mz6FN4ol9AAAAHnwQnqf6xgAQGpRgQcAAMi82ZP5/zhsUIcHsKTv379v+hTe6CoAKvAAAADZNm9dnTo8AGQUAR4AACDDFkvjZHgAyCICPAAAAAAAGUCABwAAyKplCukU4QEgcwjwAAAAAABkAAEeAAAAAIAMIMADAAAAAJABzIEHAAAAAKzD+/fvn71yf3+/kTPJKAI8AAAAACBBk7l98i2S/CxYQg8AAAAASMoL6X2Bw944AjwAAEBW/fe5tZHfBYBZvH//fq5YPu/xbxABHgAAAACwYgtHcTL8CwjwAAAAGbZYIZ3yO4BELRnCyfDTEOABAACybd40TnoHgIwiwAMAAGTe7Jmc9A4gaSupny/6l9w1d7dedHz1ePDV8evHpAsBHgAAIA9mSeakdwBJW+Hq98QX0t/9+7dk/4HVI8ADAADkxH+fW9Mi+gtvAUCObNe/PsS4/ayLiOifb798HB17+3tXRI4uJ44eOyZlftz0CQAAAGCVwqD+008/ici3b982fToAsHF3zb986oron/9R33589eqfZyKi/+HDxs5rflTgAQAAAAArsPJF7yv5C+Pje7SAXq/8aXvaL6YQAR4AAAAAkFdXf//UFZGj/6g/Teq3v3dF9MrPt83jYd+73d3jq7vNnOWMCPAAAAAAgHy6a/7tTESOLp/vaw8L8N1P+/ufzrrRa93u2f6HFPegJ8ADAAAAAHIqLL/rn/860ZYu7GAnoh9d3kaN7m4/H+kicra/20xrHZ4ADwAAAADIo6hPXcw+92iE3NHl1y8foze3t+tfvl4eiUi3/WtKEzwBHgAAAACQP8Pl8893v4uMxs1NDIz7+OdUJ3gCPAAAAABgBe7v71P0F9792u6KyNGf55rq/uEPuoh0f79d/B9OEAEeAAAAAJA74S73OfN7JK3T4QnwAAAAAIC8ifa/xyfxu+bu1tZWXMP5MPb/8nM6p8MT4AEAAAAAq7HCVfTL/VVhl7q4/nUiIts//yIicvbPZwl+uG1+obL9GhDgAQAAAAArs5IMv/Rf8kol/eNfP0cj446von51d1fHux+mTZ1LCQI8AAAAACBfogL89K3s2/V/fNZFpHu2/2Fra2tra+vD/llXRI4u/xHTtT4lCPAAAAAAgFVasn6+ghp+WIB/0Xb968Pt5ZGuD1/Q9aPL24fRXPg0+nHTJwAAAAAAyJv7+/v3798v9osr+Oc/fnl4+PL6Ydsfv3z9OMNxaUGABwAAAACsXhjFZ4/xKx8jnz8soQcAAAAAJGXGWE56nwUVeAAAAABAgkbhfLIaT26fCwEeAAAAALAOxPUlsYQeAAAAAIAMIMADAAAAAJABBHgAAAAAADKAAA8AAAAAQAZsPTw8bPocAAAAAACZ8f37902fgrx7927Tp7ABdKFfjW/fvm36FN6Qn376SfhvjiRxjSFpXGNYAy4zJI1rbP3C/+Z4y1hCDwAAAABABlCBBwAAAADM4W0uX08DKvAAAAAAAGQAFXgAAAAAwBxoYrcpVOABAAAAAMgAAjwAAAAAABlAgAcAAAAAIAMI8AAAAAAAZAABHgAAAACADKALPQAAAABgTd6/fz/6+f7+foNnkkUEeAAAAABAUsYT+wtvEeZnwRJ6AAAAAEAiXkjvk0fOfvCbRYAHAAAAAKzeAoGcDP8yltADAAAAAFZpmRwe/i4r6mNRgQcAAAAArMxKquiU4mMR4AEAAAAAyAACPAAAAABgNVZYOacIP4kADwAAAABYgZVHbjL8MwR4AAAAAMCy0hq2r463traOr6a8e9c83t3diuweN6/uljkscQR4AAAAAEBKLflc4Op4/+yFN7c+fDrrdod/7p592v8wmfVnPGwdCPAAAAAAgPy5uzreejG+75+JiP758vbh4eHh4fbysy4iZ/u7zbv5D1sPAjwAAAAAIFfurprHux9eSO9y1/zbmYgcXX6tf9wWEZHtj/Wvl0ci0m3/ejfnYetCgAcAAAAALCW5DfD39/fz/uV3zd0P+5/OuqIfXd5eHsUf82u7KyJHf/745OWPf/2sj0fzGQ9bGwI8AAAAACClFnw0oB99vrz9+iWqmk+6/T0umIts//yLiHR/v53rsLUhwAMAAAAA8mO7/vXh65f61PAuInf//k1E9D98mHjnwx90Efnt33dzHLY+BHgAAAAAADKAAA8AAAAASKn7+/sN/KszLo5f+xp6AjwAAAAAAGPiVs0vftjqEOABAAAAAEtJrk7+/v37zRThU4kADwAAAAB4U6Z3kQ/7zv/y8/Ych60PAR4AAAAA8LZM6yL/rO/8jIetDQEeAAAAALCshBa6J/TXbv+poot0P/396snLV3//1BXRK3/anuuwtSHAAwAAAABSJ9mt72E0l7P93eOrsL5+d9Xc3T+Tp8F8xsPW5cd1/4MAAAAAgDy6v79///79Cv+qJDP8dv0fl79/2D/rnu1/OBt7/ejya3177sPWhAo8AAAAAGA1VhW519F8fvvjl9vLz0f66AX96PPtw5ePix22FlsPDw+b+Hfz5tu3b5s+hTfkp59+Ev6bI0lcY0ga1xjWgMsMSeMaW7/wv3kafP/+/YV3ly/Cz1J+f/fu3ZL/ShZRgQcAAAAArMwylfPwd5n9Pg174AEAAAAAqzTK4fP+FtH9ZVTgAQAAAACrN28UJ72/igAPAAAAAEjE/f39tEz+7PUXjsQIS+gBAAAAAAkaT+ajdfXU2xdAgAcAAAAArAmhfRkEeAAAAADz+eV//e/xP/72X/+5qTMB3hQCPAAAAIBZPYvu4y8S44Gk0cQOAAAAwExi0/uM7wJYHgEeAAAAwOtmyedkeCBRBHgAAAAAADKAPfAAAAAAXjF7af2X//W/2Qyfe+/evdv0KbxRVOABAAAAAMgAKvAAAAAAgDl8//5906fwRlcBUIEHAAAAACADCPAAAAAAAGQAAR4AAADAK2bvS0cHOyA57IEHAAAAAKzJ+/fvRz/f399v8EyyiAAPAAAA4HW//dd/vjpMjvI7Jo0n9pffIs+/iiX0AAAAAGbycj4nveOZ9+/fv5DeY49P7mTygQo8AAAAgFmFKf1ZKZ7ojkmLpfHwtyjFT5PnAB94nfb5tev7IiKiqsbeYaWsKc+O8uwDy435baNxYWqJnyMAAACQPb/913/+9NNPIvLt27dNnwvSaMla+vv378nwsXIb4D27brn+2Au+7/qWe11tNcvjGT7o99Z8ZgAAAACQU6taBk8pPlZOA7xnW64vohqNEzOsuQde59RyfN+p2cXx0vqg7wvldgAAAABA2uWyiV3QOXdFxGg0zdGKeUUrNxuGiIjb9R4P9bquiKjFwtpPEgAAAAByZeVd6Ghr90wuA3xUVdef19Q13RAR6fWD4SvhAnp1b+f5zngAAAAAwOwSCttk+HG5XEKvmRcX5kxHDvq+iLpXHHTsUyfcMq+qxuGJOdHrDgAAAACATdp6eHjY9DmsTdhwXn3sYxd06jXHjzv0hU3xf/zjHydf/Ne//rWy0wQAAACAFPv+/fuzV5Kuk092s3v37l2i/2I65XIJfbzhzvjDxy704Vp7EdVotC4uLi4uLlqtqqGKiGvVO8GUvwgAAAAAMLSGVe5L/BNXx1tbW8dXse/dXTWPd3e3Iru7x82ruyl/Q4wpf2mScrmEPo5n1xxfRK1WHgvr0Qg5o9EcVdsVpWw2i3Jguf71TVAux6ykjy22MwBznRg6iqRxjSFpXGNYAy4zJI1rbP3C/+aYy9Xx/tnUt3b3z7pjL3S7Z939s/bn26/17bGX7/79W4InOJ+3UYH37LrliqhG48kQeKXcvLi4mFwrHza7869vqMEDAAAAQDbdXR1vvRDf98+6IvrR5e1D6Pbysy4i3U8fnpbWb3/visjR5cNzXz4m/n/hufwH+KBTP7BcX9RqqznrrPdCURURvz9I9MwAAAAAAAm4u2oe736Ymt7lrvm3MxE5uvz65eOw2r79sf718khE5OyfYwn+6p9nIqL/4UOCpzuznAd4z65HK+dbzbjl8C9iOjwAAAAAZM1dc/fD/qezruhHl7dhJH8uqqr/+XkN/eOfj0REfvv3aCt8uIBer/xpW1IgxwE+8Oyw9G40LmLTe9CpHxwcHNjexDthc7tSkVlyAAAAAPCCtc1pn+8f0o8+X96Oldef+fhl1jXwt793RfTKz7fN493HZndxve7WIbdN7Dy7Zrkvl96VYknEF7frmdr42vphu3p9xgX3AAAAAIC02K5/fagv9qvRevnHentYgO9+2t9/PKjbPdv/cHZ0uYFN8PmswAed+mvpXUREq1SjkXG2F/WrCx4X3VfI7wAAAADwZgx3xv/HYxf6cK39eLO729vPR7qInO3vNtdeh89lBd5rO76IiO/UDpyY941G1HleKZ9Ur2uO77tWzX16xMncW+YBAAAAAEm4v79PfK3+1fGHT10R/fNfHwvr0Qi5o8uvo2r79nb9y9efZWv/rNv+9a5eX+ve+DxW4L2u+/pBEaXcvGg1DFUdvqCqRqN1YWrEdwAAAAB4zf39/Rr+lffv3yf7D10d7+6fiehHl0+GwG/Xv8Zulg+b3XXbv665Bp/HCrxmXlyYcxyvaGZTm+cXAAAAAAA5cdfcjWrvt19nLah/+IMu0u3+fiuyzhJ8HivwAAAAAADM4Op4/vQ+svbp8AR4AAAAAMAbdHd1vLUfzot/iE3vd83dra2treOriXfC5na//Lzm6fAEeAAAAABAeiW0+/3q+MP+WVh6nzYPbvvnX0REzv75LMEP29X/ed1z5AjwAAAAAIDFJdpeLuw/v/J/4q65O0zvLy2c//jXz9HIuOOrqF/d3eOi+78yBx4AAAAAkC3JZfhk+s9f/f1TV0Sk++nDVpzRovnt+j8+6yLSPduPjvywf9YVkaPLf6x3gpyIEOABAAAAAOmU1HOBq3+ezXzsdv3rw+3lka4PX9D1o8vbhy8f1x/fRbYeHh428M/mzrdv3zZ9Cm/ITz/9JPw3R5K4xpA0rjGsAZcZksY1tn7hf/M0+P79e+zr79+/X+G/8vLi+Xfv3q3w38oKKvAA8NxPv/zPn375n5s+CwAAgIxZbcE8mcXz2fbjpk8AAFLk//g//69nP/9//+//vbnTAQAAeIvC2vumzyKNCPAAAAAAgNUIa+bLxO+E2s7nA0voASAyXn5/+UUAAAC8YJn4TXp/AQEeAAAAALBi9/f3c+Xw8OB5f+utIcADQCR2uzt74AEAABb2Qhp/9haF91mwBx4AAAAAkJTJoD76gcQ+LwI8ADwK6+30nwcAAEgIoX0ZBHgAeO7bb/+PiHz79m3TJwIAAAA8Yg88AAAAAAAZQIAHAAAAACADWEIPAAAAAJjDu3fvNn0KbxQVeAAAAAAAMoAADwAAAABABhDgAQAAAADIAAI8AAAAAAAZQIAHAAAAACADCPAAAAAAAGQAAR4AAAAAgAwgwAMAAAAAkAEEeAAAAAAAMoAADwAAAABABhDgAQAAAADIAAI8AAAAAAAZQIAHAAAAACADCPAAAAAAAGQAAR4AAAAAgAwgwAMAAAAAkAEEeAAAAAAAMoAADwAAAABABhDgAQAAAADIAAI8AAAAAAAZsPXw8LDpcwDm88c//lFE/vWvf236RJBbXGNIGtcY1oDLDEnjGgPWjwo8AAAAAAAZQIAHAAAAACADCPAAAAAAAGQAAR4AAAAAgAwgwAMAAAAAkAEEeAAAAAAAMoAxcgAAAAAAZAAVeAAAAAAAMoAADwAAAABABhDgAQAAAADIAAI8AAAAAAAZQIAHAAAAACADCPAAAAAAAGTAj5s+AWBhQcdu9+f7lWLFLCvJnA3yKAi8wWC+XykUNIVrDDPjPoZ0GN7tuIVhIdzKgPUhwCO7Bn3Xdef7FUM3hU8LzGzQtqx5r7HGhck1hplxH8MGBF6nfd7Xm6YW/tmzD8ZudWq11SRYYT7cyoD1IcAjuwqVRkOf81cKyZwKcqpQNAzjySs91/VFRERVjVJJRKTXc31fREQ1jJJIkWsM8+A+hrXz7Jrlihj66M9helcNo9Trub7v1OzixTDcA7PgVgasz9bDw8OmzwEAMiGsUqnVxklZe1o2CDr1muOrRqPJl14AqTa8kQ3L7FH5ffjC87cBAOlCEzsAmElYpTIazefpXUSUcrNhiO9atreJUwOAGQX9noioezvRfczrhuX34QuaboiI35+z/QcAYE1YQo/somMK1in8lmvo0yrsmm6I67pdz9QowmNm3MewZoO+LyKl4pT8DiyEWxmwPgR4ZBcdU5AmYVkLmA/3MWzUZH6PKvS088BcuJUB60OAR3bRMQXrVCiqIr573qlocTUDr+348lKFHojDfQxrFi0WOu9UtPJkfg+iW9moQg/MhFsZsD40sQOA2QwnLalG9bCyU1DCYclBEAzap5brC9OXAGTA06Fx8rx/nXArA4A0I8ADwKwCz46iegx60APIhrFbmWpUT4Y7kT37wHLHXwAApA8BHtkVdkwJm6DM2D2FjilYWhB4N+3z62j4u4iIqhp7h5WY3vTAq7iPAcgBbmXA+rAHHtkVdkwJm6DM2D2FjilYmqJoZVMrm5s+D+QD9zEAOcCtDFgfKvDIriDwBgMpFDRFiX5+VXgwAKQE9zGsASO+kDRuZcD6EOABYD6B17npXl/3RKR02DQ18Tp2v8gaegApNdG27nVG44KeHgCQRiyhB4CZBR371BnrYlcK/6fvOo7r0LgZQCox4gsA8oMAj3zwOraUX6wWBJ59askhJQUszrNrjhuOkdOlaznDilZBr6qu4/tOzS5yhWFh3MeQEEVhrTLWh1sZkKwfNn0CwGr0Xatue/HvBZ5dP6hNnf4FzMSzLVdEjEbTLGtacewdRSs3W1VVRNzulIsQmAH3MQA5wK0MSBQVeORDoaiK61oH0miZ4zuRnwy7bZzwrBcLC/o9EVGrlfiLSNnZUx3fd7ueqXGZYSHcx5AQmthhnbiVAckiwCMflHKzJfWa41q14QfG4weFalSZ0o1lDfq+iJSK064jpVgSoaSAJXAfQ0JmHOs1jhFfWBi3MiBZBHjkhlJutop2zXKtWs8wxOWDAgno9QOJv57CCj2wFO5jSAJN7LBm3MqABBHgkSeKZl40pG65rssHBVZM0w1xXf/6JijHLCwNvLbji4ihsyYQy+E+hpWjiR3Wj1sZkBSa2CFvNDNqJ+b3pMBHBVZHq1RVEd+p1W0vCEYvB0Hg2fWa5coLO+SBuXAfA5AD3MqAJGw9PDxs+hyAxbzUlafXc31fRDWM0vjLdOXBcoJOveZM2eiuGo0mPXkwJ+5jWIPwMguvnBkb2nGZYS7cyoD1YQk9smuGrjy++3RQCV15sByl3LzY8Trt8+ue7w+vLVU19g4rOyxRxQK4j2ENwsssvHJmbGjHZYa5cCsD1ocKPLIrCLzBYL5fKRQIWQBShPsY1iC8zMIrZ8ZLjssMc+FWBqwPAR4AZuHZB5YrRuNi2jL5Vw8AAAAAlkITOwBYBcbIAQAAIGHsgUeuDZd0sU4LC5nsWedaBy/u8lOLDE/GinEfwyp5HVvKL64TCjz71JJDFhNhtbiVAStCgEd+BF6nfd7XR43AwxXNQ2q11aTdKeajlA8Nx5qh31NENQ65yLAU7mNIWt+16jJlZkbg2aeW64uIse7TQr5wKwOSQ4BHXnh2zXJFDH305/CjQjWMUq/n+r5Ts4sUFDAnzbxoVQIRkUG7ZrliNFqV2Bq7QkEBy+M+hsQViqq4rnUgjZapjd22HrO7qEbjhKsMS+BWBiSJAI+c8LquiKjVijb+Z1GrJ2ZZEdHtA8t1zzsVjUe+mNMwmhcNw5BigaSOxHAfQ/KUcrMl9ZrjWrVhhn/M7qpRPayUNa4vLIVbGZAoAjzyIWwgpu7tRJ8Fww+L4Quabojr+v2BMHQUi1HKprnpc0C+cR/DeijlZqto1yzXqvUMQ1yyO1aKWxmQLAI88mHQ90WkVJzyYQGsUBAE09+kQI+FcR/D2iiaedGQuuW6LtkdK8atDEgWAR55NPlhET0OpkM4lhJ07FPH9V86hDnwWBHuY0iYZjZbxXrN8f2eFIhWSAi3MmDVCPDIh3A9VrijavLDIvDazpPHwcD8nsyUU1V1oyeDPOI+hoQEHbvdj3+rpKq+7zu1et8ojb9erJjsT8ZiuJUBySLAIyeiHVVO7cCJXhl+WIxGlzy2UwHmF9xc+yIixrPWzcDKcB9DMgZ9131lHqbvPl1cZOgm+5OxIG5lQKII8MgLzWw15HEGTtTqdGjiBWBO4aY+tVohvSMx3MeQiEKl0dBfP+zJr7C8GYvjVgYkaevh4WHT5wAA6RfWDdjiDgAAgI35YdMnAACZoOmGiPT6L3SgBwAAAJJEgAeAmWiVqiq+c9rxyPAAciYIPM/zPO+lKZkAgBRgCT0AzCLo2O1+b9jnSVWNUinuMFo3A0i7wOu0z/t6c7ghaNRZTERE1GqryW0MANKKJnYAMIunbZx93/Vj58HTuhlAunl2zXJFDH3056gvuGGUej3X952aXaTbBwCkFAEeAGYxYxtnWjcDSLVwLvfjFK/hnO6oMbhuH1jRCG+eRQJAChHgAWAWiqIpfJ0FkHFBvyePY7lYkF2QAAAgAElEQVQf8/vwhWiEd38gLCYCgDSiiR0AAGng2QcHBwe2t/gBwKsGfV9ESsUp+R0AkHJU4JE3wUstdBVKqFhe4HVuutfXPREpHTZNTbyO3S9WyhpXFxIVlk6BFZrM71GFvshuIMwj6Njt/ny/Qs9XYEEEeORH0LFPHTe2sdiQ0aAvD5bx/CIrhf/Tdx3HdWjdjPkFnXrNeXLbcq0Dd9rRIiQrLClcIh9ucp/M74HXdp5U6IGZPO3zOhN6vgILIsAjJ558C1ZVdaMng5zy7JrjiqhG9VCXruUMv6wU9KrqOrRuxgKU8qHhWLN/71WNQ54SYSnRJnenduBErwzz+2ia3GOHO2A2M/Z5ffIrPIsEFkOARz4EN9e+iIjRaJksZEYiolFLRqNpaiJe9/EdRSs3W1KvOb7b9UyNL76Yh2ZetCqBiMigXbNcMRqtSuz3WrYAYTU0s9WQUytcS6QaUff5oYkXgBnQ5xVYHwI88iHsyqNWK6R3JCTaGDqtMKXs7KmOT4LHIobRvGgYhhQLJHUkTNHM5oU58bJmXsS8CgBIFQI88oRNe0jOs9bNE5RiSeTFFgzAy5SySXoCkB/xfYUHg4H0u+eiN8s87wYWQIBHPoR7+nr9QCjBI0nTrzE6hGN1mKYBINM8u2693FZYjDn3zAOIEOCRE1qlqrqOc9opnjDNC0mIGj9d3wTlmO2hw9bNhk49ActgmgaArAs6r6V31age0ikRWBABHvkQdNr9kiq+71g1R1TVKJXiDmPoKBYXPiTynVq93zipjF4OgmDQjvpB0boZS2GaBoDsi/oKq9VWsyydes3xR1NWA88+tVxfSjrFFmBhBHjkw9MBpL7v+rGPfhk6iiUoo17zVi262sZHdqtGgzHwWAbTNADkQNRXOJxOGDZ4HS5eUzSz2SrWa45l6ywlAhZEgEc+zDiAlKGjWI5Sbl7seJ32+XXP9x8rpcbeYWWHETpYEtM0AORG1PM1bPDq9wcyLKCEQ1vc805F46E3sAgCPPKBAaRYG0Urm1p502eB3GKaBoAcKRRVEX+8A+xkpgcwjx82fQIAAEDCRonhpAMgQcHrNn2KyLTwVuZ2PRGJ4rr41zejy4qhLcByqMAjZ4LAu2mfX/ceXymxuhmLCjp2ux/1Pgx/fhWNErE4pmkgeZ5ds9zXDxORcH/QCbc0zCuc2uJadWmcmFpYgvedtrdjaspoaItaZFcjsJith4eHTZ8DsCJPOjg/M+qACszOsw8sN5raFf78KkZ8YWFBx273e240fYlpGkiEZ9fPe+KPd3pVVdWP7/wqItzVsIjhR6bRuDC1uK9nXFbAwgjwyI3hh0XUUSx6sDu4aZ9fhz3p+bDAvILAGwykUNAUJfr5VeHBwAJ4SIT1iOKUajROnsw7CLzOqeX4o9eHI7+45rCIwOu0z0VvljURCTr2qTN6Olk9ZJURsDgCPHIi+uYbX2gfPvvlOwiA9OIhEdYheDqY+5V3ww9XFrEBQGqwBx75EHZEUasnsd8wlPJJ9brmPGmCCszJs+vnsndSKROekAymaWANwg3IxuGUPK6UDw3Hcp22VzY1Ge5mpmE4AKQGAR75EM5Pnj5+iZklWJbXdX1fSgOTSwgAgHH0fAXWhwCPPJleYWdmCYDsCLzOTff6uicipcOmqYnXsfvFCptGsbywJbjb9UwtdkuZ13VlrEN4tL6NhuF42aDvuq4YuilK9POrwoMBzI0Aj3yIFvmNFv09E80sMXR2wGNR4YQv17L1lkmMQmLGWz2JiJTC/+m7juM67ETG0pSdPdXxfdeqS/Xw6UOhIOi0Tx1XRNS9HUXCrnbOy+vbABERKVQaDV0KhcefX/8VngoBi6GJHfJi2KhONarjc9/DufCO6zNJDssJAm9w0w2vJVFVtcSIL6zesB2nUT3UpWs5wymGUXtwoRcnVsGz69boKZGqqiIyNlhONRpNUxsbi8CnJwCkCAEe+TEaeBNnYlwOMB9GfCFx0UUWXUThnx6vqOgpJZcYViHwOtHD7XGqMVaV9+wDy1WN6glPJQEgRVhCj/xQNLPZ0jujue+RcC48e0exJNYEImnDaRqV+Hw+XPo8dfMyMDtFK5ta2RQJgiB65fkMBM28uDDXf2bIsyAIJq80APMhwCNfRl9JgBVjxBeSNts0jTWeEN4C0hQSEXid03PHLz1dMjRo1yyXTRnAcgjwAACkB9M0sCaj2nsccj2WMGxLNGrD+ZTv1OpChgcWRYBHdjF0FBsRNka87j2+Utobb5wILCiapnF9E5RjblQB0zSwKs9nHcSg1wIWF92sYgrtmnlxUenUa87UsUEAXkWAR3YxdBRr91hVGOf7luuwJhBLC2cV+k6t3m+cVEYvB0EwaEctOqfukAdm9OQ2FrWgB1bI67oiolZP4j8SlfKh4Vgu7TyARRHgkV0MHcWaeXb4tTdsjLgTXU2Dm7Bxou/U7CI1KyxDKTdbUq85vmvVokeSrnUwejipGg0eEmFJwc21LyJiNFqMZkGCprfzALAcAjyya7ypGA3GkDjPtsKiwrNCu1I2tXK4JNC1bJ0Ij6Uo5ebFjtdpn1/3xgZzh8+MuM1heWGvRLVaIb0jIYWiKvLCwIyoQl+kpgIshgCPfHg+MHn+A4CXDUd8xa8JVMon1eua409vQAbMLBynsemzQJ5RHUVyhmvkrYNetXEy/uQx7CHjuCJiHLKcCFgQAR5vA92bsazZRnz5/YHQZwFAaoW9EnnWiCRpZsPoWa7vO1bNiXlfrbYopwALI8Ajuyb7iY1vFo3Dei0sixFfSFjgddrd615v+hGlwyZffbG4sFeic9opnpTJ8EiIZjYvKl4nbBHz+HK4HYgLD1gKAR7ZFa3Rmvl4lfVaWEI04mva5BtGfGEFPLtuvTzcS6bMVQZmFHTa/ZIqUW1UVY1SKe4wpq5iaeFmIHPTpwHkztbDw8OmzwFYQhAEIiKDds1yxWi0KrE1doXWT1jecM2HalTH+4kN9/T5sUNvgZmNX2H6ztShGdzPsIywI8yraBkDAClFgEc+BB273adigIQFnn06tUCqGo0TpjJhCWGy4jEQEhUE3mDw+mGFAkMPsKzw+fZ17/GVEvM0gOUR4AFgHgGb+pAQhmUAyIvJPkWPeEwJLIUAj7yJ1tQ/MxgMpN89F71Z5psxgHTy7APL5astgKwb7tQIn2/vRBuCBjej5988qQQWR4BHfszQ/okPDABpFkX4Bu3BsUrju8zCn1/FljQsLorv8U8jh6V5vpEBi6ILPXIi6LyW3lWjeljhswJAimlmqyGnVtgeXC3F9gcnWWFeg77rumLopijRz68KDwYWEE5VVasnsXcqpXxSva45/vSprABeRoBHPgQ3175ET3ulU685/ujB77DvWEmnpAUg1cZ3jfq+7/txTyVJVphXodJo6BIONgh/fv1Xpk1BAF4z6PsiUipOu08pxZKI7/cHwq0MWAQBHvkQflqoezuKiOzsqY7vX98E5bIiomhms1Ws1xzL1lmuBSC1gs5pmN5Vo7qnF4tTDiNZYV6K8tj3e/xnIDnTK+xhhR7AogjwyJPoce/ks11lZ091fPe8U9FYegognaIHkTSxA5Blmm6I6/pO2yvHlU28tuOLiKFTUgEW88OmTwBIQKGoSvjwd0gplkTE788w/BYANmj6ulNgBTz74KBetzte3MQWYBW0SlUVEdeq2x1vbDZQEHgdux62p6/SlQhYFBV45EP4uNfteqamjUrww0X0wnotAOkX3sfo7ITE+b7rW64zGvLFonqsllI+afRPLdd3Hct1Jt5WjUZ8gzsAs2CMHPJiOLTEaJyYmoyGlLRMTZHAs2vTJ5oA08w4b2kcHcKxDCbBYw2CwHucxx1RjSpJHqsVeJ2J60w19g4r9BQGlkKAR35EET4cLTrezHmImaOY0/CamgNXGRYWPjDqua4vIqpqxA6R4yERVmdKkt/Td0hYAJBWBHjkSuB12ueiN8uaiAQd+9SJZsOravXwhC8kmFMQeIM5+yYUCpSwsKAZHxjxkAgrN5nkucwAIKUI8AAApMGMWzaowCMZYYqPnnsT4LFqw0fiPOcGlkSABwAAeKue5PaQqhqHJyaL1rC4wOu0z/t6c/gY6OkCIxp9AMugCz1yLwgCUXjYi0WEFdGw4El1FECOxOd2GoxhFaLWwYY++nOY3lXDKPV6ru87NbvIGg9gQQR45EjgdU7PHb/0dOHfoF2zXJ72YhGDvuu6YuimKNHPrwoPBpYSeJ2b7vV1T0RKh01TE69j94skK6zAZGdwcjtWzOs+HfUe/lnU6olZVkR0+8By3fNOReN7GbAIAjzy4rHtfCnubd+p1YUMj/kUKo2GLoXC48+v/0oh6ZNCvo133xQZ3dD6ruO4Dk8isbRBN7q+yO1ISNDviYi6txNdW8P8PnxB0w1xXb8/EJ53A4sgwCMnvLbjS+y2Ks28uKh06jXHd9pemQVbmIOiPLbaGf8ZSIhn1xw3nMmtS9dyhos+CnpVdR3WnWIFika1QW5HggZ9X0RKxSn5HcCSftj0CQArMVyudRJfnFLKh4aIuF1vvacFALOL9okajaZZ1rTi2DuKVm62qqpwG8OytLJJescaTeb3qEJfZMEasBgq8MiT0eNeIEFBEMS8OhgMpN89F71Zpj6KhUTfakf7Rp9RdvZUx/fdrmdqXGOYx4w9OMfRjxMLC5fIh5vcJ/N7EC2Z5CsbsCgCPPKhUFRFXvhiG1XoedyLpXh23Rrv2RzDmGGfPBDr2brTCUqxJPLy9QfEmbEH5zj6cWJx0SZ3p3bgRK8M8/tomtzUJ5UAXkWARz4o5UPDsVzXOuhVGyc7Y5uVh5NyRMQ4pJ6AxQWd19K7alQP+UqCJfX6gcSvcA4r9MDcZuzB+eRXeN6NxWlmqyGn0UemakTd54cmXgAwFwI88kIzG0bPcn3fsWpOzPtqtUXnJywhuLke9UmUTr3m+KOWiYFnn1quLyWdraVYQlS1ur4JyjHfbYfrTg2dOxnmRA9OrJuimc0Lc+JlzbyIeRXAXGhih/zQzOZFq1E1VPXJy6pqVButC2YvYTnh8uZwGaCys6eK+Nc34WZ4RTObraoqrmXTXwxL0CpVNRx6aXtjnRaCIPDses16OlkZAAC8QVTgkS+KVja1Mk93kZRof3K4GXl8im3YYCxs2sOzIixIKTdbUq85vmvVoi3LrnUw2rysGg0eRWJVwg1m173HV0p7h5UdavUAkG4EeACYX9g2cXy38mSmBxaglJsXO16nfX7d8/1hzwVVNYhWWKGgU685Ey09fN9yHRltDgIApBEBHtkVzsUJR93MOCOHuThYWDQXJ5p0EMX1sd3KNBjDyoRLiTZ9Fsgtzw7Te/RgKGpXN7hpn1+7vu87Nbt4QdMYAEgpAjyyK5yLE466mXFGDnNxsLgowVt1aZyYWliC9522t2NqyqjBGKMKAaSbZ0ftFJ4V2pWyqZUrnXALh60T4QEgnbYeHh42fQ7AYoLAGwykUNAUJfr5VeHBwIKGE2yNxoWpxa1BNRp86cUSgrHWdVMo3MOwlODpEI253wcAbBYVeGTX+FwcZuRgHTTzoqV32uciEvUbs0+daDa8qlYPT8qkdyzOs8NO87NQVWOPScpYQDhQI+rHGYN2HgCQbgR4AJiDopUfa+xK2Wwy9ACro6qqPLauC1948ucR33f9mttnyQcWM96B8ynaeQBAuhHgkTcvLkFl8SkWFi6ff2GN/KsHAC/TzGahU6/5IqrRODHH41XgdU4txx+9Hnj2qeWyVRnzC7t5+E7bK8ddOlE7D0PnsgKAdCLAIz+CzuNy5ikIV0gMZSssLeicOn7sFC9FiybEW6fFVrOsKJrZbMiB5brnnYrGSnrMQatUVdfxXasu1fHhhOFceCdscFfhoxIAUooAj5x40lBMVdWNngzyYrJPnWsdvLhJmS70WFxY+zQOp+RxpXxoOJY7qpxGlVT2KmNOSvmk0T+1XN91LNeZeFs1Gic8EwKA1CLAIx+Cm2tfRMRotMz4bX3A/KLENPPx6tTsBQCpoWhms6V3wrnvjy+Hc+HLfIgCQJoR4JEPYVtdtVrhiwdWSjMvWpVARGTQrlmuGI1WJbbGTn8FLK1QVEV8t+uZWuz6Za/rytgqj3DXBos+sBhFK5saTTgBIHMI8MiT6XNxgIUNo3nRMAwpFkjqSIqys6c6/nBv8pM6aBB02qfh7uS9HUXCrnbOy+PAAABA/mw9PDxs+hyAFfDsA8uN6/0EANnh2XXLfdbO43GQnGo0mqY2HHkgEtvwDlhAEHiDgYgUChoPKQEgzQjwyIuw3ZhabZywfw/JCrzOTff6uicipcOmqYnXsftFNo5iRQKv0z6fmKihGmNV+fCJpVE9MUnvWEDgddrnfb05HMsyeiIkIjwWAoB0I8AjH4KO3e733Ogrr6oapVLcYcUKX3exjOezCsPBhNGXX771YrWCIAh/YN8GVim6Y43mqg7ju2oYpV7P9X1mrgJAirEHHvkw6LvuY/nA95801n1k6CbzlrAwz645blgK1aVrOcNLrqBXVdfxfadmF/nWi5UhtyMJUTPE0aj38M+iRgs6dPvAct3zTkXjeSQApBEBHvlQqDQa+gyH0a4ZC/NsyxWR4Sbk7uM7ilZutqRec15oIA7MYVR7f2IwGEi/ey56s8xFhkVF0wvCZojymN+HL2i6Ia7r9wfC824ASCMCPPJBUWi7g2RF33pHVatnhg3ESfBYypMmdvGMGR5WAtOEU1dH0wue53cAQMr9sOkTAIBMePatd4JSLK3xbJBLQee19K4a1caUZ0jAAibze/SsssiCNQBIJyrwyIv4JafPsKUUS+r1A4nvNh9+6wUWF9xc+xJ1Q5RorkbUGDHw7FPL9aWkM+0AywmXyIeb3Cfze+C1nZefVQIANosAj3zw7NrYDJypaKyLhUUbQ69vgnJMa6fht15D5wLDosJVHlGWCvdkDK83RTObrWK95li2zl0MS4nuZU7twIleGeb30TS5qXuFAAAbxxJ65IUa7+kBmzs9ZJ9WqaoivlOr297Yeo8gCDy7Hj5A4lsvlheVPsM9GX5/MHpD2dlTRdzzzgyrjYDpNLPVMIafh6rxbP7lxAsAgFShAo980Mzm1OAUeJ1Ty5HS4YnJ2lMsQRn1mrdq0XoP1zoYrfxQjQbferE6haIq4o9v2lCKJRGf9uBYmqKZzQtz4mXNvIh5FQCQKlTgkX+KVm42DN+1TilcYUlKuXnRalSNZ4s7jGqj1WqysBnL0XRDRNyuJyKjEvz1zei+RZ8FAADePCrweBvCPX9Tti8D81C0sqmVN30WyKOovZhVl8aJqYUleN9pezumpoz6LNAeHACAN4wKPN6S8e2kAJA2mtkwRMR3rbYnSvmkqoqIa9UODg4OokadxiFPIQEAeLuowONNCDrnrlC5wryCwBvM+dCnUNAYVojFaeZFS++0z0UkartgnzrRbHhVrR6elNmpAQDAG7b18PCw6XMAlhd07HY//q1ez/Wjb7+01sV8RkOVZseoQgAAACSFCjzyYdB33ZeDlmo0TkjvmE+haBjGk1d67qgYapRKImNPiFTDKImwygMAAABJoQKPfHhlqXNBY4AclhcW5NVq46T87IIKOvWa46tGg1b0WIUgeGFkhsImDQAA3iwCPADMJIzvU5fIv/I2MJOg87jnfQouMiwt8Drt7nWvN/2I0iGPIwEglVhCDwCz8LquiBj6tK+00QSwrmdqfOvFYsKVHNEfVFXd6Mkgtzy7br38kEhESus4EwDA/AjwyBFKCtigoN/b9Ckg44Kba19ExGi0THb9ICFB59z1RUQ1qof6TmFa1w42agBAShHgkReUFJCsQlEV8d3zTkWL64botR1fXqrQA68Z9H0RUasV0juSM7zMTkz6ugJAFhHgkQ+UFJA0pXxoOJbrO7V6v3pY2SlErcSCIBi0T8OnR2q1Qn7HkkpF7lNIHJcZAGQVAR75QEkBydPMVkNOLdd3Hct1Jt5WjUaTyw9LCPso9PqBUIJHYrjMACDbftj0CQArREkByVI0s9lqNarGk/ZiqmpUG60L+itgWVqlqorvnHa8F6bIAcvRzIbBZQYAmcUYOeSEZx9YrlptUQIFkFFBx273e27UzENVjVIp7rBihZVGWFLg2eHGH1VVS7HXGZcZAKQUAR65EUX4xkmZZYEAMsizDyz39cOYA4/lPBlXOA2XGQCkFAEeOUJJAUCGBYE3GLx+WKGg0Y8TCxvFd9Wo7unF4pTDuMwAIKVoYoe8GC8p+L7v+3HlBUM3hW8kAFJJUYhMSNyw5ys7zgAgmwjwyIegcxqm99dKCms8JwAAUomerwCQVQR45AMlBQD5EQRx/cEHg4H0u+eiN8tsTsaiGCMHANlGgEeeUFIAkG2eXbfcl/uLGfqazgX5pJkNw7Wc084OT7wBIIMI8MgHSgoAMi/ovJbeVaN6WKH8jiUEHbsrhiquUztwpg4rpOcrAKQVAR45QUkBQMYFN9ejvUDSqdccf7QtaDhjo6QzJxPLGfRddzSt0Pfd2I6v9HwFgNQiwCMfKCkAyLqol8fejiIiO3uq4/vXN0G5rIgomtlsFes1x7J1xnNjGYWiYRivH1ak5ysApBMBHvlASQFAPkS9PJRiScT3+wMZ3rSUnT3V8d3zTkXjQSQWppRNc9PnAABYHAEe+UBJAUC+FIqqiD/e2WMy0wMAgDeGAI98oKQAIOvCZpxu1zM1bRTXh4voRSTo9zZ6fsiZwOvcdK+veyJSOmyamngdu1+s0GYBAFLth02fAAAAEAkTvIhr1W0viErw4jttLxARCby244uIykoiLC3o2PWDmuU4ru/7/mjTWd91rNpBvRNs9OQAAC/Zenh42PQ5ACsSeJ1297rXm35EWGQAgJTy7APLFRGjcWFqQadec5419DAaNLHDkqKrTDWqh7p0LceNLqvA65xaji9cZgCQYiyhR1549msDlEWktI4zAYBFaeZFS++0z0VERCk3W2KfOtGtTVWrhydlYhWW49nRM6KmqYl43cd3FK3cbEm95vjDjRwAgNQhwCMfgs6560tUUNgpTFthqrCzD0DKKVr5sfiplM1mmQ4fWJ2wlYJarcTn83DYAQkeAFKLAI98iOYnV0+Y8w4AwDThx2U0rTBG2D1xjScEAJgLAR55Mv0bCQBkAr08sA7j8wmfYtgBAKQbAR75EI5fmv6NBADSj14eSFz4cTk+n3DccNiBofOQCADSiQCPnNDMhuFazmmneMIMWwBZRC8PrINWqaqu4zu1er9xUhm9HATBoH0aPkCaukMeALBxjJFDjgSeHX75UFW1VCrFHFGssEceQEqFw73UaqvJfQrJiptQOKRG/ekBAKlEBR55Mf51xPd934/7amLopvDFGECK0csDyVPKzYsdr9M+v+49flqqqrF3WNnRWOMBAGlGgEc+BJ3TML2rRnVPLxanHDZ1TSoAbBq9PLBOilY2tfKmzwIAMCcCPPJhOEaOpacAMoteHgAA4GUEeOQJS08BZJpmthpyalk1h14eWJ2gY7f78/0KlxkApBQBHvnA0lMA2UcvDyRi0Hddd75f4TIDgJSiCz1yw7MPLJdF9ACyahTfX+vlQZcxzCcIvMFgvl/hMgOAlCLAIx/C9YE9N5xgqxqxC09ZEwggxRgjBwAAXsESeuTDk/WBvu/GLjxlTSCA1KOXBwAAmIoAj3woFA3DeP2wImPkAKQVvTywTkHg3bTPr3ujF0qlPb3C/AMASDmW0AMAkBL08sBaeHbdcuNXqqlG9YTNZgCQXgR4AADSgF4eWIvxbomH+k4hWpo2uGmfX4cb0HiGBADpRYBHzkysCZTS3mFlh266ANIubGL3KqNxYWrJnw3yKrrOjEbLnFwuPwz3XGUAkFbsgUeOjI9QfuT7lutQTwCQdvTywBp4XVdE1GoldrO7Uj6pXtcc3+16pkaCB4AUIsAjNzw7WhOoGnuHlZ1nawJ9p2YXKSgASC+lbJqbPge8EdOHHSjFkkj89ngAQAr8sOkTAFbDs62wqNBqNs2ypgxpZbPZbFVVEXEt29v0aQIAsEGFoioibnfa52HQ74mIykIPAEgpAjzyIfrGUT2JXSavlE+qqoj0+sF6TwsAgDSJPhBdy/ZiPhGDzqnjT/0wBQBsHkvokQ+Dvi+vrwn0+wMRvpQAAN6ScMDBo5Kq+r5r1VxVNfb29GJRpN/v9q+jCQhGqd/uBAw7AIBUIsAjT3r9QGLb8kQVegAA3pxB33VjBxz4vuv7z9/xXdcXQzd53g0AaUSARz5ouiGu6zttrxzXqM5rO76IGDpN7AAAb8yMAw7GsQceAFKKOfDIi+EMOdWojs99D+fCO64vTJIDAAAAkGUEeORH4Nmnljtl+I1qNE7M+OX1AAAAAJABBHjkS+B1wrnvjy+Fc+HLhHcAAIbCBWrXvcdXSnvjC9gAAKlEgAcAAHhLhpvO4rDdDABSjQAPAADwdnj2geXKcIHaTtSubnAzWsBmNC7i+sECAFKAAI/cC4JAFJYEAgAwiu/xhfZhaZ4IDwBp9cOmTwBYncDr1OsHB7b35NVBu1Y7OKh3gg2dFQAAaRH0eyKiVk9il8kr5ZOqKiK9Pp+ZAJBOBHjkRdCp1yzHn7KnT3ynRoYHALxxg74vIqXitHVpSrEkIn5/sL5TAgDMgQCPnPDaji8iarX1fNmfZl5ctKqqiO+0vfhfBgDgDZleYQ8r9ACAtCLAIx+8rivT1wSKUj40RMTtkuABAG+YphvywhPt6Gm4obMDHgDSiQCPPJm+JhAAAIholaoqIq5Vtzte8FiIDwKvY9fD9vTVCvkdAFLqx02fALAShaIq4rtdz9Riv3VEFfpiYc3nBQBAqijlk0b/1HJ917FcZ+Jt1WhMWcwGAEgBxsghL0ZzbauNkx3tcWxcEHg37XPHZSwOAACRwOuM5kWAQaIAAAVRSURBVL5HwrnwZY30DgApRoBHfnh23XKndaGfMvIWAAAAADKCAI98oaQAAMB0nl0/l72TSlnhYxEAMogADwAA8EaE+83YUgYAWUUXegAAAAAAMoAADwAA8EaEU+Rcy/aC1w8GAKQOS+gBAADeiCDwBjfdcDaLqKpaKpXiDitWTPq+AkAaEeABAADeiOHM1VewSR4AUooADwAA8EYEgTcYvH5YoaDRpR4A0ogADwAAAABABtDEDgAAAACADPhx0ycAAACANQsC76Z9ft0bvVDa29N3yhoL5wEg1VhCDwAA8JZ4dt1y/di3VKN6QgN6AEgvAjwAAMCbEXTqNccXEdWoHuo7hUL48uCmfX7t+r7Qgh4A0owADwAA8FZEc+SMRsucXC4feHYtfJcIDwDpRBM7AACAN8LruiKiViuxm90VrVJVRcTtems+LwDAbAjwAAAAb0qpOG2Xu1IsrfNEAABzIsADAAC8EZpuyEsV9qDfExG1WFjfKQEA5kCABwAAeCu0SsMQca16J5h4L/DsU8cXtXpCH3oASCma2AEAALwRQcdu96Xnur6IqKpR2tP1oki/3+1fhy+KahilZ79VrDBaDgDSgQAPAADwRkRN6OdEV3oASIsfN30CAAAAWI9C0TCMuX+LLfEAkBZU4AEAAAAAyACa2AEAAAAAkAEEeAAAAAAAMoAADwAAAABABhDgAQAAAADIAAI8AAAAAAAZQIAHAAAAACADCPAAACztrrm7tbW1tbXbvHv12KvjmENnfxEAALxZBHgAAAAAADKAAA8AAAAAQAb8uOkTAADgbfn45eHhy6ZPAgAAZBAVeAAAAAAAMoAADwAAAABABhDgAQCY7u6qebwbdpgP7e4eN69m7gof9ZHf2to9vnr22jK95Zc8KwAAkE0EeAAA4t1dHW992P901u2Ovdjtnn3a/zAeyKe6Ot7dPxMR0Y8uv375mJKzAgAAmUWABwAgzl3zL1H8/nx5+zB0e/lZFxHpnu2/HJbvmrv7Z11ZcXpf9qwAAECWEeABAIhx92u7KyJydPm1/nF79PL2x/rXyyMRETn759SsfNfc/fBp9el9ybMCAAAZR4AHAOAFv/17Ymv5xy9h3XtKMk8svS91VgAAIPsI8AAAxNj++RcREel++hB2iJutRdzvvx6H6V0SSe//f3t3bNs2EAVg+G4XqskIlwlo927TMSU1gMt0aZSS6rKEMgE1QZAi1C50QckWYNKKTRHBCd9XCQJEvPbHUfc+OBUAcBMEPACMKZtdlUIIpxviVi+3vU9X83673h4/br/NuGb+ulMBALdBwAPAuLJpu92mSunlq+dqfmNtWzoV9vr7En9H/+BUAED+BDwATCrKumnbvu+7brepzqp5v13frUZufE+brm1+DnfCh6XuhH/3VADATRDwAHBZUZR1c6zm4862sbfk08N9EUJRL53w75sKALgNAh4AXjv8+BxjjHGkv892tu3/dOM/XyjhZ04FAORNwAPAa8X9Qwph6jj78Pd3CCGE9Gk1+YAlEn72VABAzgQ8AIwo6scqhGFh29fzK94Pv0573kP1WBdvPeE54a/2Uvv8qQCAfAl4ABhVNt0Q4PvtcV1bjDHG1d3QyWnTXdrzfsrtsF9/uVbCz58KAMiVgAeACUXd9sPKtrOdbSmlatd1ffsv59xls7t6ws+fCgDIU+z7/n/PAAAAAFzgBB4AAAAyIOABAAAgAwIeAAAAMiDgAQAAIAMCHgAAADIg4AEAACADAh4AAAAyIOABAAAgAwIeAAAAMiDgAQAAIAMCHgAAADIg4AEAACADAh4AAAAy8AQ0Y+q+2ThPwAAAAABJRU5ErkJggg=="/>
          <p:cNvSpPr>
            <a:spLocks noChangeAspect="1" noChangeArrowheads="1"/>
          </p:cNvSpPr>
          <p:nvPr/>
        </p:nvSpPr>
        <p:spPr bwMode="auto">
          <a:xfrm>
            <a:off x="307975" y="-2917825"/>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png;base64,iVBORw0KGgoAAAANSUhEUgAABUAAAAPACAIAAAB7BESOAAAACXBIWXMAAB2HAAAdhwGP5fFlAAAgAElEQVR4nOzdT4ibaZ4n+J+aOnb3Xsxe3DmUQfLBmGUPBUm9omAMMwfJbGHYxNB1yDytRNILUg7rYtnMY3pYytApwTSJdHMeusHkgjGkdJgBDyR6C7MFuyzGB0vgZrJ82MWXre7Dnlp7kCJCEaFQ6NW/V4r4fAioLOmV9LyvHoX1jd/zpzAejwMAAADYb3+WdwMAAACAywnwAAAAcAAEeAAAADgAAjwAAAAcAAEeAAAADoAADwAAAAdAgAcAAIADIMADAADAARDgAQAA4AAI8AAAAHAABHgAAAA4AAI8AAAAHAABHgAAAA6AAA8AAAAHQIAHAACAAyDAb1S/Xjil3l/pccs+7NAcn2a5Pbq+TTht7xp0sVG/Xi6XT7ppudzOo6OO2uXsV2zuZV7+xu3akwt71Jr2TFPmK5fL5Xq93d/3HruSUb/dPv1+FApH57vpE97/T//+txAArh0Bfqu6z5f6It5/3t12S7IZ9dv1sm9snOjXy6VqN03Tk5vSiNL0P3WYlS2+sPspTdO0221WS4VCub6dGJ9Hjxr16+VCoVRtNk+/HxFH51sqlOtXtJfv7IL7XQEAaxLgt2upBL9f+X3ULhdK1WY3vfxQrot+vTqnQ9y9XQwdZi2LLuxBSLvVUnnDQ4Zy6VGjdrk07704I+02S1euGr2zC+53BQBsgAC/HUmSTP5jiQR/lN+PH5Ov4Zur/O2q0hlPDBoHk5HyN3r7+ug/k1ZvOL2E404l4kA6zJ6+7wsvbN6S1nGDThsOh71W7eS3VdqtbjTS5tCj+vVS8+hFk6TW6g2HC844bX62mfPdk2654IJvtoUH8bsCAPadAL8lDx/WJv/x+u0l3/SO8nvt4cMttwlWc/K9u/ZVo7JPCfjAHeaFLRaLlUZnMB62Nh9pczFqf300CCppDQeDTqNSPPVmTM942Jv+Vj/w8wUADpkAvy33H0y+66XPflj4Re84vz+4v/1GwVqSO/s9OftgHeSFLTYGJxk+bT451LU3Rz88m/4dJWk9XVRoLlY6xyd82S92AIDtEOC3prJUgj/J73sxahZgacXG0+MI3/360IvSycP7l42CKN5/eJTg3wy33iAAgHME+O1ZJsEfzYFdLr+Pzu83deleTpM1f8tntkSatyPSdPuo6tFg0rRZWm0DodHkNWcaufRC1acfueETjLhoV6TjnbPq/Zju6jX7XGeeaYVGrnNNFj1rpnM/1ZqlOtLRdTnfJwqFen9THWbVs5j/ZDOboM1c4w3thrWppi6+sGeOzfKpz9aTN6HY+Op4XPlFv+mmO7PNXLbC3MuWpUct+5xZLJPJi43BZSsVLP8L4rJumeVXzfFzTTvQmcfOfejlF3xhC3P4xwUAiJi/ShGrOZ4iOVn/6ej/Xrwa1LR6VevN/J/p/73g0HmSWm/eCwx7tYXL4p152IWvcGHzs7xm0hqevTzLt3YzJzgen3uHzp56rXdyxLzTX6GR61yTVS70pa3J0JEWHVvrbaDDrHIWxy97/mVmW3T6kXMv8/I3rnPB5573wgu73HFzX3DpnrxE25Z9G2caef431yWXLTn1iCV7VKbnXMbMlcryLs4xbC34BXH+ei749Gf+VXP8XLXe+OLHnrmSl17wDX0cNvKPCwAwHo/HYxX4bbqsBn809/LS+nu/XjhZJPm8tFstnatk9OuX7YqUdquljW4AtWgnprRZqj9f6ZFxQUu3cYKvvy4fF4mmTobVrtLINa7JIque+yodaXs2+w6O2uWjc0tqvXFno2vC5fBpWu/NWtiTN+tkVPm5JTsvvWwrLGC/heesPDqZB1AtFVYt5I/a5dKCLdLS5tIfrpV+1Rx5/XX54sduZvW9PD4OAMCRvP+CcLWcLVcsLmadqr8vqMDPVtKS2sluU8PTVZD5NeVJLeRUMWTYmymHnGvZqiXh00WW2Rc9vefUnKeefeSp1p4+w02c4CUV+KP7jq7xcHhyFis0co1rsuSVzvTmrtKRFly1Ze7cwlnM/VDNPtm8ZqxXgV/903SJBddutTdrmZ58icwV+AtL8DOncOayner+mX4Frfqclzo3XiEiIklqtVavt9SlO/0LYmZTwAW/Hy7/dbT0r5qzJ3BxE86Pk1imG27k47DyPy4AwAkBfqPOfT9Z9GX4TH6/KMBfEk2Gp4Z/nn/QBcNJLz5gA3ls4djeBd9iL2jsvPtXPcElvjHPP+1VGrnGNVlkxXNfqSOdObkNBviVu+j5z1Tv8uC2VoBf49N0iQuv3apv1hI9+TLZA/wFH46lPzJnX2ipP2tkfM5lLBr/HhFJrdW6eID9ScvmvmHH78upexf3wCy/as78xWfR5zRTrt7sx0GAB4ANMIR+u45Hl54fRb/k+Pn+k6NRtPO3OCpWOsffirrPz49ZfD3ntlhqKaZsTtpZ680bvTy7XPUpJ3sw13rz23Jyhjs4wfnjjFdr5MrXZFlZzn3djrQ9672D/frxgOGkNRws2gVsfbv/NK3+Zm1rxPyyjjbYiKT1aP5H5sG8ovfOn/NEsdEZjIfnB8dMpd1m82iA/cUti9pX896w46X+Ltt+bt3fhxc24eTSbGz9/F19HACAWQL8ll2Y4JfM70fL1F/wpSwiZr+ZHX+hK96+O70p7VYLhXK93u6vtT7zZWbaedEJzSxXPWv45ijkXnwljs/weI7ttk7wgtSzUiNXvyaLrXTuK3ak7dnIO7ib9J7np2nlNyvv/B6VzjTFXfq2LB8ot/GcZxSLlUZnMB5PhoO3arXkTJpPu83ziw9c+peFpZu+2u/DUy54ZOnOWn8tPLbzjwMAcIoAv20XJPhl1687/jqX3CldeNDJd/njL3QzyzJFRNrtNqvVUuloO6FLdz3LbKl2zvsGeZJVutXChY7W4zr5Wr6lE7x7e96369UaufI1ucwq575qR9qetd/BtDm7ktZllc117OWn6ZI3a35P3oqTj8cSx45Go36/3a7Xy4Wzq+yt/PpbeM6YRPlGpzMYTMP8bJRPmxcs0bbuZV/19+GMRZ1mI3b9cQAAThHgt25ugl96/fnVX7YxmL91TzodCVq4YCzomhZ9gT0p3azsJKvkdYJLOBuoNn5N9vjcM9jwWWxmfe35rsYF35bjvzfMzY6jU7uFl0qlUrXabHYXL2J+iW0850KTuvxgdjW47tcn3S3LnzA2agd/aJvDxwEA8iTAb9+cBH+U37dbKyk2BvOWOz82dyzoIbnyJ7jA1Tj39c8iaQ2Pl8baZoS/Ihd8G2bS65k/VY369XKhVKo2u2m6qWy96ecctad/Bigss+tZsdI5Xrdim2M+9p6PAwDkRoDfgZMEPx3weJzfNzRN9eQb9Pla75kZncm5GZ0bDj2LSkKL61RLLeB9fgLpbk9wpUaufk0uselzX9SRtmfls0hqvfGgUZxZ1WurEX6dpm5BPm/WnHZMf5vF2QFFczYLT5IkqdVqrcnWbHN3blts8895MgRmyYUfNjCOaCkr/j7cpX36OADA9SHA78Jxgp98RcyS34+nSC9alOlkCOuiRhQrjUZnMJh84ZrZrXcjhaSV23nydXjd0aBbPMHVGrm59+5Sl5/7DhuzsozvYPLweL2w3UX41Zqa0SG8WUcuyu8nq6nPbBY+GAwGnU6n0ahUiiskz20858wqFKsv3bjML4jlSv2b+324S9v9OAAApwjwO3EqwWeqvx8/8tSUy9NmdjCafoO+9LtisdIYrFD/2lQ7Z52ElYu/6x2fz9GYzF2f4EqNXP2aLLTaua/WkbZn0+/gFiP8vn+atv9mXWzU/qw5v/5+shBf62lnbrTO3ve38ZwzF3vB1T4x80eEmZEPxysKps0n8zvJyR86Fr9fK/2q2aXdfxwAgFME+N2YSfDtH95kGT9/8vVyfjAZ9evVc9/klwkAG153KUs7Mz1wNiQcX7Ndn+BKjVz9mizZlkznvlJH2p7Nv4Nbi/B7/mnKL7+P2uXScXw/s3/aZRdk1C5n7vvbeM44tZdj2iyVFy2+Nupf9AeLmV395naS/pPmUvl9xV81O5TDxwEAOGWJaXYs7bjukLSGZ+46u2rvoiPOzH6crWYktVbv6IHDmSWRzz7j7MsltdbRcNN5DzzzaiePPN/EJc9+cTvPP/Opcs3J2Njx2VWSZlu64gnOf4cuvPRrNnKNa7LIqm/uKh1pwVU715psHWbVszh+3JyXOznDi7rY7O1L37j6p+kSCy7sam/WMj35Eouu77QFw97Z1cvOv9pM+099WuZ0/aV/Ba3xnJc4UzGevMmzvyHObCM35/nPdZLjO3qz95w6o/nv/5q/ai583y7sGws+wpv9OKz+jwsAcEyA36hF36FOJ/iFB5z7brjEgMRzTzh/n5+VHrf0d+HFr5nUahdFg2Uae/G3zgwnuHqAX62Ra1yT1S/0Bec+Xq0jXXjVLm7Lkh1mtbNYGDBnn/LSP9wsf+PKF/wSCy/sep/69QP80uafdYbnufCvEMemZ7P6c15+2llGfa96xmcfd9H7v8qvmo0E+HPPvtmPwzr/uAAAU4bQ78zMVMvMYx8rnfG5CtOMpNYbnluOuNgYDC/c5Gfh4746+0126eWULtwfOCKp9QaP7ix84CVn2Dkz8nTVE1zZKo1c45qs05S44NxX6UiXt2XVDrOFd7DYON7lK7rVZTYGW/Z5d9zZYjtv1qYltdZFrZh9K+Y+sndcmT6zVt/FPWr157xUsdIZn6/jz3uNBWc8WPQMSWvp92u1XzUry/wRzuMfFwDgSN5/QbhaFhdBLhk/eHnxbDKMc+bPAMmpoZrzH3P2QRGRnBv3eO6FTg0XTVrZqiTD049PktqkkUsMzj07UPXyM8x2gutU4Ndo5BrXZImmZHtzx9k70uXFvXU6TMazuLwXzanCr1uBX62pl7r0wo4zvlm7qcAnSVJb8qTPfliS2cu1oLWLetSqz7nsBZhuiXbmXV7+bT7fvovesEve/0y/ataowE8aPfeCb/7jsOY/LgBAYTweX/AlDQAAANgXhtADAADAARDgAQAA4AAI8AAAAHAABHgAAAA4AAI8AAAAHAABHgAAAA6AAA8AAAAHQIAHAACAAyDAAwAAwAEQ4AEAAOAACPAAAABwAAR4AAAAOAACPAAAABwAAR4AAAAOgAAPAAAAB0CABwAAgAPws7wbcEV8+PAh7yZcIzdu3AjXnG3Sx9g2fYwd0M3YNn1s9ybXnOtMBR4AAAAOgAAPAAAAB0CABwAAgAMgwAMAAMABEOABAADgAAjwAAAAcAAEeAAAADgAAjwAAAAcAAEeAAAADsDP8m4AAFwvf5P+ecT/FxERf/53yT/n3BoA4HAI8ACwXX+T/vmSd8nzAMAChtADwLb8TfrnC9L73OO31xgA4NAJ8ACwFaul8ayZHwC4PgR4ANi8NUO4DA8AnGcOPABs0qay9+R5zIoHAI6pwAMAAMABEOABYGM2PvTdWHoA4JgADwCbsaWwLcMDABMCPAAAABwAAR4ANmCrdXJFeAAgBHgAWN8OArYMDwAI8AAAAKxg1G/Xy4Vj9fYo7xZddfaBBwAAILN+vVTtnrrldjGnplwbKvAAAABkNGp/PUnvtdZwPNGp5Nymq0+ABwAAIKPhmzQiImoPGuruOyPAA8Badra8nHXsANg/yZ1S3k24TgR4AAAAOAACPAAAAMsatcuFQqEwXb8ubZYmS9CX26OTO+v90yvUl8unFqgf9dv18szy9eVyvd2/eAX704vdT4+dvlKh3t/u6e4XAR4ADsDfJf+cdxMAYGnP66Vqs5se/d/07vEC9aN2uVCqNrtpenJ0mnab1VKhPCeMHx9+cnC3WS2V28OttX2fCfAAsJbdROu/Sf9chgdgHxQbg/F4PO7VIiIiOVqDfjC7ll232z25a9hr9R5NFqgftculZhoRSa3VO1q8fjwc9mpJRKTd6pkM369PDo+kdnT4sNeqJZE2q800rh8BHgAAgA2r9Y4ifbHSqBQjIkbtzyapu9YbdKa3RUQUi5XOYNiaZPivTwbbH+1Ul7SGg87R4cVKozOY/vXg+hHgAQAA2Kzag3Obwo9+eDaN7/M2jC82nk4ifPPJtAjffzKN+1+d26iu0rmmEV6ABwAAYKPm7C53nN/PR/uJ4u27ERHx+u0oImL09nVcfHzlwbVM8AI8AOw7s98BODAni9YdG76ZTFrvVgsXOFrY/s1w9vgLlO4km2/23hPgAWBdWw3Yf5f8sxXsALi25tTyrzEBHgA2YHsBW3oH4Eqp9caXODVFflqPJyIEeADYZ6I7AFfF0Zj36RT3pY+/wCUj7K8oAR4ANmPjYdvgeQCukKM16tJnP8xP8KN2uVAoFArlyUZyxfsPk4iI7vP+vIOnS9xdMwI8AGzMZsO29A7AVVJ51EoiItLmZ+05Ef7crnHHCb5aPxvhj3eUv24EeADYO3I7AFfQ0VbvkTZL5Xq7f5ziR/12eboGfdJ6VDl3fLc6c/ioXy+Xrmd8F+ABYLP+LvnnNeP38ch5MR6AK6bYGAynGb7brJaO9o8rVSeBPGkNB43ivONnDi9Vu2lEUqtdx23kfpZ3A9b06ptfP35578sXX3x8/r73r75/9vc/vnz3LiIibt2696vfPPzk45vznmHOM1/wpACwhEkIX+2xRs4DcIUVG4Px/X77ydfPXqfpUR09SWoPv3rUqJzbPH7m+GY3nT229EO5u7tW74vDDvCvvpmbvSd3NR6/fDdzw7t3L989fvnjp9+2P5nN8O9/+sfttQ+Aa2wSwpeP8ZasA+CQVDrjcefcrcXGYNy49LHFSqNTufywM8effrXllrK/ag43wL9/9c3nC+L745fvIm7d+/K3X0xq7u9fff+7x9+9e/fd5998NFta/+NP70K5HYBtWVCKP3OX9A4ALHaQAf79q++f/f13p+rrp+///u9fRsS9L9snqfzmx5+0v/zp149fxsv01RcfH93+Kn0ZEbc++qstNxmA6+tMLD8O7RI7AJDJ4QX49983Pv/uXUzK60k6rwo/raonZ2vqHyf34uXL+Mef3sd0KvxkAP2tX/3y7Mx4ANiSv0v++caNGxHx4cOHvNsCABySwwvwERG37n06WY/u1dzNAz7+4sWLL5Z6oj/+9C7i1q8++uP33/xuWtK/deveb47G3QMAAMCeOLwAf/OT9otPVnvodLz8Sb19UoB/993jxycHvXv38vHnFy1sHxHxi1/84vyNf/jDH1ZrEyub1K9ge/Qxtk0fYwd0M7ZNH4Ndukb7wB/NjP/NySr0k7H2EbfuffntixcvXrx48e23n967FREvHze+f59TQwEAAFio2BiMx+PxuFPJuyW7dHgV+BW9+ubz795F3Pr04UlhfbqF3OxidzdvfvJF+6P49eOX7378/ftPPpkzkn5usd08xl0yd5Rt08fYNn2MHdDN2DZ9bPeMd+B6VOBffdN4/DLi1r0vT20Cf/OT9osXL86Plf84uRcR7378vRo8AAAAe+LqB/j33zd+/fjlu7j16bftZfd6/6uPbkXEu5/+uNWWAQAAsGv9eqFQqPfn3jfqt+vlcmGqXK63+6MLnmGOC550c654gH/1TWM6cv7b9rzh8AvZHR4AAOBq6der3QvvKpeqzW56vNlZmnab1VK5fSbDj96+3mIDF7nCc+Dfv/rm86OB83NL79Md5ecsOD9Z3O7nH9lLDgAA4IxP/rf/N+8mTH3/3/9XWQ4f9eulBfG92k0jklrvaadSnBze/qzaTNNmqX57drW84Zs0Imq93a+gd2Ur8EfpfcHA+Zsf/Twi4mX66vTtR8vVJ0sOuAcAAGCvjfrtevni9B6j9tfdiKj1BtP0HhHFSmPQq0VEdJ/PDI7vP+9GRHKntMXmXuBqBvj33zeO0vuigfMfP/x0umXcN6+m69W9Pxl0/1B+BwAAOHyj9mRsfCS13nASyc+aVtUfnK2pVx7UIiJevz0eRj8ZQJ88vF+MnbuSQ+hfPfvuXUTEu+8+//V3c+4/HjR/85Pffvrj59+9e/fy8ecvTx/x28xT5gEAANhTSa311aNGpRj95/PurnTG485STzR8k0YkD28P2/XPmt00IiJJal89Pancb89VDPCv0peXHzR185P2i1+++uZ3f//y3buIiLh1695vfvvFx9I7AADA1VBsDMaN1R46HS9/Um+fFODTZrV6clCadqul7g4mxR94gP/4ixcvvljqxgVufvxF++MsDwAAALi+Llo6bhuL2y1Ypm4Ha+kdzYz/qnFcXZ+MtZ9d7G40aj/5rNlNu9XyneGgsc06/IEHeAAAAHZrl6vQ57nifb9eaqYRSevRSWF9uoVcrTc4rrYXi43O4HYUqt302Q+jxjYT/NVcxA4AAIBtGY/35Wd7+vVytRuR1HqniurFxmA8Hp8fKz9Z7C599sOZPeM3SwUeAACADMaxzeS8B0bt8rT2vvyQ+NKdJCJN3wwjtleCF+ABAADIYqul77z16+VqN2N6P7bl3eENoQcAACCL8d78bNioXy9UJ/vFj+em91G7XCgUCvX+uXsmi9vdvb3VveQEeAAAADLJPbhvJcH366Vqd1J6v2g/uOLtuxER3ednEvzRcvUPtruPnAAPAABABuO9scGTGrXLR+l90cD5yqNWEhHdarnen65XN+rXy+eXq98KAR4AAIBMci+8b7wC33/STCMi0mapMM/xoPli42kriYi0W50eWap204io9Z5udQ/4CAEeAACAbHLfPW7j28j1n3eXPrbYGIyHvVqSHN2QJLXecNypbDu+W4UeAACAbDa/etwOVTrjcWepGxcoVjqDSpYHbIYADwAAQAabnXzO8gR4AAAAMhHg8yHAAwAAkIUKfE4EeAAAADIYq8DnRIAHAAAgCxX4nAjwAAAAZCG/50SABwAAIBMJPh8CPAAAABnYRi4vAjwAAABZCPA5EeABAADIRIDPhwAPAABAFvJ7TgR4AAAAMjAHPi8CPAAAAJkI8PkQ4AEAAMhCBT4nAjwAAAAZjFXgcyLAAwAAkIUKfE4EeAAAALKQ33MiwAMAAJCBIfR5EeABAADIwhD6nAjwAAAAZGAf+LwI8AAAAGQiwOdDgAcAACALFficCPAAAABkIL/nRYAHAAAgEwk+HwI8AAAAWSjB50SABwAAIAP7wOdFgAcAACALFfic/FneDQAAAAAupwIPAABAFirwORHgAQAAyMAc+LwI8AAAAGShAp8TAR4AAIBMBPh8CPAAAABkMFaBz4kADwAAQBbye04EeAAAADL5l7wbcE0J8AAAAGShAp8TAR4AAIAMbCOXlz/LuwEAAAAclPF4X35W0a8XCoV6/4J7R+16uVyYKtfb/dE6h22YCjwAAABZHHIBvl+vdhfcWTh1b9ptVrtveuNOZZXDNk8FHgAAgEzGe/OTyehs8j5tmu2TVm84Ho/H42GvlUREt1puj7Iftg0CPAAAABmM98bybR712/VyaUF6j1H7625E1HqDRqUYERHFSmPQq0VE+uyHUcbDtkOABwAAIIvcp75nnAM/apdL1WY3jaTWG/Zq84/54VkaEbUHp4fBVx61ktlovuRhWyLAAwAAkEnuI+ezD6FPaq3ecNCZVs3PG76ZF8wjirfvRkT6ZpjpsC2xiB0AAAAZZBq7vg+KjcG4sfiQ0dvXEZHcKZ27p3QniUhfvx1FpbjsYdsiwAMAAJDBf/qfynNv/zdPBpt/rUfzX2tLL7fnBHgAAAAy+DdPfrySr7VI+mYYcXlpfcnDViXAb8aNGzfybsK145qzbfoY26aPsQO6Gdumj11TBzaCfhPmjZpf/bBVCfCb8eHDh7ybcI1M/p1wzdkefYxt08fYAd2MbdPHdm9//lwyvo4Jfi9YhR4AAIAsct89LuM2cku4eBX5ybrzd28XMxy2LQI8AAAA113pThIRr9+e3cj9zLrzSx62JQI8AAAAGYz3xgZPqnj/YRKRNp/0T93cf9JMI5KH94uZDtsSAR4AAIBMxnvzszmTaB7darnen9TXR/12udqN08F8ycO2wyJ2AAAAZLDZ0vfeKDae9t6Uqt20Wy11Z26v9QaNYubDtkIFHgAAgExyL7xvoQIfEcVKZ9hr1ZLjG5JaazjuVFY7bAsKV/RvJ7tm/4xdsmcJ26aPsW36GDugm7Ft+tju7c82cvf+/X/KuwlTL/+Xf5N3E3bKEHoAAAAyUAXOiwAPAABAJv+SdwOuKQEeAACALFTgcyLAAwAAkIGV1PIiwAMAAJCJAJ8PAR4AAIAsVOBzYh94AAAAOAAq8AAAAGRgDnxeBHgAAACyEOBzIsADAACQiQCfDwEeAACADAyhz4sADwAAQBbye04EeAAAADKR4PMhwAMAAJCFIfQ5EeABAADIYKwCnxMBHgAAgCzk95wI8AAAAGRhCH1OBHgAAAAyEeDzIcADAACQgX3g8/JneTcAAAAAuJwKPAAAAJmowOdDgAcAACADQ+jzIsADAACQhfyeEwEeAACATP4l7wZcUwI8AAAAWajA50SABwAAIANz4PMiwAMAAJCJAJ8PAR4AAIAsVOBz8md5NwAAAAC4nAo8AAAAGYzHVqHPhwDPgfnr74YRw8l//8OnpXwbAwAA15ER9DkR4Nl3f/3dcJm7hHkAANgRc+BzIsCz1xak97lHivEAALBtYyX4nFjEjv21fHpf5yEAAEA24735uWZU4NlH6+RwpXgAANiy6xed94MKPHtnI1V0pXgAANiW8Xhffq4ZAR4AAIAM8k7tJz9LNHbULhcWqvdPDu7XLz8mTwI8+2WDlXNFeAAA2Ircp75vaQ786O3rTT/lZgnw7JGNR24ZHgAANi//0vvyQ+iLjcF4jmEriYhIWsNO5fjY4Zs0Imq9c0fPHJMri9ixL4RtAAA4EIc++XzU/qyZRiStp43iya39592ISO7s73rYKvBccf4uAAAAmzWvop2P1do/P75PB9AnD+8XL3pg7gR4AAAAro/+k2YaEdbV1p8AACAASURBVLWvGqeT+vBNGpE8vD1s14/WvSuX6/1RPq2cyxB6AAAAsjjk/dtG7a+7EVHrnZ3XPinAp81q9eS2NO1WS91ab18mwQvw7IXtDXT/h09Lf/3d8B8+3d95LAAAcFj+9//wP8y9/Rf/Y3fjr/WH/1C76K6VXm5Sfk9aj84l8skKdhFJrfe0UylGxGjUfvJZs5t2q+U7w0FjD0bWC/BccebAAwDAZv3ibzqH+lrTdermzHOfbiFX6w2Oq+3FYqMzuB2Fajd99sOosQcJ3hx4AAAAroOj4fNnZ79HHG83d26sfOVBLSLSZz/sw1x4AR4AAIAsct/+PcM+8DNGPzxLI6L2INOE9tKdJCLSN/swsleA54oz+x0AADYr79R+8pOt3ZNZ7hnz+9R+7A4vwAMAAJDFeG9+spjOf5+fxEftcqFQKNT75+6ZxP67t/OfAS/Asye2Vye3BD0AAGxY/qX3FYbQT1apm7d+XURE8fbdiIju8zMJ/mja/Epl+4079FXoX33z68cv73354ouP5937/vtvfvfjy3fvIiLi1r1Pf/Pwk49vrnwYAAAAkbn2vRcuqaRXHrWSbjPtVstxvI1cv/5ZtXvBrnO5OOwK/KtvHr9ccOevP//uKJZHxLuX3z3+/JtXKx4GAABARMR4b2Ro9LQAf/FU9mLjaSuJiLRbLRUKhUKhUKp204io9Z7uwQ5yEXHIAf79q29+vTC+P34ZEbc+/fLbFy9evHjx7Zef3oqIl48b37/Pfhg7sKWB7sbPAwAA0wL8QsXGYDzs1ZLk6IYkqfWG40k5fi8cZIB//+r7bxqfL0jv8f77v38ZEfe+bB8Nhr/58SftL+9FxLsff/8+42EcJtEdAAC2Ivep7yvMga90xuPxeHBZLb1Y6QwGRwX+wWCPwnvEIQb49983Pn/83ct3cevel99+eW/+Mb//8V1E3EtOz4z/+OGnt2aj+ZKHsTMbjNz/8GnJ8nUAALANeaf2k5+8r8SuHV6Aj4i4de/TL79tf3HhSnN//GleMI+4+dHPI+LdT3/MdBi7tKnILb0DAMC25J/cs1fgr4TDW4X+5iftF58sPuT9T/8YEbc++qtz9/zVR7ci3v3jT+/j45vLHnbWL37xi/Mv+Yc//GGp1rOU4ZqP/4//7pf/9m9/f+PGjY20hmtLF2Lb9DF2QDdj2/Sx6+raJec9cZgVeK60//jvfrnmY//t3/5+nScBAAAWGe/NzzVzeBX4DXj30x8jLt/o/YLD5hbbP3z4sImWMTUZ/f7X32Urxf/Dp6V/+7e/nzzWO8I6JsUEvYjt0cfYAd2MbdPHdm9/xjtcw8nne+JaVuDnjZpf/TC2JuskdvPeAQBgF3Kf+m4OPOyhBaX4yTrzZ44EAAC27vol5z1xJQP8zY9+HvFu3gj4ybrzP//oZobDyN9sOD8O7ertAADAtXIlA/yFq8ifWXd+ycPYK//wacmEKwAAyNF4/C95N+Gauppz4G/+8le3It599+zVqZtfPfvuXcStX/3yZqbDAAAAIHdXM8BPo3m8fNz45tX7iIh4/+r7xuOXcTqYL3kYAAAAx3Jfu84idlfLzU9+++VPnz9++e7l489fztx+78v2JzczHwYAAMCUbeTyckUr8BFx8+Mvvv3y03u3jm+4de/Tb1988fFqhwEAADCRe+H9ulbgC+Prd87bYEG1XbKIHdumj7Ft+hg7oJuxbfrY7k2u+T74bz77X/NuwtT/9fR/zrsJO3VVh9ADAACwFcrAeRHgAQAAyESAz4cADwAAQBbye04EeAAAALIwhD4nAjwAAACZCPD5EOABAADIwCJ2ebm6+8ADAADAFaICDwAAQBYq8DkR4AEAAMhgbA58TgR4AAAAslCBz4k58AAAAHAAVOABAADIwCr0eRHgAQAAyESAz4cADwAAQBYq8DkR4AEAAMhCfs+JAA8AAEAmEnw+BHgAAAAysIhdXmwjBwAAAAdABR4AAIAsVOBzIsADAACQwdgc+JwI8AAAAGShAp8Tc+ABAADgAKjAAwAAkIFV6POiAg8AAEAm4735WVK/Xpir3j975KhdL5eP7i7X2/3RRq/celTgAQAAyOLgKvCjt6+XOq5fL1S7M/8/7Tar3Te9caeynXZlpQIPAABAFrnX3bMW4Idv0oio9cZnnUrm/Xq1GxFJqzccj8fj8bDXSiKiWy2396QML8ADAACQwTjGe/KzZIP7z7sRkdwpLTpo1P66GxG13qBRKUZERLHSGPRqEZE++2E/ErwADwAAQBb5J/ejn6VMBtAnD+8XFx30w7M0ImoPTo+WrzxqJfuT4AV4AAAArrDhmzQieXh72K4fLU9XLtfPrE43HWX/4Oxs9+LtuxGRvhnuqrWLCPAAAABkkXvhPVMFflKAT5vVarObTm9L0261NLsG/bRKP2eUfelOEhGv3+5DCd4q9AAAAGTw9sXfzr299OsvNv5awxffXHTXsi83qa1HJLXe006lGBGjUfvJZ81u2q2W7wwHjUUj6/eLAA8AAEAGpf+ueUCvNd1CrtYbHC85Xyw2OoPbUah202c/jBrLJPj0zTAi96RvCD0AAABXVrExOLdhXERE5UGWBeYvWcJ+R1TgAQAAyGC87PLv+610J4lI96O0viQVeAAAADIZ783P2qal9YsXm59Mob97ex9CvgAPAABAFrkvPp9hFfpRu1woFGYXnD9yOplftNj8xcvT50CABwAAIIvc6+4ZCvCT0np0n59J8KP2192Y2fi9eP9hEpE2n5w+rv+kmUYkD+/vQwFegAcAACCLvMvuJz/LtLbyqJVERLdarven5fVRv14uNdOIpPXoeG27SYKfPW7Ub5er3dif/G4ROwAAADI5rEXsio2nrWelZpp2q6Xu7B213tPZHeSKjae9N6Vq9+xxtd7ebBWvAg8AAEAmuQ+dz7aIXbExGA97tSQ5uiFJar3huFM5k8uLlc6w16odHxZJrTU8vwFdflTgAQAAyOKgCvBTxUpnUOkscVijU2lcflw+BHgAAAAyWHLyORsnwAMAAJDFYc2Bv0LMgQcAAIADoAIPAABABmMV+JwI8AAAAGQiwOdDgAcAACALFficCPAAAABkIb/nRIAHAAAgA9vI5UWABwAAIAtD6HMiwAMAAJCJAJ8PAR4AAIAs5PecCPAAAABkYB/4vPzZ2s/QrxfK5Xp/NNpAawAAANh74735uV7WD/ARkabdaqlUKJTL9XZfkAcAAICNK6w9+GHUr39W7aanbktqra8e3a8Ui+s9NQAAAPvmX/3rz/JuwtR/+c9P827CTq0f4KdGo/6Tz77upqeSfJLUHn71qFG5+kH+w4cPeTfhGrlx40a45myTPsa26WPsgG7Gtuljuze55vvgX/3rT/NuwtR/+c/f5d2EndrIEPqIiGKx0hkMxuPxsNeqJcnkxjTtNqulQqFgbD0AAMAVMR7vy881s7EAf6xYaXQGg/F4OOy1atMgH6eCvCQPAABwuHJfuu6armG3hQB/pFisNDqD8Xg4PKnIT4J8abJs/dZeGQAAgK3Ju+x+8pP3ldi17QX4Ub9dL5cLhVKpeWZm/HTZ+kK53t/aqwMAALAduRfeVeA35Ci3F0rV2eCe1Fq94XA8Ho/H4+GwV0siIu1Wy22FeAAAgMOSe3C/pgl+UwF+NOq363Nye1Jr9Ybj8XjQaRzvKlcsVjqDca8WEemzHyR4AACAQ5L/2Plruojdz9Z+hlG7XGqeGSK/zEbwlQe16HbTN8OIq7/LHAAAwFWxqc3IyWr9AD98c5Les+/7ntwprd0CAAAAuPLWD/ARSxXczys96A0flbI9BgAAgJypwOdk/QBf6az45hUrlbVfHAAAgN0S3/OymQo8AAAA14YIn4/t7QMfETEaWWMeAADgasl98fnrugr9BgP8ZAf4ev/klv6TUqlQKJTr7b4gDwAAAGvYUIDv18tndoCfkXab1dKpZA8AAMCBGu+NvK/Erm0iwI/a5Wp3mtxPbQtXedTrtWpJEhGRdqvltjo8AADAwRvvzc/1soEA33/STCMiqfWG4/GgMbstXLFSaXQGg/GwlURE2nyiCg8AAHDgcp/6bg78qvrPuxGRtJ52Khdu6V5sPG0lEdF9LsEDAADACja1jdzd2xem94iIKN6+GzFvgjwAAACH5BpOPt8Tm1qF/vXbxfPbR29fb+iVAAAAyFXuU9/NgV9R5UEtLp3fPp0nX3tQWfv1AAAAyFPuU9/NgV/ZJMFHt1qut0fn6/CjUb9ernYj5HcAAIDDl3vZ/ZrW3zczhL7S6dUiItJus1QqFArlE4VCoVSa7jFX63XkdwAAgEOXe+E9ewV+1G/Xy+XCVLlcb/fnTAPv1wtz1fdkOfbNLGJX6Qx7dz6rNier1KXp2dXqklrraaexeJk7AAAADsKBFb/79fK0rjyVpt202n3WGp7eCH3v127b1Cr0xUpjMG6MRv0fnjx/9vr4pO/efXjnwf3GxRvMAQAAcFgOK7/369VuGpHUekebn4/67c+qzTRtluq3xzMjxYdv0oio9cb7Onp8UwF+olisNDqVxkafEwAAgD0yPqQEP2p/3Y2IWm9wksqLlcag96ZQ7Ub3eb9TObq9/7wbEcmdUi4NXcamtpEDAADgesh98boMq9hNq+rnVlSfrsY+syP6ZAB98vD+/o4g32wFPiJiNGcl+mPF4v5eCgAAAJZxQBX4Smc87ix15PBNGpE8vD1s1z9rTqbMJ0ntq6Nx9/tgQwF+1G8/+brZPbt43Tl7PJkAAACAZVyFDdin4+VP6u2TAnzarFZPDkrTbrXU3Z8cu5EA36+XJhu9AwAAcMX93//HD3Nv/6//2+rc29fx//yfvYvuWufljmbGf3WyCv1krP3sYnejUfvJZ81u2q2W75xZrz4nGwjw0zOPiKRWe3jnwe3bFx9b2t/VAAAAAFjCNoL6Tl+rXy8104ik9eiksD7dQm52sbtisdEZ3I5CtZs++2HU2IMEv36AH/3wLI0wOh4AAIC916+Xq92IpNY7VVQvNgbjeTuqVR7UorsvCX79Vegn4wxO/ekCAAAA9s2oXS5Uu2kkreFg2QJ06U4SEemb4VZbtpxNbSN393buf4sAAACAC/Tr5enI+RUmtO/H7vDrB/jJnyNmNs8DAACAPTLq1yel91pvPDe9j9rlQqFQqPfP3TMZdL4fNev158AX7z9MmumezAgAAABguxasDL+fphunLSq9F2/fjUij+7zfqcyOrT9arv7BXswZ38AQ+mLjaSuJtPlZva8KDwAAwB4ZtcuXpfeIiMqjVhIR3Wr5ONmOTgbd78mab4XxeLzeM4za9Sdv4nW3O90zL6ndvXvhwXceda5mmf7Dhw95N+EauXHjRrjmbJM+xrbpY+yAbsa26WO7N7nmZNSvF6rdBffP7Kc2ak/y+rkjhpN94fO3/hD64Ztud+ZypGk3PX/GR2oPOrEfJw4AAMBV13++KL2fVmwMxvf79c++Pgq1SVL76um+hPeITQR4AAAA2EuVznjcyXB8sdIZVLI8YKfWD/BZrwcAAACQ2ab2gQcAAAC2aEsBfjSyID0AAABsziYD/KjfrpfLhUKhUCiVSvV+RES/XijX2/aXAwAAgLVsKsCP+vVyqdqctwJ92m1WS+VJngcAAABWsZkA36+XqpN94JNarVVLTu4p3UmSiIi0Wy231eEBAABgNZsI8P16tRsRUesNx4NOp/Hg7sl9xcZgMOzVkohIm09U4QEAAGAlGwjw/efdiEhaw4v2ty9WOk9bSUR0n0vwAAAAsIr1A/zo7euISB7en5/eJ4r3H0rwAAAAsLL1A/zwTRoRd28vyu8Rxdt3F94PAAAALLClfeABAACATVo/wJfuLDM4fjpR/k5p7dcDAACAa2j9AL/M9PZR++tuxOUD7QEAAIC5NjCE/ijBV8v1/pyd3kf9ernUTCMiaT2qrP9yAAAAcA1tYg58sTHZJS7tVkuFQrn89euIiNdf1+vlcqFQqnbTiIik9bSh/g4AAAAr+dlGnqXYGAyj/lmzm0akaRoREWk6Ce4REZG0hgPxHQAAAFa1sVXoi43OYDjstWpJkpzcmiRJrdUbjqV3AAAAWMdmKvBTxWKl0ak0NvmUAAAAQGw4wO+L9983Pv/u3YID7n354ouPp//96ptfP355yTEAAACQs00E+NFozuLz8xWL+zaU/v1P/5h3EwAAAOBS6wf4fr1U7S57cK037mx/K7mbn7RffHL+5mlh/tan386U1v/407tQbgcAAGDfbWwRu733/vvfffcu4tanv/3k5smtr9KXEXHro7/KrV0AAACwhPUr8KVHvd6DC+57+/b5m2fdbhoRSav31e0oldZ+vdXMj+/TAfS3fvXLmxc8DgAAAPbC+gG+WKxcOLG9UqlEo9MZtculZvPrt8NBJacp8K+effcuIu795pPTSf2PP72LuPWrj/74/Te/++7lu4iIW7fu/ea3X3ws0QMAALBPCuPxeAcvM2qXS800aQ1z2RB+Ovn9/ET3i5erXzAp/he/+MX5G//whz+s3UwAAAC40I7mwBfvP0wi0mc/LL1e/QZNyu+3Pn14LpFPVrCLuHXvy29fvHjx4sWLb7/99N6tiHj5uPH9+103FAAAAC6yq33gi7fvRqTpm2HErkvw03Xq5sxzn24hd+/L9nG1/ebNT75ofxS/fvzy3Y+/f//JJ3NG0s8ttn/48GGDTWaxGzduhGvONuljbJs+xg7oZmybPrZ7k2vOdbarVehHb1/v6JXOeP/937+MObPfIybbzb14cX6s/MfJvYh49+Pv1eABAADYE7sJ8KP+k2YaEcmdXa9C//73P76LiHtJpl3e/+qjWxHx7qc/bqdRAAAAkNX6Q+hH7fqTN4sOeP26m6YREZE8vL/r8fOTWe4Z8/uU3eEBAADYG+sH+OGbbre7zIFJ6+nOl6Cfzn+fn8QvXJx+Gvt//pG95AAAANgTOxlCnyS1Vi+PHeQmq9TNW78uIuLmRz+PiHiZvjrzqOm0+ZXK9gAAALAN6wf4Smd8mcGg06jksP/7ZZX0jx9+Ot0y7ptX0/Xq3r/6ZrI1/Lxd5wAAACAvu9pGLhfTAvzFU9lvfvLbT3/8/Lt3714+/vzl7B33vvztvB3kAAAAICe72kYuF5MC/EI3P2m/+PbLe7duHd1w69a9L7998cXH4jsAAAD7pDAej9d9jtFotPqDi8U8xtZv3IcPH/JuwjVy48aNcM3ZJn2MbdPH2AHdjG3Tx3Zvcs25ztYfQt+vl6pLrUI/X6037lTWbgQAAABcbVd6CD0AAABcFetX4EuPer0Hb59/3eymERFJUnv48MHt2xER8fbt82fPuunkjlrrqwe3zz+8tHYLAAAA4MrbxBz4GLXLpWYaSav3dN52caPpKPuklcde8Lth8s8umXDFtuljbJs+xg7oZmybPrZ75sCzgSH0o/ZnzTSi1htcsNl7sdIZtpKItPmkv/7LAQAAwDW0foAf/fAsjUhajxYtRVe8/zCJiO5zCR4AAABWsH6AH75JI+Lu7cVj44u37679SgAAAHBtbWoV+tdvF+8FP3r7OiKSO5asAwAAgBWsH+BLd5K4dH57/0lzmTo9AAAAMNf6Ab7Y+KoWEdGtluv9eWX4Ub9ernbj0nnyAAAAwEXW3wc+otLp1brVbqTdaqkbSVK7ezTf/fXr6SbwEZG0nl7VPeQAAABg2zYR4CMqnWEvPqt204hI05PQfiSptZ52xHcAAABY1aYWsStWOoPxsNeqJUlycmuSJLVWbzgeSO8AAACwjs1U4KeKlUan0tjkMwIAAAARm6vAnzEaLd5VDgAAAMhikwF+1G/Xy+VCoVAolEqlej8iol8vlOvtuavTAwAAAMvaVIAf9evlUrV5fv26iLTbrJbK9UXbxAMAAAALbSbA9+ulyRL0kdRqrdrMMnalO5NF7dJutdxWhwcAAIDVbCLA9+vVbkRErTccDzqdxoO7J/cVG4PBsFdLIiJtPlGFBwAAgJVsIMD3n3cjImkNO5X5e8UVK52nrSQius8leAAAAFjF+gF+9PZ1RCQP7y/a6b14/6EEDwAAACtbP8AP36QRcff2ovweUbx9d+H9AAAAHJRRv12f7ENWKBQKhbplz7btZ3k3AAAAgMPTr5cmq6Edu6Ssy9rWr8CX7iwzOH46Uf5Oae3XAwAAIGej9teT9F5rDccTnUrObbr61g/wy0xvP3pvLxtoDwAAwAGYzKWOqD1oSHk7s4FV6I8SfLVc78+Z8jDq18ulZhoRSeuRv8gAAABcGUZZ79Qm9oEvNia7xKXdaqlQKJe/fh0R8frrer1cLhRK1W4aEZG0nvrLDAAAAKxmEwE+otgYDFu1JCIi0jRNJ//b7U7+KyKS1nAgvgMAABy4UbtcKBQK0/Xr0mZpsgR9uT06ubPeP71Cfbl8aoH6Ub9dL88sX18u19vzhnPPHn5y8OTY6SsV6tdqq/LNBPiIKDY6g+Gw16olSXJya5IktVZvOJbeAQAArovn9VK12T0q6EZ6shzaqF0ulKrNk2pvRKRpt1ktFcpzwvjx4ScHd5vVUrk93Frb99nGAnxERLFYaXQGg8H42GAw6DQqwjsAAMCVUGwMxuPxuFeLiIjkaA36U0Xbbrd7ctew1+pNl0MbtY8WSKu1ekeL14+Hw15tOin7TIbv1yeHR1I7OnzYa9WSSJvVZhrXzwYCfL9eWDzgAQAAgGul1juK9MXKtKg7an82Sd213qlCb7FY6QyG04XVvj4ZbH+0m1nSGg46R4cXK43OYPrXg+tn/QDff96NtNt8fj1HMAAAAHBW7cG5LchGPzybxvd5G8Yfr43efDItwvefTOP+V+dmZFc61zTCb2oI/Zy3BwAAgOtozu5yx/n9ouxYvH03IiJevx1FRIzevo6Lj688uJYJfv0AX7qTxPE1BgAA4Lo7WbTu2PDNZNJ6t1q4wNHC9m+Gs8dfYBJEr5v1A3zx/sMkIm1+Zho8AAAAmzSnln+N/Wz9pyjef9qLz6rNZrXUjCRJ7t69e+Gxdx51bCgHAABwXdV643lz4C+SvhlGCJFT6wf4fr00HekQEZGmaZpePNKh9qDj2gMAAFw3pTtJRDqZfr3MVuNHx1/gkhH2V9RG94EHAACAOY7WqEuf/TB/8vWoXS4UCoVCebKR3GSydkT3eX/ewdMl7q6Z9QN8pTNeXpahEgAAAFwVlUetJGKygNqcCH9u17jjBF+tn43wxzvKXzcq8AAAAGzf0VbvkTZL5frMKuijfrs8XYM+aT2qnDu+W505fNSvl0vXM74L8AAAAOxGsTEYTjN8t1ktHe0fV6pOAnnSGg5OrXp+fPzM4aVqN41IajXbyF1uNOpPjOwZBwAAQCbFxmA87LVqSTITwJOk1uoNx4M5e5YdH3/62MGjOztp7p4pjMfjLMf369ORDRnX/r/qPnz4kHcTrpEbN26Ea8426WNsmz7GDuhmbJs+tnuTa87EqD0ZSH+9kummhtD36+WJc8sLAAAAAGtbfx/4I9Pt3+9u7AkBAACAIxaxAwAAgAMgwAMAAMABEOABAADgAGxuDjwAAADsRLExGDfybsTOqcADAADAARDgAQAA4AAI8AAAAHAABHgAAAA4ACsH+G61MKvanX/7GfX+htoNAAAA14pV6AEAAMjgn/7pn/JuQvzFX/xF3k3IQdYAX7pTq9VWf7k7pdUfu9du3LiRdxOuHdecbdPH2DZ9jB3Qzdg2fQx2qTAej/Nuw1Xw4cOHvJtwjUz+nXDN2R59jG3Tx9gB3Yxt08d2b3/+XKICnxeL2AEAAMABEOABAADgAAjwAAAAcAAEeAAAADgAAjwAAAAcAAEeAAAADoAADwAAAAdAgAcAAIADIMADAADAARDgAQAA4AAI8AAAAHAABHgAAAA4AAI8AAAAV8qo366Xy4Wpcrne7o/OH9WvF+aq93ff4uX8LO8GAAAAcF385V/+5ez//dOf/rTxl+jXy9VuOnNDmnbTavdZazhoFGduHr19vfHX3jIVeAAAAHbhTHqfe8u6+vVqN41Iar3heGLYayURkTZLp0vrwzdpRNR647M6lQ23aWMEeAAAALbuoqy+0Qw/an/djYhab9CpHFXbi5XGoFeLiOg+n0nw/efdiEjulDb36lsnwAMAALBdi1P65jL8tKr+4GwNvfKgFhHx+u3xVPjJAPrk4f1iHA4BHgAAgC1aJp9vKMNXOsuOgR++SSOSh7eH7Xr5ZLG7eWvd7REBHgAAgKttOl7+pN4+KcCnzWq1ebzgXZp2q6U9XoNegAcAAOBqO5oZ/9XJKvSTsfazi90Nh61aEhHdarm9r3V4AR4AAICrq18vNdOIpPXoZGT9dAu52cXuisVGZ7LYXfrshz1N8AI8AAAAV1S/Xq52I5Ja79Qm8MXGYO5k+clid3ub4AV4AAAAtuhPf/rTRo7JatQuF6rdNJLWcLDs3u6lO0lEpG+GG2/NJgjwAAAAbNfifL6N9N6vl6cj54enau9L2dfd4QV4AAAAtu6ilL6F9D7q1yel91pvPDe9j9rlQqEwb8H5yeJ2d2/v5+7wAjwAAAC7cD6rb6f2Xqp2Y+HA+eLtuxER3ednEvzRcvUPlhxwv2sCPAAAADvyp9M2/vyjdvkovS8aOF951JpuGVfvT9erG50Mun+0p/ldgAcAAOCK6D9pphERabNUmOd40Hyx8bSVRETarU6PLFW7aUTUek8zT5nfGQEeAACAK6H/vLv0scXGYDzs1ZLk6IYkqfWG4+N94ffRz/JuAAAAAGxCpTMedzIcX6x0BpUsD8iZCjwAAAAcAAEeAAAADoAADwAAAAdAgAcAAIADIMADAADAARDgAQAA4AAI8AAAAHAABHgAAAA4AAI8AAAAHAABHgAAAA6AAA8AAAAH4Gd5NwAAAIBD8hd/8Rd5N+GaUoEHAACAA6ACDwAAQAb/9E//lHcTF8Q1DwAAIABJREFUrukoABV4AAAAOAACPAAAABwAAR4AAAAOgAAPAAAAB0CABwAAgAMgwAMAAMABEOABAADgAAjwAAAAcAAEeAAAADgAAjwAAAAcgJ/l3QAAAACuhb/8y788c8uf/vSnXFpyoAR4AAAAtut8dJ+9XYxfkgAPAADAtlwU3c8fI8Zf6goH+Fff/Prxyzm33/vyxRcfn7rl/fff/O7Hl+/eRUTErXuf/ubhJx/f3EELAQAArrJl0vvswTL8Yld3Ebv3P/3jUse9+ubXn393lN4j4t3L7x5//s2rbTULAP5/9u7ftXE9/f/+lcNpZ6rTyQYLMoeb5ZT7RUQhcAu+xXeyELYw5iaFF75FgiuPik3jT7lqsoXGlZkUH1gV4ca4WAIn+RQ36IYwDuKz5eFwswnIYKubKvMH5C4kO04sJ/4lW1Kej2YztjKjPQjZL13v93UBAPAmzJXeF/6VOFfHW7GOr54fedc83t0dvr173Ly6W8W/n5j8VuAHfV/iyu1PebbliohabZyUNUUk8DqnluO7Vr3YapYpwwMAAABAxtz9+7eZjrs63to/G/tz9+zT/tnvlw9fPiZzXsvLbQXe67oiohYLLx0UdM5dETEazeGaeUUrNxuGiPjXN0HyZwkAAAAAebRwLX0FRfjb37sicnT58NyTZH51vH8mIvrny9uHh4eHh9vLz7qInO3vNlNbhs9rgA8X0Kt7Oy8V0YOba19EDP1pjV6rVFUSPAAAAABk0dU/z0RE/8OHlw66a/7tTESOLr/WP26LiMj2x/rXyyMR6bZ/TWuCz2uAH/R9EXWvOOjY9YNQvW57weRBE/ldRCmWRMTvD9Z0sgAAAACQI0tW0Zf79XABvV750/ZLB/3a7orI0Z+frpb/+NfPepoTfE73wIcFeN+xrMfXfN+1au7YpvioSh+zyr5QVEX8Xj+QmG70f/zjHyf/wX/961+rOG/M4aefftr0KSDnuMaQNK4xrAGXGZLGNYb0uf29K6JXfr5tHv/l01lXRETXj/7jH18+bj87aCK/i2z//ItIt/v7rchL+X9TclqBD2vrIqrRaF1cXFxcXLRaVUMVEdeqd1gaDwAAAAC5FBbgu5/296P0LiLd7tn+h/Ee9FGVPmaV/Yc/6CLy27/TWYLPZwU+GiFnNJqjFvSKUjabRTmwXP/6JijP0mDe7w9EJo+LLbZ/+/ZtifPFfMIHvfw3R3K4xpA0rjGsAZcZksY1tn6sd5hJWFsX0Y8uo6L73V3z73/5dNY929/9w+3Xehor67PKZwVeKTcvLi4mB8hp+jwN5l9pYQ8AAAAASJdohNzR5dfRkvnt7fqXOdvTdX+/TeoEl5LPAD9VoagK7ekAAAAAIJ+2618nBsaJiHz88zwJ/pUW9hvzxgJ8KCqtT282H26hLxVnWGcPAAAAAHji/v5+g78eL9zcntbS+oxyGeCDTv3g4ODA9ibeeZrMw3p8r/98Qf309vQAAAAAgMyKSuvbP/8i8Wk+3EL/y8/p3CmfywAfltbF7T5L8EHn3JWxwe/Kzp4q4jvtp8d5bccXUfd2KMADAAAAwCIWrqIvV36/a+5ubW2NN5wfeprMpzWbn96ePhVyGeBFq1SjkXG2F5XXA8+u1xxfRK1WRr3twgQ/flzgdeqWK+R3AAAAAMicsLQuZ/98luDvmn87k7HB79t/qugi3U9/f3rc1d8/dUX0yp/SWYCXrYeHh02fQyKCTpjXnzEaLVMbT+aBZ9csd/KwyRb2L2J+xjoxswRJ4xpD0rjGsAZcZkga19j6pWeM3Pfv32c88v3793P9zbOX39+9exf/xl1z98On7pMxclfHf9k/64ron8emyE0cd3fV/Mv+p+eHpUtuA7yISODZp+euH8Z4VTUOT56G99Fhnfa540ZpXzWqJ+YsY+Kf4M61TnxaIGlcY0ga1xjWgMsMSeMaW78sBniZJ8PPtXh+aoB/jObPHF3ejibLhcddHX/YP5s8bLKFfWrkOsCvEXeudeLTAknjGkPSuMawBlxmSBrX2PplNMCHXo7xC+x7fyHAi4RV97+ddcMYr+tH//GPp+F9dFjz73/7dBalff3o8z++pLT2HiLArwZ3rnXi0wJJ4xpD0rjGsAZcZkga19j6ZTrAhyZj/MIt614J8Dn146ZPAAAAAADwJiQy4P0tyWcXegAAAAAAcoYADwAAAABABhDgAQAAAADIAAI8AAAAAAAZQIAHAAAAACADCPAAAAAAAGQAAR4AAAAAgAwgwAMAAAAAkAEEeAAAAAAAMuDHTZ8AAAAAVul/HDYmX/zvc2v9ZwIAWC0CPAAAQE7ERvfxt4jxAFbi3bt3mz6FN4ol9AAAAHnwQnqf6xgAQGpRgQcAAMi82ZP5/zhsUIcHsKTv379v+hTe6CoAKvAAAADZNm9dnTo8AGQUAR4AACDDFkvjZHgAyCICPAAAAAAAGUCABwAAyKplCukU4QEgcwjwAAAAAABkAAEeAAAAAIAMIMADAAAAAJABzIEHAAAAAKzD+/fvn71yf3+/kTPJKAI8AAAAACBBk7l98i2S/CxYQg8AAAAASMoL6X2Bw944AjwAAEBW/fe5tZHfBYBZvH//fq5YPu/xbxABHgAAAACwYgtHcTL8CwjwAAAAGbZYIZ3yO4BELRnCyfDTEOABAACybd40TnoHgIwiwAMAAGTe7Jmc9A4gaSupny/6l9w1d7dedHz1ePDV8evHpAsBHgAAIA9mSeakdwBJW+Hq98QX0t/9+7dk/4HVI8ADAADkxH+fW9Mi+gtvAUCObNe/PsS4/ayLiOifb798HB17+3tXRI4uJ44eOyZlftz0CQAAAGCVwqD+008/ici3b982fToAsHF3zb986oron/9R33589eqfZyKi/+HDxs5rflTgAQAAAAArsPJF7yv5C+Pje7SAXq/8aXvaL6YQAR4AAAAAkFdXf//UFZGj/6g/Teq3v3dF9MrPt83jYd+73d3jq7vNnOWMCPAAAAAAgHy6a/7tTESOLp/vaw8L8N1P+/ufzrrRa93u2f6HFPegJ8ADAAAAAHIqLL/rn/860ZYu7GAnoh9d3kaN7m4/H+kicra/20xrHZ4ADwAAAADIo6hPXcw+92iE3NHl1y8foze3t+tfvl4eiUi3/WtKEzwBHgAAAACQP8Pl8893v4uMxs1NDIz7+OdUJ3gCPAAAAABgBe7v71P0F9792u6KyNGf55rq/uEPuoh0f79d/B9OEAEeAAAAAJA74S73OfN7JK3T4QnwAAAAAIC8ifa/xyfxu+bu1tZWXMP5MPb/8nM6p8MT4AEAAAAAq7HCVfTL/VVhl7q4/nUiIts//yIicvbPZwl+uG1+obL9GhDgAQAAAAArs5IMv/Rf8kol/eNfP0cj446von51d1fHux+mTZ1LCQI8AAAAACBfogL89K3s2/V/fNZFpHu2/2Fra2tra+vD/llXRI4u/xHTtT4lCPAAAAAAgFVasn6+ghp+WIB/0Xb968Pt5ZGuD1/Q9aPL24fRXPg0+nHTJwAAAAAAyJv7+/v3798v9osr+Oc/fnl4+PL6Ydsfv3z9OMNxaUGABwAAAACsXhjFZ4/xKx8jnz8soQcAAAAAJGXGWE56nwUVeAAAAABAgkbhfLIaT26fCwEeAAAAALAOxPUlsYQeAAAAAIAMIMADAAAAAJABBHgAAAAAADKAAA8AAAAAQAZsPTw8bPocAAAAAACZ8f37902fgrx7927Tp7ABdKFfjW/fvm36FN6Qn376SfhvjiRxjSFpXGNYAy4zJI1rbP3C/+Z4y1hCDwAAAABABlCBBwAAAADM4W0uX08DKvAAAAAAAGQAFXgAAAAAwBxoYrcpVOABAAAAAMgAAjwAAAAAABlAgAcAAAAAIAMI8AAAAAAAZAABHgAAAACADKALPQAAAABgTd6/fz/6+f7+foNnkkUEeAAAAABAUsYT+wtvEeZnwRJ6AAAAAEAiXkjvk0fOfvCbRYAHAAAAAKzeAoGcDP8yltADAAAAAFZpmRwe/i4r6mNRgQcAAAAArMxKquiU4mMR4AEAAAAAyAACPAAAAABgNVZYOacIP4kADwAAAABYgZVHbjL8MwR4AAAAAMCy0hq2r463traOr6a8e9c83t3diuweN6/uljkscQR4AAAAAEBKLflc4Op4/+yFN7c+fDrrdod/7p592v8wmfVnPGwdCPAAAAAAgPy5uzreejG+75+JiP758vbh4eHh4fbysy4iZ/u7zbv5D1sPAjwAAAAAIFfurprHux9eSO9y1/zbmYgcXX6tf9wWEZHtj/Wvl0ci0m3/ejfnYetCgAcAAAAALCW5DfD39/fz/uV3zd0P+5/OuqIfXd5eHsUf82u7KyJHf/745OWPf/2sj0fzGQ9bGwI8AAAAACClFnw0oB99vrz9+iWqmk+6/T0umIts//yLiHR/v53rsLUhwAMAAAAA8mO7/vXh65f61PAuInf//k1E9D98mHjnwx90Efnt33dzHLY+BHgAAAAAADKAAA8AAAAASKn7+/sN/KszLo5f+xp6AjwAAAAAAGPiVs0vftjqEOABAAAAAEtJrk7+/v37zRThU4kADwAAAAB4U6Z3kQ/7zv/y8/Ych60PAR4AAAAA8LZM6yL/rO/8jIetDQEeAAAAALCshBa6J/TXbv+poot0P/396snLV3//1BXRK3/anuuwtSHAAwAAAABSJ9mt72E0l7P93eOrsL5+d9Xc3T+Tp8F8xsPW5cd1/4MAAAAAgDy6v79///79Cv+qJDP8dv0fl79/2D/rnu1/OBt7/ejya3177sPWhAo8AAAAAGA1VhW519F8fvvjl9vLz0f66AX96PPtw5ePix22FlsPDw+b+Hfz5tu3b5s+hTfkp59+Ev6bI0lcY0ga1xjWgMsMSeMaW7/wv3kafP/+/YV3ly/Cz1J+f/fu3ZL/ShZRgQcAAAAArMwylfPwd5n9Pg174AEAAAAAqzTK4fP+FtH9ZVTgAQAAAACrN28UJ72/igAPAAAAAEjE/f39tEz+7PUXjsQIS+gBAAAAAAkaT+ajdfXU2xdAgAcAAAAArAmhfRkEeAAAAADz+eV//e/xP/72X/+5qTMB3hQCPAAAAIBZPYvu4y8S44Gk0cQOAAAAwExi0/uM7wJYHgEeAAAAwOtmyedkeCBRBHgAAAAAADKAPfAAAAAAXjF7af2X//W/2Qyfe+/evdv0KbxRVOABAAAAAMgAKvAAAAAAgDl8//5906fwRlcBUIEHAAAAACADCPAAAAAAAGQAAR4AAADAK2bvS0cHOyA57IEHAAAAAKzJ+/fvRz/f399v8EyyiAAPAAAA4HW//dd/vjpMjvI7Jo0n9pffIs+/iiX0AAAAAGbycj4nveOZ9+/fv5DeY49P7mTygQo8AAAAgFmFKf1ZKZ7ojkmLpfHwtyjFT5PnAB94nfb5tev7IiKiqsbeYaWsKc+O8uwDy435baNxYWqJnyMAAACQPb/913/+9NNPIvLt27dNnwvSaMla+vv378nwsXIb4D27brn+2Au+7/qWe11tNcvjGT7o99Z8ZgAAAACQU6taBk8pPlZOA7xnW64vohqNEzOsuQde59RyfN+p2cXx0vqg7wvldgAAAABA2uWyiV3QOXdFxGg0zdGKeUUrNxuGiIjb9R4P9bquiKjFwtpPEgAAAAByZeVd6Ghr90wuA3xUVdef19Q13RAR6fWD4SvhAnp1b+f5zngAAAAAwOwSCttk+HG5XEKvmRcX5kxHDvq+iLpXHHTsUyfcMq+qxuGJOdHrDgAAAACATdp6eHjY9DmsTdhwXn3sYxd06jXHjzv0hU3xf/zjHydf/Ne//rWy0wQAAACAFPv+/fuzV5Kuk092s3v37l2i/2I65XIJfbzhzvjDxy704Vp7EdVotC4uLi4uLlqtqqGKiGvVO8GUvwgAAAAAMLSGVe5L/BNXx1tbW8dXse/dXTWPd3e3Iru7x82ruyl/Q4wpf2mScrmEPo5n1xxfRK1WHgvr0Qg5o9EcVdsVpWw2i3Jguf71TVAux6ykjy22MwBznRg6iqRxjSFpXGNYAy4zJI1rbP3C/+aYy9Xx/tnUt3b3z7pjL3S7Z939s/bn26/17bGX7/79W4InOJ+3UYH37LrliqhG48kQeKXcvLi4mFwrHza7869vqMEDAAAAQDbdXR1vvRDf98+6IvrR5e1D6Pbysy4i3U8fnpbWb3/visjR5cNzXz4m/n/hufwH+KBTP7BcX9RqqznrrPdCURURvz9I9MwAAAAAAAm4u2oe736Ymt7lrvm3MxE5uvz65eOw2r79sf718khE5OyfYwn+6p9nIqL/4UOCpzuznAd4z65HK+dbzbjl8C9iOjwAAAAAZM1dc/fD/qezruhHl7dhJH8uqqr/+XkN/eOfj0REfvv3aCt8uIBer/xpW1IgxwE+8Oyw9G40LmLTe9CpHxwcHNjexDthc7tSkVlyAAAAAPCCtc1pn+8f0o8+X96Oldef+fhl1jXwt793RfTKz7fN493HZndxve7WIbdN7Dy7Zrkvl96VYknEF7frmdr42vphu3p9xgX3AAAAAIC02K5/fagv9qvRevnHentYgO9+2t9/PKjbPdv/cHZ0uYFN8PmswAed+mvpXUREq1SjkXG2F/WrCx4X3VfI7wAAAADwZgx3xv/HYxf6cK39eLO729vPR7qInO3vNtdeh89lBd5rO76IiO/UDpyY941G1HleKZ9Ur2uO77tWzX16xMncW+YBAAAAAEm4v79PfK3+1fGHT10R/fNfHwvr0Qi5o8uvo2r79nb9y9efZWv/rNv+9a5eX+ve+DxW4L2u+/pBEaXcvGg1DFUdvqCqRqN1YWrEdwAAAAB4zf39/Rr+lffv3yf7D10d7+6fiehHl0+GwG/Xv8Zulg+b3XXbv665Bp/HCrxmXlyYcxyvaGZTm+cXAAAAAAA5cdfcjWrvt19nLah/+IMu0u3+fiuyzhJ8HivwAAAAAADM4Op4/vQ+svbp8AR4AAAAAMAbdHd1vLUfzot/iE3vd83dra2treOriXfC5na//Lzm6fAEeAAAAABAeiW0+/3q+MP+WVh6nzYPbvvnX0REzv75LMEP29X/ed1z5AjwAAAAAIDFJdpeLuw/v/J/4q65O0zvLy2c//jXz9HIuOOrqF/d3eOi+78yBx4AAAAAkC3JZfhk+s9f/f1TV0Sk++nDVpzRovnt+j8+6yLSPduPjvywf9YVkaPLf6x3gpyIEOABAAAAAOmU1HOBq3+ezXzsdv3rw+3lka4PX9D1o8vbhy8f1x/fRbYeHh428M/mzrdv3zZ9Cm/ITz/9JPw3R5K4xpA0rjGsAZcZksY1tn7hf/M0+P79e+zr79+/X+G/8vLi+Xfv3q3w38oKKvAA8NxPv/zPn375n5s+CwAAgIxZbcE8mcXz2fbjpk8AAFLk//g//69nP/9//+//vbnTAQAAeIvC2vumzyKNCPAAAAAAgNUIa+bLxO+E2s7nA0voASAyXn5/+UUAAAC8YJn4TXp/AQEeAAAAALBi9/f3c+Xw8OB5f+utIcADQCR2uzt74AEAABb2Qhp/9haF91mwBx4AAAAAkJTJoD76gcQ+LwI8ADwK6+30nwcAAEgIoX0ZBHgAeO7bb/+PiHz79m3TJwIAAAA8Yg88AAAAAAAZQIAHAAAAACADWEIPAAAAAJjDu3fvNn0KbxQVeAAAAAAAMoAADwAAAABABhDgAQAAAADIAAI8AAAAAAAZQIAHAAAAACADCPAAAAAAAGQAAR4AAAAAgAwgwAMAAAAAkAEEeAAAAAAAMoAADwAAAABABhDgAQAAAADIAAI8AAAAAAAZQIAHAAAAACADCPAAAAAAAGQAAR4AAAAAgAwgwAMAAAAAkAEEeAAAAAAAMoAADwAAAABABhDgAQAAAADIAAI8AAAAAAAZsPXw8LDpcwDm88c//lFE/vWvf236RJBbXGNIGtcY1oDLDEnjGgPWjwo8AAAAAAAZQIAHAAAAACADCPAAAAAAAGQAAR4AAAAAgAwgwAMAAAAAkAEEeAAAAAAAMoAxcgAAAAAAZAAVeAAAAAAAMoAADwAAAABABhDgAQAAAADIAAI8AAAAAAAZQIAHAAAAACADCPAAAAAAAGTAj5s+AWBhQcdu9+f7lWLFLCvJnA3yKAi8wWC+XykUNIVrDDPjPoZ0GN7tuIVhIdzKgPUhwCO7Bn3Xdef7FUM3hU8LzGzQtqx5r7HGhck1hplxH8MGBF6nfd7Xm6YW/tmzD8ZudWq11SRYYT7cyoD1IcAjuwqVRkOf81cKyZwKcqpQNAzjySs91/VFRERVjVJJRKTXc31fREQ1jJJIkWsM8+A+hrXz7Jrlihj66M9helcNo9Trub7v1OzixTDcA7PgVgasz9bDw8OmzwEAMiGsUqnVxklZe1o2CDr1muOrRqPJl14AqTa8kQ3L7FH5ffjC87cBAOlCEzsAmElYpTIazefpXUSUcrNhiO9atreJUwOAGQX9noioezvRfczrhuX34QuaboiI35+z/QcAYE1YQo/somMK1in8lmvo0yrsmm6I67pdz9QowmNm3MewZoO+LyKl4pT8DiyEWxmwPgR4ZBcdU5AmYVkLmA/3MWzUZH6PKvS088BcuJUB60OAR3bRMQXrVCiqIr573qlocTUDr+348lKFHojDfQxrFi0WOu9UtPJkfg+iW9moQg/MhFsZsD40sQOA2QwnLalG9bCyU1DCYclBEAzap5brC9OXAGTA06Fx8rx/nXArA4A0I8ADwKwCz46iegx60APIhrFbmWpUT4Y7kT37wHLHXwAApA8BHtkVdkwJm6DM2D2FjilYWhB4N+3z62j4u4iIqhp7h5WY3vTAq7iPAcgBbmXA+rAHHtkVdkwJm6DM2D2FjilYmqJoZVMrm5s+D+QD9zEAOcCtDFgfKvDIriDwBgMpFDRFiX5+VXgwAKQE9zGsASO+kDRuZcD6EOABYD6B17npXl/3RKR02DQ18Tp2v8gaegApNdG27nVG44KeHgCQRiyhB4CZBR371BnrYlcK/6fvOo7r0LgZQCox4gsA8oMAj3zwOraUX6wWBJ59askhJQUszrNrjhuOkdOlaznDilZBr6qu4/tOzS5yhWFh3MeQEEVhrTLWh1sZkKwfNn0CwGr0Xatue/HvBZ5dP6hNnf4FzMSzLVdEjEbTLGtacewdRSs3W1VVRNzulIsQmAH3MQA5wK0MSBQVeORDoaiK61oH0miZ4zuRnwy7bZzwrBcLC/o9EVGrlfiLSNnZUx3fd7ueqXGZYSHcx5AQmthhnbiVAckiwCMflHKzJfWa41q14QfG4weFalSZ0o1lDfq+iJSK064jpVgSoaSAJXAfQ0JmHOs1jhFfWBi3MiBZBHjkhlJutop2zXKtWs8wxOWDAgno9QOJv57CCj2wFO5jSAJN7LBm3MqABBHgkSeKZl40pG65rssHBVZM0w1xXf/6JijHLCwNvLbji4ihsyYQy+E+hpWjiR3Wj1sZkBSa2CFvNDNqJ+b3pMBHBVZHq1RVEd+p1W0vCEYvB0Hg2fWa5coLO+SBuXAfA5AD3MqAJGw9PDxs+hyAxbzUlafXc31fRDWM0vjLdOXBcoJOveZM2eiuGo0mPXkwJ+5jWIPwMguvnBkb2nGZYS7cyoD1YQk9smuGrjy++3RQCV15sByl3LzY8Trt8+ue7w+vLVU19g4rOyxRxQK4j2ENwsssvHJmbGjHZYa5cCsD1ocKPLIrCLzBYL5fKRQIWQBShPsY1iC8zMIrZ8ZLjssMc+FWBqwPAR4AZuHZB5YrRuNi2jL5Vw8AAAAAlkITOwBYBcbIAQAAIGHsgUeuDZd0sU4LC5nsWedaBy/u8lOLDE/GinEfwyp5HVvKL64TCjz71JJDFhNhtbiVAStCgEd+BF6nfd7XR43AwxXNQ2q11aTdKeajlA8Nx5qh31NENQ65yLAU7mNIWt+16jJlZkbg2aeW64uIse7TQr5wKwOSQ4BHXnh2zXJFDH305/CjQjWMUq/n+r5Ts4sUFDAnzbxoVQIRkUG7ZrliNFqV2Bq7QkEBy+M+hsQViqq4rnUgjZapjd22HrO7qEbjhKsMS+BWBiSJAI+c8LquiKjVijb+Z1GrJ2ZZEdHtA8t1zzsVjUe+mNMwmhcNw5BigaSOxHAfQ/KUcrMl9ZrjWrVhhn/M7qpRPayUNa4vLIVbGZAoAjzyIWwgpu7tRJ8Fww+L4Quabojr+v2BMHQUi1HKprnpc0C+cR/DeijlZqto1yzXqvUMQ1yyO1aKWxmQLAI88mHQ90WkVJzyYQGsUBAE09+kQI+FcR/D2iiaedGQuuW6LtkdK8atDEgWAR55NPlhET0OpkM4lhJ07FPH9V86hDnwWBHuY0iYZjZbxXrN8f2eFIhWSAi3MmDVCPDIh3A9VrijavLDIvDazpPHwcD8nsyUU1V1oyeDPOI+hoQEHbvdj3+rpKq+7zu1et8ojb9erJjsT8ZiuJUBySLAIyeiHVVO7cCJXhl+WIxGlzy2UwHmF9xc+yIixrPWzcDKcB9DMgZ9131lHqbvPl1cZOgm+5OxIG5lQKII8MgLzWw15HEGTtTqdGjiBWBO4aY+tVohvSMx3MeQiEKl0dBfP+zJr7C8GYvjVgYkaevh4WHT5wAA6RfWDdjiDgAAgI35YdMnAACZoOmGiPT6L3SgBwAAAJJEgAeAmWiVqiq+c9rxyPAAciYIPM/zPO+lKZkAgBRgCT0AzCLo2O1+b9jnSVWNUinuMFo3A0i7wOu0z/t6c7ghaNRZTERE1GqryW0MANKKJnYAMIunbZx93/Vj58HTuhlAunl2zXJFDH3056gvuGGUej3X952aXaTbBwCkFAEeAGYxYxtnWjcDSLVwLvfjFK/hnO6oMbhuH1jRCG+eRQJAChHgAWAWiqIpfJ0FkHFBvyePY7lYkF2QAAAgAElEQVQf8/vwhWiEd38gLCYCgDSiiR0AAGng2QcHBwe2t/gBwKsGfV9ESsUp+R0AkHJU4JE3wUstdBVKqFhe4HVuutfXPREpHTZNTbyO3S9WyhpXFxIVlk6BFZrM71GFvshuIMwj6Njt/ny/Qs9XYEEEeORH0LFPHTe2sdiQ0aAvD5bx/CIrhf/Tdx3HdWjdjPkFnXrNeXLbcq0Dd9rRIiQrLClcIh9ucp/M74HXdp5U6IGZPO3zOhN6vgILIsAjJ558C1ZVdaMng5zy7JrjiqhG9VCXruUMv6wU9KrqOrRuxgKU8qHhWLN/71WNQ54SYSnRJnenduBErwzz+2ia3GOHO2A2M/Z5ffIrPIsEFkOARz4EN9e+iIjRaJksZEYiolFLRqNpaiJe9/EdRSs3W1KvOb7b9UyNL76Yh2ZetCqBiMigXbNcMRqtSuz3WrYAYTU0s9WQUytcS6QaUff5oYkXgBnQ5xVYHwI88iHsyqNWK6R3JCTaGDqtMKXs7KmOT4LHIobRvGgYhhQLJHUkTNHM5oU58bJmXsS8CgBIFQI88oRNe0jOs9bNE5RiSeTFFgzAy5SySXoCkB/xfYUHg4H0u+eiN8s87wYWQIBHPoR7+nr9QCjBI0nTrzE6hGN1mKYBINM8u2693FZYjDn3zAOIEOCRE1qlqrqOc9opnjDNC0mIGj9d3wTlmO2hw9bNhk49ActgmgaArAs6r6V31age0ikRWBABHvkQdNr9kiq+71g1R1TVKJXiDmPoKBYXPiTynVq93zipjF4OgmDQjvpB0boZS2GaBoDsi/oKq9VWsyydes3xR1NWA88+tVxfSjrFFmBhBHjkw9MBpL7v+rGPfhk6iiUoo17zVi262sZHdqtGgzHwWAbTNADkQNRXOJxOGDZ4HS5eUzSz2SrWa45l6ywlAhZEgEc+zDiAlKGjWI5Sbl7seJ32+XXP9x8rpcbeYWWHETpYEtM0AORG1PM1bPDq9wcyLKCEQ1vc805F46E3sAgCPPKBAaRYG0Urm1p502eB3GKaBoAcKRRVEX+8A+xkpgcwjx82fQIAAEDCRonhpAMgQcHrNn2KyLTwVuZ2PRGJ4rr41zejy4qhLcByqMAjZ4LAu2mfX/ceXymxuhmLCjp2ux/1Pgx/fhWNErE4pmkgeZ5ds9zXDxORcH/QCbc0zCuc2uJadWmcmFpYgvedtrdjaspoaItaZFcjsJith4eHTZ8DsCJPOjg/M+qACszOsw8sN5raFf78KkZ8YWFBx273e240fYlpGkiEZ9fPe+KPd3pVVdWP7/wqItzVsIjhR6bRuDC1uK9nXFbAwgjwyI3hh0XUUSx6sDu4aZ9fhz3p+bDAvILAGwykUNAUJfr5VeHBwAJ4SIT1iOKUajROnsw7CLzOqeX4o9eHI7+45rCIwOu0z0VvljURCTr2qTN6Olk9ZJURsDgCPHIi+uYbX2gfPvvlOwiA9OIhEdYheDqY+5V3ww9XFrEBQGqwBx75EHZEUasnsd8wlPJJ9brmPGmCCszJs+vnsndSKROekAymaWANwg3IxuGUPK6UDw3Hcp22VzY1Ge5mpmE4AKQGAR75EM5Pnj5+iZklWJbXdX1fSgOTSwgAgHH0fAXWhwCPPJleYWdmCYDsCLzOTff6uicipcOmqYnXsfvFCptGsbywJbjb9UwtdkuZ13VlrEN4tL6NhuF42aDvuq4YuilK9POrwoMBzI0Aj3yIFvmNFv09E80sMXR2wGNR4YQv17L1lkmMQmLGWz2JiJTC/+m7juM67ETG0pSdPdXxfdeqS/Xw6UOhIOi0Tx1XRNS9HUXCrnbOy+vbABERKVQaDV0KhcefX/8VngoBi6GJHfJi2KhONarjc9/DufCO6zNJDssJAm9w0w2vJVFVtcSIL6zesB2nUT3UpWs5wymGUXtwoRcnVsGz69boKZGqqiIyNlhONRpNUxsbi8CnJwCkCAEe+TEaeBNnYlwOMB9GfCFx0UUWXUThnx6vqOgpJZcYViHwOtHD7XGqMVaV9+wDy1WN6glPJQEgRVhCj/xQNLPZ0jujue+RcC48e0exJNYEImnDaRqV+Hw+XPo8dfMyMDtFK5ta2RQJgiB65fkMBM28uDDXf2bIsyAIJq80APMhwCNfRl9JgBVjxBeSNts0jTWeEN4C0hQSEXid03PHLz1dMjRo1yyXTRnAcgjwAACkB9M0sCaj2nsccj2WMGxLNGrD+ZTv1OpChgcWRYBHdjF0FBsRNka87j2+Utobb5wILCiapnF9E5RjblQB0zSwKs9nHcSg1wIWF92sYgrtmnlxUenUa87UsUEAXkWAR3YxdBRr91hVGOf7luuwJhBLC2cV+k6t3m+cVEYvB0EwaEctOqfukAdm9OQ2FrWgB1bI67oiolZP4j8SlfKh4Vgu7TyARRHgkV0MHcWaeXb4tTdsjLgTXU2Dm7Bxou/U7CI1KyxDKTdbUq85vmvVokeSrnUwejipGg0eEmFJwc21LyJiNFqMZkGCprfzALAcAjyya7ypGA3GkDjPtsKiwrNCu1I2tXK4JNC1bJ0Ij6Uo5ebFjtdpn1/3xgZzh8+MuM1heWGvRLVaIb0jIYWiKvLCwIyoQl+kpgIshgCPfHg+MHn+A4CXDUd8xa8JVMon1eua409vQAbMLBynsemzQJ5RHUVyhmvkrYNetXEy/uQx7CHjuCJiHLKcCFgQAR5vA92bsazZRnz5/YHQZwFAaoW9EnnWiCRpZsPoWa7vO1bNiXlfrbYopwALI8Ajuyb7iY1vFo3Dei0sixFfSFjgddrd615v+hGlwyZffbG4sFeic9opnpTJ8EiIZjYvKl4nbBHz+HK4HYgLD1gKAR7ZFa3Rmvl4lfVaWEI04mva5BtGfGEFPLtuvTzcS6bMVQZmFHTa/ZIqUW1UVY1SKe4wpq5iaeFmIHPTpwHkztbDw8OmzwFYQhAEIiKDds1yxWi0KrE1doXWT1jecM2HalTH+4kN9/T5sUNvgZmNX2H6ztShGdzPsIywI8yraBkDAClFgEc+BB273adigIQFnn06tUCqGo0TpjJhCWGy4jEQEhUE3mDw+mGFAkMPsKzw+fZ17/GVEvM0gOUR4AFgHgGb+pAQhmUAyIvJPkWPeEwJLIUAj7yJ1tQ/MxgMpN89F71Z5psxgHTy7APL5astgKwb7tQIn2/vRBuCBjej5988qQQWR4BHfszQ/okPDABpFkX4Bu3BsUrju8zCn1/FljQsLorv8U8jh6V5vpEBi6ILPXIi6LyW3lWjeljhswJAimlmqyGnVtgeXC3F9gcnWWFeg77rumLopijRz68KDwYWEE5VVasnsXcqpXxSva45/vSprABeRoBHPgQ3175ET3ulU685/ujB77DvWEmnpAUg1cZ3jfq+7/txTyVJVphXodJo6BIONgh/fv1Xpk1BAF4z6PsiUipOu08pxZKI7/cHwq0MWAQBHvkQflqoezuKiOzsqY7vX98E5bIiomhms1Ws1xzL1lmuBSC1gs5pmN5Vo7qnF4tTDiNZYV6K8tj3e/xnIDnTK+xhhR7AogjwyJPoce/ks11lZ091fPe8U9FYegognaIHkTSxA5Blmm6I6/pO2yvHlU28tuOLiKFTUgEW88OmTwBIQKGoSvjwd0gplkTE788w/BYANmj6ulNgBTz74KBetzte3MQWYBW0SlUVEdeq2x1vbDZQEHgdux62p6/SlQhYFBV45EP4uNfteqamjUrww0X0wnotAOkX3sfo7ITE+b7rW64zGvLFonqsllI+afRPLdd3Hct1Jt5WjUZ8gzsAs2CMHPJiOLTEaJyYmoyGlLRMTZHAs2vTJ5oA08w4b2kcHcKxDCbBYw2CwHucxx1RjSpJHqsVeJ2J60w19g4r9BQGlkKAR35EET4cLTrezHmImaOY0/CamgNXGRYWPjDqua4vIqpqxA6R4yERVmdKkt/Td0hYAJBWBHjkSuB12ueiN8uaiAQd+9SJZsOravXwhC8kmFMQeIM5+yYUCpSwsKAZHxjxkAgrN5nkucwAIKUI8AAApMGMWzaowCMZYYqPnnsT4LFqw0fiPOcGlkSABwAAeKue5PaQqhqHJyaL1rC4wOu0z/t6c/gY6OkCIxp9AMugCz1yLwgCUXjYi0WEFdGw4El1FECOxOd2GoxhFaLWwYY++nOY3lXDKPV6ru87NbvIGg9gQQR45EjgdU7PHb/0dOHfoF2zXJ72YhGDvuu6YuimKNHPrwoPBpYSeJ2b7vV1T0RKh01TE69j94skK6zAZGdwcjtWzOs+HfUe/lnU6olZVkR0+8By3fNOReN7GbAIAjzy4rHtfCnubd+p1YUMj/kUKo2GLoXC48+v/0oh6ZNCvo133xQZ3dD6ruO4Dk8isbRBN7q+yO1ISNDviYi6txNdW8P8PnxB0w1xXb8/EJ53A4sgwCMnvLbjS+y2Ks28uKh06jXHd9pemQVbmIOiPLbaGf8ZSIhn1xw3nMmtS9dyhos+CnpVdR3WnWIFika1QW5HggZ9X0RKxSn5HcCSftj0CQArMVyudRJfnFLKh4aIuF1vvacFALOL9okajaZZ1rTi2DuKVm62qqpwG8OytLJJescaTeb3qEJfZMEasBgq8MiT0eNeIEFBEMS8OhgMpN89F71Zpj6KhUTfakf7Rp9RdvZUx/fdrmdqXGOYx4w9OMfRjxMLC5fIh5vcJ/N7EC2Z5CsbsCgCPPKhUFRFXvhiG1XoedyLpXh23Rrv2RzDmGGfPBDr2brTCUqxJPLy9QfEmbEH5zj6cWJx0SZ3p3bgRK8M8/tomtzUJ5UAXkWARz4o5UPDsVzXOuhVGyc7Y5uVh5NyRMQ4pJ6AxQWd19K7alQP+UqCJfX6gcSvcA4r9MDcZuzB+eRXeN6NxWlmqyGn0UemakTd54cmXgAwFwI88kIzG0bPcn3fsWpOzPtqtUXnJywhuLke9UmUTr3m+KOWiYFnn1quLyWdraVYQlS1ur4JyjHfbYfrTg2dOxnmRA9OrJuimc0Lc+JlzbyIeRXAXGhih/zQzOZFq1E1VPXJy6pqVButC2YvYTnh8uZwGaCys6eK+Nc34WZ4RTObraoqrmXTXwxL0CpVNRx6aXtjnRaCIPDses16OlkZAAC8QVTgkS+KVja1Mk93kZRof3K4GXl8im3YYCxs2sOzIixIKTdbUq85vmvVoi3LrnUw2rysGg0eRWJVwg1m173HV0p7h5UdavUAkG4EeACYX9g2cXy38mSmBxaglJsXO16nfX7d8/1hzwVVNYhWWKGgU685Ey09fN9yHRltDgIApBEBHtkVzsUJR93MOCOHuThYWDQXJ5p0EMX1sd3KNBjDyoRLiTZ9Fsgtzw7Te/RgKGpXN7hpn1+7vu87Nbt4QdMYAEgpAjyyK5yLE466mXFGDnNxsLgowVt1aZyYWliC9522t2NqyqjBGKMKAaSbZ0ftFJ4V2pWyqZUrnXALh60T4QEgnbYeHh42fQ7AYoLAGwykUNAUJfr5VeHBwIKGE2yNxoWpxa1BNRp86cUSgrHWdVMo3MOwlODpEI253wcAbBYVeGTX+FwcZuRgHTTzoqV32uciEvUbs0+daDa8qlYPT8qkdyzOs8NO87NQVWOPScpYQDhQI+rHGYN2HgCQbgR4AJiDopUfa+xK2Wwy9ACro6qqPLauC1948ucR33f9mttnyQcWM96B8ynaeQBAuhHgkTcvLkFl8SkWFi6ff2GN/KsHAC/TzGahU6/5IqrRODHH41XgdU4txx+9Hnj2qeWyVRnzC7t5+E7bK8ddOlE7D0PnsgKAdCLAIz+CzuNy5ikIV0gMZSssLeicOn7sFC9FiybEW6fFVrOsKJrZbMiB5brnnYrGSnrMQatUVdfxXasu1fHhhOFceCdscFfhoxIAUooAj5x40lBMVdWNngzyYrJPnWsdvLhJmS70WFxY+zQOp+RxpXxoOJY7qpxGlVT2KmNOSvmk0T+1XN91LNeZeFs1Gic8EwKA1CLAIx+Cm2tfRMRotMz4bX3A/KLENPPx6tTsBQCpoWhms6V3wrnvjy+Hc+HLfIgCQJoR4JEPYVtdtVrhiwdWSjMvWpVARGTQrlmuGI1WJbbGTn8FLK1QVEV8t+uZWuz6Za/rytgqj3DXBos+sBhFK5saTTgBIHMI8MiT6XNxgIUNo3nRMAwpFkjqSIqys6c6/nBv8pM6aBB02qfh7uS9HUXCrnbOy+PAAABA/mw9PDxs+hyAFfDsA8uN6/0EANnh2XXLfdbO43GQnGo0mqY2HHkgEtvwDlhAEHiDgYgUChoPKQEgzQjwyIuw3ZhabZywfw/JCrzOTff6uicipcOmqYnXsftFNo5iRQKv0z6fmKihGmNV+fCJpVE9MUnvWEDgddrnfb05HMsyeiIkIjwWAoB0I8AjH4KO3e733Ogrr6oapVLcYcUKX3exjOezCsPBhNGXX771YrWCIAh/YN8GVim6Y43mqg7ju2oYpV7P9X1mrgJAirEHHvkw6LvuY/nA95801n1k6CbzlrAwz645blgK1aVrOcNLrqBXVdfxfadmF/nWi5UhtyMJUTPE0aj38M+iRgs6dPvAct3zTkXjeSQApBEBHvlQqDQa+gyH0a4ZC/NsyxWR4Sbk7uM7ilZutqRec15oIA7MYVR7f2IwGEi/ey56s8xFhkVF0wvCZojymN+HL2i6Ia7r9wfC824ASCMCPPJBUWi7g2RF33pHVatnhg3ESfBYypMmdvGMGR5WAtOEU1dH0wue53cAQMr9sOkTAIBMePatd4JSLK3xbJBLQee19K4a1caUZ0jAAibze/SsssiCNQBIJyrwyIv4JafPsKUUS+r1A4nvNh9+6wUWF9xc+xJ1Q5RorkbUGDHw7FPL9aWkM+0AywmXyIeb3Cfze+C1nZefVQIANosAj3zw7NrYDJypaKyLhUUbQ69vgnJMa6fht15D5wLDosJVHlGWCvdkDK83RTObrWK95li2zl0MS4nuZU7twIleGeb30TS5qXuFAAAbxxJ65IUa7+kBmzs9ZJ9WqaoivlOr297Yeo8gCDy7Hj5A4lsvlheVPsM9GX5/MHpD2dlTRdzzzgyrjYDpNLPVMIafh6rxbP7lxAsAgFShAo980Mzm1OAUeJ1Ty5HS4YnJ2lMsQRn1mrdq0XoP1zoYrfxQjQbferE6haIq4o9v2lCKJRGf9uBYmqKZzQtz4mXNvIh5FQCQKlTgkX+KVm42DN+1TilcYUlKuXnRalSNZ4s7jGqj1WqysBnL0XRDRNyuJyKjEvz1zei+RZ8FAADePCrweBvCPX9Tti8D81C0sqmVN30WyKOovZhVl8aJqYUleN9pezumpoz6LNAeHACAN4wKPN6S8e2kAJA2mtkwRMR3rbYnSvmkqoqIa9UODg4OokadxiFPIQEAeLuowONNCDrnrlC5wryCwBvM+dCnUNAYVojFaeZFS++0z0UkartgnzrRbHhVrR6elNmpAQDAG7b18PCw6XMAlhd07HY//q1ez/Wjb7+01sV8RkOVZseoQgAAACSFCjzyYdB33ZeDlmo0TkjvmE+haBjGk1d67qgYapRKImNPiFTDKImwygMAAABJoQKPfHhlqXNBY4AclhcW5NVq46T87IIKOvWa46tGg1b0WIUgeGFkhsImDQAA3iwCPADMJIzvU5fIv/I2MJOg87jnfQouMiwt8Drt7nWvN/2I0iGPIwEglVhCDwCz8LquiBj6tK+00QSwrmdqfOvFYsKVHNEfVFXd6Mkgtzy7br38kEhESus4EwDA/AjwyBFKCtigoN/b9Ckg44Kba19ExGi0THb9ICFB59z1RUQ1qof6TmFa1w42agBAShHgkReUFJCsQlEV8d3zTkWL64botR1fXqrQA68Z9H0RUasV0juSM7zMTkz6ugJAFhHgkQ+UFJA0pXxoOJbrO7V6v3pY2SlErcSCIBi0T8OnR2q1Qn7HkkpF7lNIHJcZAGQVAR75QEkBydPMVkNOLdd3Hct1Jt5WjUaTyw9LCPso9PqBUIJHYrjMACDbftj0CQArREkByVI0s9lqNarGk/ZiqmpUG60L+itgWVqlqorvnHa8F6bIAcvRzIbBZQYAmcUYOeSEZx9YrlptUQIFkFFBx273e27UzENVjVIp7rBihZVGWFLg2eHGH1VVS7HXGZcZAKQUAR65EUX4xkmZZYEAMsizDyz39cOYA4/lPBlXOA2XGQCkFAEeOUJJAUCGBYE3GLx+WKGg0Y8TCxvFd9Wo7unF4pTDuMwAIKVoYoe8GC8p+L7v+3HlBUM3hW8kAFJJUYhMSNyw5ys7zgAgmwjwyIegcxqm99dKCms8JwAAUomerwCQVQR45AMlBQD5EQRx/cEHg4H0u+eiN8tsTsaiGCMHANlGgEeeUFIAkG2eXbfcl/uLGfqazgX5pJkNw7Wc084OT7wBIIMI8MgHSgoAMi/ovJbeVaN6WKH8jiUEHbsrhiquUztwpg4rpOcrAKQVAR45QUkBQMYFN9ejvUDSqdccf7QtaDhjo6QzJxPLGfRddzSt0Pfd2I6v9HwFgNQiwCMfKCkAyLqol8fejiIiO3uq4/vXN0G5rIgomtlsFes1x7J1xnNjGYWiYRivH1ak5ysApBMBHvlASQFAPkS9PJRiScT3+wMZ3rSUnT3V8d3zTkXjQSQWppRNc9PnAABYHAEe+UBJAUC+FIqqiD/e2WMy0wMAgDeGAI98oKQAIOvCZpxu1zM1bRTXh4voRSTo9zZ6fsiZwOvcdK+veyJSOmyamngdu1+s0GYBAFLth02fAAAAEAkTvIhr1W0viErw4jttLxARCby244uIykoiLC3o2PWDmuU4ru/7/mjTWd91rNpBvRNs9OQAAC/Zenh42PQ5ACsSeJ1297rXm35EWGQAgJTy7APLFRGjcWFqQadec5419DAaNLHDkqKrTDWqh7p0LceNLqvA65xaji9cZgCQYiyhR1549msDlEWktI4zAYBFaeZFS++0z0VERCk3W2KfOtGtTVWrhydlYhWW49nRM6KmqYl43cd3FK3cbEm95vjDjRwAgNQhwCMfgs6560tUUNgpTFthqrCzD0DKKVr5sfiplM1mmQ4fWJ2wlYJarcTn83DYAQkeAFKLAI98iOYnV0+Y8w4AwDThx2U0rTBG2D1xjScEAJgLAR55Mv0bCQBkAr08sA7j8wmfYtgBAKQbAR75EI5fmv6NBADSj14eSFz4cTk+n3DccNiBofOQCADSiQCPnNDMhuFazmmneMIMWwBZRC8PrINWqaqu4zu1er9xUhm9HATBoH0aPkCaukMeALBxjJFDjgSeHX75UFW1VCrFHFGssEceQEqFw73UaqvJfQrJiptQOKRG/ekBAKlEBR55Mf51xPd934/7amLopvDFGECK0csDyVPKzYsdr9M+v+49flqqqrF3WNnRWOMBAGlGgEc+BJ3TML2rRnVPLxanHDZ1TSoAbBq9PLBOilY2tfKmzwIAMCcCPPJhOEaOpacAMoteHgAA4GUEeOQJS08BZJpmthpyalk1h14eWJ2gY7f78/0KlxkApBQBHvnA0lMA2UcvDyRi0Hddd75f4TIDgJSiCz1yw7MPLJdF9ACyahTfX+vlQZcxzCcIvMFgvl/hMgOAlCLAIx/C9YE9N5xgqxqxC09ZEwggxRgjBwAAXsESeuTDk/WBvu/GLjxlTSCA1KOXBwAAmIoAj3woFA3DeP2wImPkAKQVvTywTkHg3bTPr3ujF0qlPb3C/AMASDmW0AMAkBL08sBaeHbdcuNXqqlG9YTNZgCQXgR4AADSgF4eWIvxbomH+k4hWpo2uGmfX4cb0HiGBADpRYBHzkysCZTS3mFlh266ANIubGL3KqNxYWrJnw3yKrrOjEbLnFwuPwz3XGUAkFbsgUeOjI9QfuT7lutQTwCQdvTywBp4XVdE1GoldrO7Uj6pXtcc3+16pkaCB4AUIsAjNzw7WhOoGnuHlZ1nawJ9p2YXKSgASC+lbJqbPge8EdOHHSjFkkj89ngAQAr8sOkTAFbDs62wqNBqNs2ypgxpZbPZbFVVEXEt29v0aQIAsEGFoioibnfa52HQ74mIykIPAEgpAjzyIfrGUT2JXSavlE+qqoj0+sF6TwsAgDSJPhBdy/ZiPhGDzqnjT/0wBQBsHkvokQ+Dvi+vrwn0+wMRvpQAAN6ScMDBo5Kq+r5r1VxVNfb29GJRpN/v9q+jCQhGqd/uBAw7AIBUIsAjT3r9QGLb8kQVegAA3pxB33VjBxz4vuv7z9/xXdcXQzd53g0AaUSARz5ouiGu6zttrxzXqM5rO76IGDpN7AAAb8yMAw7GsQceAFKKOfDIi+EMOdWojs99D+fCO64vTJIDAAAAkGUEeORH4Nmnljtl+I1qNE7M+OX1AAAAAJABBHjkS+B1wrnvjy+Fc+HLhHcAAIbCBWrXvcdXSnvjC9gAAKlEgAcAAHhLhpvO4rDdDABSjQAPAADwdnj2geXKcIHaTtSubnAzWsBmNC7i+sECAFKAAI/cC4JAFJYEAgAwiu/xhfZhaZ4IDwBp9cOmTwBYncDr1OsHB7b35NVBu1Y7OKh3gg2dFQAAaRH0eyKiVk9il8kr5ZOqKiK9Pp+ZAJBOBHjkRdCp1yzHn7KnT3ynRoYHALxxg74vIqXitHVpSrEkIn5/sL5TAgDMgQCPnPDaji8iarX1fNmfZl5ctKqqiO+0vfhfBgDgDZleYQ8r9ACAtCLAIx+8rivT1wSKUj40RMTtkuABAG+YphvywhPt6Gm4obMDHgDSiQCPPJm+JhAAAIholaoqIq5Vtzte8FiIDwKvY9fD9vTVCvkdAFLqx02fALAShaIq4rtdz9Riv3VEFfpiYc3nBQBAqijlk0b/1HJ917FcZ+Jt1WhMWcwGAEgBxsghL0ZzbauNkx3tcWxcEHg37XPHZSwOAACRwOuM5kWAQaIAAAVRSURBVL5HwrnwZY30DgApRoBHfnh23XKndaGfMvIWAAAAADKCAI98oaQAAMB0nl0/l72TSlnhYxEAMogADwAA8EaE+83YUgYAWUUXegAAAAAAMoAADwAA8EaEU+Rcy/aC1w8GAKQOS+gBAADeiCDwBjfdcDaLqKpaKpXiDitWTPq+AkAaEeABAADeiOHM1VewSR4AUooADwAA8EYEgTcYvH5YoaDRpR4A0ogADwAAAABABtDEDgAAAACADPhx0ycAAACANQsC76Z9ft0bvVDa29N3yhoL5wEg1VhCDwAA8JZ4dt1y/di3VKN6QgN6AEgvAjwAAMCbEXTqNccXEdWoHuo7hUL48uCmfX7t+r7Qgh4A0owADwAA8FZEc+SMRsucXC4feHYtfJcIDwDpRBM7AACAN8LruiKiViuxm90VrVJVRcTtems+LwDAbAjwAAAAb0qpOG2Xu1IsrfNEAABzIsADAAC8EZpuyEsV9qDfExG1WFjfKQEA5kCABwAAeCu0SsMQca16J5h4L/DsU8cXtXpCH3oASCma2AEAALwRQcdu96Xnur6IqKpR2tP1oki/3+1fhy+KahilZ79VrDBaDgDSgQAPAADwRkRN6OdEV3oASIsfN30CAAAAWI9C0TCMuX+LLfEAkBZU4AEAAAAAyACa2AEAAAAAkAEEeAAAAAAAMoAADwAAAABABhDgAQAAAADIAAI8AAAAAAAZQIAHAAAAACADCPAAACztrrm7tbW1tbXbvHv12KvjmENnfxEAALxZBHgAAAAAADKAAA8AAAAAQAb8uOkTAADgbfn45eHhy6ZPAgAAZBAVeAAAAAAAMoAADwAAAABABhDgAQCY7u6qebwbdpgP7e4eN69m7gof9ZHf2to9vnr22jK95Zc8KwAAkE0EeAAA4t1dHW992P901u2Ovdjtnn3a/zAeyKe6Ot7dPxMR0Y8uv375mJKzAgAAmUWABwAgzl3zL1H8/nx5+zB0e/lZFxHpnu2/HJbvmrv7Z11ZcXpf9qwAAECWEeABAIhx92u7KyJydPm1/nF79PL2x/rXyyMRETn759SsfNfc/fBp9el9ybMCAAAZR4AHAOAFv/17Ymv5xy9h3XtKMk8svS91VgAAIPsI8AAAxNj++RcREel++hB2iJutRdzvvx6H6V0SSe//f3t3bNs2EAVg+G4XqskIlwlo927TMSU1gMt0aZSS6rKEMgE1QZAi1C50QckWYNKKTRHBCd9XCQJEvPbHUfc+OBUAcBMEPACMKZtdlUIIpxviVi+3vU9X83673h4/br/NuGb+ulMBALdBwAPAuLJpu92mSunlq+dqfmNtWzoV9vr7En9H/+BUAED+BDwATCrKumnbvu+7brepzqp5v13frUZufE+brm1+DnfCh6XuhH/3VADATRDwAHBZUZR1c6zm4862sbfk08N9EUJRL53w75sKALgNAh4AXjv8+BxjjHGkv892tu3/dOM/XyjhZ04FAORNwAPAa8X9Qwph6jj78Pd3CCGE9Gk1+YAlEn72VABAzgQ8AIwo6scqhGFh29fzK94Pv0573kP1WBdvPeE54a/2Uvv8qQCAfAl4ABhVNt0Q4PvtcV1bjDHG1d3QyWnTXdrzfsrtsF9/uVbCz58KAMiVgAeACUXd9sPKtrOdbSmlatd1ffsv59xls7t6ws+fCgDIU+z7/n/PAAAAAFzgBB4AAAAyIOABAAAgAwIeAAAAMiDgAQAAIAMCHgAAADIg4AEAACADAh4AAAAyIOABAAAgAwIeAAAAMiDgAQAAIAMCHgAAADIg4AEAACADAh4AAAAy8AQ0Y+q+2ThPwAAAAABJRU5ErkJggg=="/>
          <p:cNvSpPr>
            <a:spLocks noChangeAspect="1" noChangeArrowheads="1"/>
          </p:cNvSpPr>
          <p:nvPr/>
        </p:nvSpPr>
        <p:spPr bwMode="auto">
          <a:xfrm>
            <a:off x="460375" y="-2765425"/>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50349"/>
            <a:ext cx="6034086" cy="4064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874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762000"/>
          </a:xfrm>
        </p:spPr>
        <p:txBody>
          <a:bodyPr>
            <a:normAutofit fontScale="90000"/>
          </a:bodyPr>
          <a:lstStyle/>
          <a:p>
            <a:pPr algn="l"/>
            <a:r>
              <a:rPr lang="en-US" sz="2200" dirty="0" smtClean="0"/>
              <a:t>Data 607, Fall 2017</a:t>
            </a:r>
            <a:br>
              <a:rPr lang="en-US" sz="2200" dirty="0" smtClean="0"/>
            </a:br>
            <a:r>
              <a:rPr lang="en-US" sz="2800" b="1" dirty="0" smtClean="0">
                <a:solidFill>
                  <a:srgbClr val="C00000"/>
                </a:solidFill>
              </a:rPr>
              <a:t>Project 3 - </a:t>
            </a:r>
            <a:r>
              <a:rPr lang="en-US" sz="2400" b="1" dirty="0" smtClean="0">
                <a:solidFill>
                  <a:srgbClr val="C00000"/>
                </a:solidFill>
              </a:rPr>
              <a:t>Most Valued Data Science Skills </a:t>
            </a:r>
            <a:r>
              <a:rPr lang="en-US" sz="2400" b="1" dirty="0" smtClean="0"/>
              <a:t/>
            </a:r>
            <a:br>
              <a:rPr lang="en-US" sz="2400" b="1" dirty="0" smtClean="0"/>
            </a:br>
            <a:endParaRPr lang="en-US" sz="2800" dirty="0"/>
          </a:p>
        </p:txBody>
      </p:sp>
      <p:sp>
        <p:nvSpPr>
          <p:cNvPr id="3" name="Subtitle 2"/>
          <p:cNvSpPr>
            <a:spLocks noGrp="1"/>
          </p:cNvSpPr>
          <p:nvPr>
            <p:ph type="subTitle" idx="1"/>
          </p:nvPr>
        </p:nvSpPr>
        <p:spPr>
          <a:xfrm>
            <a:off x="2438400" y="6019800"/>
            <a:ext cx="6400800" cy="599536"/>
          </a:xfrm>
        </p:spPr>
        <p:txBody>
          <a:bodyPr>
            <a:normAutofit/>
          </a:bodyPr>
          <a:lstStyle/>
          <a:p>
            <a:pPr algn="r"/>
            <a:r>
              <a:rPr lang="en-US" sz="1400" b="1" dirty="0" smtClean="0"/>
              <a:t>Group 7</a:t>
            </a:r>
          </a:p>
          <a:p>
            <a:pPr algn="r" fontAlgn="b">
              <a:spcBef>
                <a:spcPts val="0"/>
              </a:spcBef>
              <a:defRPr/>
            </a:pPr>
            <a:r>
              <a:rPr lang="en-US" sz="1300" dirty="0"/>
              <a:t>Albina </a:t>
            </a:r>
            <a:r>
              <a:rPr lang="en-US" sz="1300" dirty="0" err="1"/>
              <a:t>Gallyavova</a:t>
            </a:r>
            <a:r>
              <a:rPr lang="en-US" sz="1300" dirty="0"/>
              <a:t>, John </a:t>
            </a:r>
            <a:r>
              <a:rPr lang="en-US" sz="1300" dirty="0" err="1"/>
              <a:t>Grando</a:t>
            </a:r>
            <a:r>
              <a:rPr lang="en-US" sz="1300" dirty="0"/>
              <a:t>, Mehdi Khan, </a:t>
            </a:r>
            <a:r>
              <a:rPr lang="en-US" sz="1300" dirty="0" smtClean="0"/>
              <a:t>Olga </a:t>
            </a:r>
            <a:r>
              <a:rPr lang="en-US" sz="1300" dirty="0" err="1"/>
              <a:t>Fornicheva</a:t>
            </a:r>
            <a:r>
              <a:rPr lang="en-US" sz="1300" dirty="0"/>
              <a:t>, </a:t>
            </a:r>
            <a:r>
              <a:rPr lang="en-US" sz="1300" dirty="0" err="1"/>
              <a:t>Yijian</a:t>
            </a:r>
            <a:r>
              <a:rPr lang="en-US" sz="1300" dirty="0"/>
              <a:t> </a:t>
            </a:r>
            <a:r>
              <a:rPr lang="en-US" sz="1300" dirty="0" smtClean="0"/>
              <a:t>Lu,</a:t>
            </a:r>
            <a:endParaRPr lang="en-US" b="1" dirty="0" smtClean="0"/>
          </a:p>
          <a:p>
            <a:pPr algn="r"/>
            <a:endParaRPr lang="en-US" dirty="0"/>
          </a:p>
        </p:txBody>
      </p:sp>
      <p:cxnSp>
        <p:nvCxnSpPr>
          <p:cNvPr id="8" name="Straight Connector 7"/>
          <p:cNvCxnSpPr/>
          <p:nvPr/>
        </p:nvCxnSpPr>
        <p:spPr>
          <a:xfrm>
            <a:off x="685800" y="914400"/>
            <a:ext cx="800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9600" y="990600"/>
            <a:ext cx="7239000" cy="1015663"/>
          </a:xfrm>
          <a:prstGeom prst="rect">
            <a:avLst/>
          </a:prstGeom>
          <a:noFill/>
        </p:spPr>
        <p:txBody>
          <a:bodyPr wrap="square" rtlCol="0">
            <a:spAutoFit/>
          </a:bodyPr>
          <a:lstStyle/>
          <a:p>
            <a:r>
              <a:rPr lang="en-US" b="1" dirty="0" smtClean="0">
                <a:solidFill>
                  <a:srgbClr val="002060"/>
                </a:solidFill>
              </a:rPr>
              <a:t>Visualization:</a:t>
            </a:r>
          </a:p>
          <a:p>
            <a:r>
              <a:rPr lang="en-US" sz="1400" dirty="0" smtClean="0">
                <a:solidFill>
                  <a:srgbClr val="002060"/>
                </a:solidFill>
              </a:rPr>
              <a:t>Figure shows different desired soft skills for data scientist in the cities of interest. It is interesting to find that San Diego had a huge emphasis on management skill while San Jose is the only city that focused on social skill. </a:t>
            </a:r>
          </a:p>
        </p:txBody>
      </p:sp>
      <p:sp>
        <p:nvSpPr>
          <p:cNvPr id="4" name="AutoShape 2" descr="data:image/png;base64,iVBORw0KGgoAAAANSUhEUgAABUAAAAPACAIAAAB7BESOAAAACXBIWXMAAB2HAAAdhwGP5fFlAAAgAElEQVR4nOzdT4ibaZ4n+J+aOnb3Xsxe3DmUQfLBmGUPBUm9omAMMwfJbGHYxNB1yDytRNILUg7rYtnMY3pYytApwTSJdHMeusHkgjGkdJgBDyR6C7MFuyzGB0vgZrJ82MWXre7Dnlp7kCJCEaFQ6NW/V4r4fAioLOmV9LyvHoX1jd/zpzAejwMAAADYb3+WdwMAAACAywnwAAAAcAAEeAAAADgAAjwAAAAcAAEeAAAADoAADwAAAAdAgAcAAIADIMADAADAARDgAQAA4AAI8AAAAHAABHgAAAA4AAI8AAAAHAABHgAAAA6AAA8AAAAHQIAHAACAAyDAb1S/Xjil3l/pccs+7NAcn2a5Pbq+TTht7xp0sVG/Xi6XT7ppudzOo6OO2uXsV2zuZV7+xu3akwt71Jr2TFPmK5fL5Xq93d/3HruSUb/dPv1+FApH57vpE97/T//+txAArh0Bfqu6z5f6It5/3t12S7IZ9dv1sm9snOjXy6VqN03Tk5vSiNL0P3WYlS2+sPspTdO0221WS4VCub6dGJ9Hjxr16+VCoVRtNk+/HxFH51sqlOtXtJfv7IL7XQEAaxLgt2upBL9f+X3ULhdK1WY3vfxQrot+vTqnQ9y9XQwdZi2LLuxBSLvVUnnDQ4Zy6VGjdrk07704I+02S1euGr2zC+53BQBsgAC/HUmSTP5jiQR/lN+PH5Ov4Zur/O2q0hlPDBoHk5HyN3r7+ug/k1ZvOL2E404l4kA6zJ6+7wsvbN6S1nGDThsOh71W7eS3VdqtbjTS5tCj+vVS8+hFk6TW6g2HC844bX62mfPdk2654IJvtoUH8bsCAPadAL8lDx/WJv/x+u0l3/SO8nvt4cMttwlWc/K9u/ZVo7JPCfjAHeaFLRaLlUZnMB62Nh9pczFqf300CCppDQeDTqNSPPVmTM942Jv+Vj/w8wUADpkAvy33H0y+66XPflj4Re84vz+4v/1GwVqSO/s9OftgHeSFLTYGJxk+bT451LU3Rz88m/4dJWk9XVRoLlY6xyd82S92AIDtEOC3prJUgj/J73sxahZgacXG0+MI3/360IvSycP7l42CKN5/eJTg3wy33iAAgHME+O1ZJsEfzYFdLr+Pzu83deleTpM1f8tntkSatyPSdPuo6tFg0rRZWm0DodHkNWcaufRC1acfueETjLhoV6TjnbPq/Zju6jX7XGeeaYVGrnNNFj1rpnM/1ZqlOtLRdTnfJwqFen9THWbVs5j/ZDOboM1c4w3thrWppi6+sGeOzfKpz9aTN6HY+Op4XPlFv+mmO7PNXLbC3MuWpUct+5xZLJPJi43BZSsVLP8L4rJumeVXzfFzTTvQmcfOfejlF3xhC3P4xwUAiJi/ShGrOZ4iOVn/6ej/Xrwa1LR6VevN/J/p/73g0HmSWm/eCwx7tYXL4p152IWvcGHzs7xm0hqevTzLt3YzJzgen3uHzp56rXdyxLzTX6GR61yTVS70pa3J0JEWHVvrbaDDrHIWxy97/mVmW3T6kXMv8/I3rnPB5573wgu73HFzX3DpnrxE25Z9G2caef431yWXLTn1iCV7VKbnXMbMlcryLs4xbC34BXH+ei749Gf+VXP8XLXe+OLHnrmSl17wDX0cNvKPCwAwHo/HYxX4bbqsBn809/LS+nu/XjhZJPm8tFstnatk9OuX7YqUdquljW4AtWgnprRZqj9f6ZFxQUu3cYKvvy4fF4mmTobVrtLINa7JIque+yodaXs2+w6O2uWjc0tqvXFno2vC5fBpWu/NWtiTN+tkVPm5JTsvvWwrLGC/heesPDqZB1AtFVYt5I/a5dKCLdLS5tIfrpV+1Rx5/XX54sduZvW9PD4OAMCRvP+CcLWcLVcsLmadqr8vqMDPVtKS2sluU8PTVZD5NeVJLeRUMWTYmymHnGvZqiXh00WW2Rc9vefUnKeefeSp1p4+w02c4CUV+KP7jq7xcHhyFis0co1rsuSVzvTmrtKRFly1Ze7cwlnM/VDNPtm8ZqxXgV/903SJBddutTdrmZ58icwV+AtL8DOncOayner+mX4Frfqclzo3XiEiIklqtVavt9SlO/0LYmZTwAW/Hy7/dbT0r5qzJ3BxE86Pk1imG27k47DyPy4AwAkBfqPOfT9Z9GX4TH6/KMBfEk2Gp4Z/nn/QBcNJLz5gA3ls4djeBd9iL2jsvPtXPcElvjHPP+1VGrnGNVlkxXNfqSOdObkNBviVu+j5z1Tv8uC2VoBf49N0iQuv3apv1hI9+TLZA/wFH46lPzJnX2ipP2tkfM5lLBr/HhFJrdW6eID9ScvmvmHH78upexf3wCy/as78xWfR5zRTrt7sx0GAB4ANMIR+u45Hl54fRb/k+Pn+k6NRtPO3OCpWOsffirrPz49ZfD3ntlhqKaZsTtpZ680bvTy7XPUpJ3sw13rz23Jyhjs4wfnjjFdr5MrXZFlZzn3djrQ9672D/frxgOGkNRws2gVsfbv/NK3+Zm1rxPyyjjbYiKT1aP5H5sG8ovfOn/NEsdEZjIfnB8dMpd1m82iA/cUti9pX896w46X+Ltt+bt3fhxc24eTSbGz9/F19HACAWQL8ll2Y4JfM70fL1F/wpSwiZr+ZHX+hK96+O70p7VYLhXK93u6vtT7zZWbaedEJzSxXPWv45ijkXnwljs/weI7ttk7wgtSzUiNXvyaLrXTuK3ak7dnIO7ib9J7np2nlNyvv/B6VzjTFXfq2LB8ot/GcZxSLlUZnMB5PhoO3arXkTJpPu83ziw9c+peFpZu+2u/DUy54ZOnOWn8tPLbzjwMAcIoAv20XJPhl1687/jqX3CldeNDJd/njL3QzyzJFRNrtNqvVUuloO6FLdz3LbKl2zvsGeZJVutXChY7W4zr5Wr6lE7x7e96369UaufI1ucwq575qR9qetd/BtDm7ktZllc117OWn6ZI3a35P3oqTj8cSx45Go36/3a7Xy4Wzq+yt/PpbeM6YRPlGpzMYTMP8bJRPmxcs0bbuZV/19+GMRZ1mI3b9cQAAThHgt25ugl96/fnVX7YxmL91TzodCVq4YCzomhZ9gT0p3azsJKvkdYJLOBuoNn5N9vjcM9jwWWxmfe35rsYF35bjvzfMzY6jU7uFl0qlUrXabHYXL2J+iW0850KTuvxgdjW47tcn3S3LnzA2agd/aJvDxwEA8iTAb9+cBH+U37dbKyk2BvOWOz82dyzoIbnyJ7jA1Tj39c8iaQ2Pl8baZoS/Ihd8G2bS65k/VY369XKhVKo2u2m6qWy96ecctad/Bigss+tZsdI5Xrdim2M+9p6PAwDkRoDfgZMEPx3weJzfNzRN9eQb9Pla75kZncm5GZ0bDj2LSkKL61RLLeB9fgLpbk9wpUaufk0uselzX9SRtmfls0hqvfGgUZxZ1WurEX6dpm5BPm/WnHZMf5vF2QFFczYLT5IkqdVqrcnWbHN3blts8895MgRmyYUfNjCOaCkr/j7cpX36OADA9SHA78Jxgp98RcyS34+nSC9alOlkCOuiRhQrjUZnMJh84ZrZrXcjhaSV23nydXjd0aBbPMHVGrm59+5Sl5/7DhuzsozvYPLweL2w3UX41Zqa0SG8WUcuyu8nq6nPbBY+GAwGnU6n0ahUiiskz20858wqFKsv3bjML4jlSv2b+324S9v9OAAApwjwO3EqwWeqvx8/8tSUy9NmdjCafoO+9LtisdIYrFD/2lQ7Z52ElYu/6x2fz9GYzF2f4EqNXP2aLLTaua/WkbZn0+/gFiP8vn+atv9mXWzU/qw5v/5+shBf62lnbrTO3ve38ZwzF3vB1T4x80eEmZEPxysKps0n8zvJyR86Fr9fK/2q2aXdfxwAgFME+N2YSfDtH95kGT9/8vVyfjAZ9evVc9/klwkAG153KUs7Mz1wNiQcX7Ndn+BKjVz9mizZlkznvlJH2p7Nv4Nbi/B7/mnKL7+P2uXScXw/s3/aZRdk1C5n7vvbeM44tZdj2iyVFy2+Nupf9AeLmV395naS/pPmUvl9xV81O5TDxwEAOGWJaXYs7bjukLSGZ+46u2rvoiPOzH6crWYktVbv6IHDmSWRzz7j7MsltdbRcNN5DzzzaiePPN/EJc9+cTvPP/Opcs3J2Njx2VWSZlu64gnOf4cuvPRrNnKNa7LIqm/uKh1pwVU715psHWbVszh+3JyXOznDi7rY7O1L37j6p+kSCy7sam/WMj35Eouu77QFw97Z1cvOv9pM+099WuZ0/aV/Ba3xnJc4UzGevMmzvyHObCM35/nPdZLjO3qz95w6o/nv/5q/ai583y7sGws+wpv9OKz+jwsAcEyA36hF36FOJ/iFB5z7brjEgMRzTzh/n5+VHrf0d+HFr5nUahdFg2Uae/G3zgwnuHqAX62Ra1yT1S/0Bec+Xq0jXXjVLm7Lkh1mtbNYGDBnn/LSP9wsf+PKF/wSCy/sep/69QP80uafdYbnufCvEMemZ7P6c15+2llGfa96xmcfd9H7v8qvmo0E+HPPvtmPwzr/uAAAU4bQ78zMVMvMYx8rnfG5CtOMpNYbnluOuNgYDC/c5Gfh4746+0126eWULtwfOCKp9QaP7ix84CVn2Dkz8nTVE1zZKo1c45qs05S44NxX6UiXt2XVDrOFd7DYON7lK7rVZTYGW/Z5d9zZYjtv1qYltdZFrZh9K+Y+sndcmT6zVt/FPWr157xUsdIZn6/jz3uNBWc8WPQMSWvp92u1XzUry/wRzuMfFwDgSN5/QbhaFhdBLhk/eHnxbDKMc+bPAMmpoZrzH3P2QRGRnBv3eO6FTg0XTVrZqiTD049PktqkkUsMzj07UPXyM8x2gutU4Ndo5BrXZImmZHtzx9k70uXFvXU6TMazuLwXzanCr1uBX62pl7r0wo4zvlm7qcAnSVJb8qTPfliS2cu1oLWLetSqz7nsBZhuiXbmXV7+bT7fvovesEve/0y/ataowE8aPfeCb/7jsOY/LgBAYTweX/AlDQAAANgXhtADAADAARDgAQAA4AAI8AAAAHAABHgAAAA4AAI8AAAAHAABHgAAAA6AAA8AAAAHQIAHAACAAyDAAwAAwAEQ4AEAAOAACPAAAABwAAR4AAAAOAACPAAAABwAAR4AAAAOgAAPAAAAB0CABwAAgAPws7wbcEV8+PAh7yZcIzdu3AjXnG3Sx9g2fYwd0M3YNn1s9ybXnOtMBR4AAAAOgAAPAAAAB0CABwAAgAMgwAMAAMABEOABAADgAAjwAAAAcAAEeAAAADgAAjwAAAAcAAEeAAAADsDP8m4AAFwvf5P+ecT/FxERf/53yT/n3BoA4HAI8ACwXX+T/vmSd8nzAMAChtADwLb8TfrnC9L73OO31xgA4NAJ8ACwFaul8ayZHwC4PgR4ANi8NUO4DA8AnGcOPABs0qay9+R5zIoHAI6pwAMAAMABEOABYGM2PvTdWHoA4JgADwCbsaWwLcMDABMCPAAAABwAAR4ANmCrdXJFeAAgBHgAWN8OArYMDwAI8AAAAKxg1G/Xy4Vj9fYo7xZddfaBBwAAILN+vVTtnrrldjGnplwbKvAAAABkNGp/PUnvtdZwPNGp5Nymq0+ABwAAIKPhmzQiImoPGuruOyPAA8Badra8nHXsANg/yZ1S3k24TgR4AAAAOAACPAAAAMsatcuFQqEwXb8ubZYmS9CX26OTO+v90yvUl8unFqgf9dv18szy9eVyvd2/eAX704vdT4+dvlKh3t/u6e4XAR4ADsDfJf+cdxMAYGnP66Vqs5se/d/07vEC9aN2uVCqNrtpenJ0mnab1VKhPCeMHx9+cnC3WS2V28OttX2fCfAAsJbdROu/Sf9chgdgHxQbg/F4PO7VIiIiOVqDfjC7ll232z25a9hr9R5NFqgftculZhoRSa3VO1q8fjwc9mpJRKTd6pkM369PDo+kdnT4sNeqJZE2q800rh8BHgAAgA2r9Y4ifbHSqBQjIkbtzyapu9YbdKa3RUQUi5XOYNiaZPivTwbbH+1Ul7SGg87R4cVKozOY/vXg+hHgAQAA2Kzag3Obwo9+eDaN7/M2jC82nk4ifPPJtAjffzKN+1+d26iu0rmmEV6ABwAAYKPm7C53nN/PR/uJ4u27ERHx+u0oImL09nVcfHzlwbVM8AI8AOw7s98BODAni9YdG76ZTFrvVgsXOFrY/s1w9vgLlO4km2/23hPgAWBdWw3Yf5f8sxXsALi25tTyrzEBHgA2YHsBW3oH4Eqp9caXODVFflqPJyIEeADYZ6I7AFfF0Zj36RT3pY+/wCUj7K8oAR4ANmPjYdvgeQCukKM16tJnP8xP8KN2uVAoFArlyUZyxfsPk4iI7vP+vIOnS9xdMwI8AGzMZsO29A7AVVJ51EoiItLmZ+05Ef7crnHHCb5aPxvhj3eUv24EeADYO3I7AFfQ0VbvkTZL5Xq7f5ziR/12eboGfdJ6VDl3fLc6c/ioXy+Xrmd8F+ABYLP+LvnnNeP38ch5MR6AK6bYGAynGb7brJaO9o8rVSeBPGkNB43ivONnDi9Vu2lEUqtdx23kfpZ3A9b06ptfP35578sXX3x8/r73r75/9vc/vnz3LiIibt2696vfPPzk45vznmHOM1/wpACwhEkIX+2xRs4DcIUVG4Px/X77ydfPXqfpUR09SWoPv3rUqJzbPH7m+GY3nT229EO5u7tW74vDDvCvvpmbvSd3NR6/fDdzw7t3L989fvnjp9+2P5nN8O9/+sfttQ+Aa2wSwpeP8ZasA+CQVDrjcefcrcXGYNy49LHFSqNTufywM8effrXllrK/ag43wL9/9c3nC+L745fvIm7d+/K3X0xq7u9fff+7x9+9e/fd5998NFta/+NP70K5HYBtWVCKP3OX9A4ALHaQAf79q++f/f13p+rrp+///u9fRsS9L9snqfzmx5+0v/zp149fxsv01RcfH93+Kn0ZEbc++qstNxmA6+tMLD8O7RI7AJDJ4QX49983Pv/uXUzK60k6rwo/raonZ2vqHyf34uXL+Mef3sd0KvxkAP2tX/3y7Mx4ANiSv0v++caNGxHx4cOHvNsCABySwwvwERG37n06WY/u1dzNAz7+4sWLL5Z6oj/+9C7i1q8++uP33/xuWtK/deveb47G3QMAAMCeOLwAf/OT9otPVnvodLz8Sb19UoB/993jxycHvXv38vHnFy1sHxHxi1/84vyNf/jDH1ZrEyub1K9ge/Qxtk0fYwd0M7ZNH4Ndukb7wB/NjP/NySr0k7H2EbfuffntixcvXrx48e23n967FREvHze+f59TQwEAAFio2BiMx+PxuFPJuyW7dHgV+BW9+ubz795F3Pr04UlhfbqF3OxidzdvfvJF+6P49eOX7378/ftPPpkzkn5usd08xl0yd5Rt08fYNn2MHdDN2DZ9bPeMd+B6VOBffdN4/DLi1r0vT20Cf/OT9osXL86Plf84uRcR7378vRo8AAAAe+LqB/j33zd+/fjlu7j16bftZfd6/6uPbkXEu5/+uNWWAQAAsGv9eqFQqPfn3jfqt+vlcmGqXK63+6MLnmGOC550c654gH/1TWM6cv7b9rzh8AvZHR4AAOBq6der3QvvKpeqzW56vNlZmnab1VK5fSbDj96+3mIDF7nCc+Dfv/rm86OB83NL79Md5ecsOD9Z3O7nH9lLDgAA4IxP/rf/N+8mTH3/3/9XWQ4f9eulBfG92k0jklrvaadSnBze/qzaTNNmqX57drW84Zs0Imq93a+gd2Ur8EfpfcHA+Zsf/Twi4mX66vTtR8vVJ0sOuAcAAGCvjfrtevni9B6j9tfdiKj1BtP0HhHFSmPQq0VEdJ/PDI7vP+9GRHKntMXmXuBqBvj33zeO0vuigfMfP/x0umXcN6+m69W9Pxl0/1B+BwAAOHyj9mRsfCS13nASyc+aVtUfnK2pVx7UIiJevz0eRj8ZQJ88vF+MnbuSQ+hfPfvuXUTEu+8+//V3c+4/HjR/85Pffvrj59+9e/fy8ecvTx/x28xT5gEAANhTSa311aNGpRj95/PurnTG485STzR8k0YkD28P2/XPmt00IiJJal89Pancb89VDPCv0peXHzR185P2i1+++uZ3f//y3buIiLh1695vfvvFx9I7AADA1VBsDMaN1R46HS9/Um+fFODTZrV6clCadqul7g4mxR94gP/4ixcvvljqxgVufvxF++MsDwAAALi+Llo6bhuL2y1Ypm4Ha+kdzYz/qnFcXZ+MtZ9d7G40aj/5rNlNu9XyneGgsc06/IEHeAAAAHZrl6vQ57nifb9eaqYRSevRSWF9uoVcrTc4rrYXi43O4HYUqt302Q+jxjYT/NVcxA4AAIBtGY/35Wd7+vVytRuR1HqniurFxmA8Hp8fKz9Z7C599sOZPeM3SwUeAACADMaxzeS8B0bt8rT2vvyQ+NKdJCJN3wwjtleCF+ABAADIYqul77z16+VqN2N6P7bl3eENoQcAACCL8d78bNioXy9UJ/vFj+em91G7XCgUCvX+uXsmi9vdvb3VveQEeAAAADLJPbhvJcH366Vqd1J6v2g/uOLtuxER3ednEvzRcvUPtruPnAAPAABABuO9scGTGrXLR+l90cD5yqNWEhHdarnen65XN+rXy+eXq98KAR4AAIBMci+8b7wC33/STCMi0mapMM/xoPli42kriYi0W50eWap204io9Z5udQ/4CAEeAACAbHLfPW7j28j1n3eXPrbYGIyHvVqSHN2QJLXecNypbDu+W4UeAACAbDa/etwOVTrjcWepGxcoVjqDSpYHbIYADwAAQAabnXzO8gR4AAAAMhHg8yHAAwAAkIUKfE4EeAAAADIYq8DnRIAHAAAgCxX4nAjwAAAAZCG/50SABwAAIBMJPh8CPAAAABnYRi4vAjwAAABZCPA5EeABAADIRIDPhwAPAABAFvJ7TgR4AAAAMjAHPi8CPAAAAJkI8PkQ4AEAAMhCBT4nAjwAAAAZjFXgcyLAAwAAkIUKfE4EeAAAALKQ33MiwAMAAJCBIfR5EeABAADIwhD6nAjwAAAAZGAf+LwI8AAAAGQiwOdDgAcAACALFficCPAAAABkIL/nRYAHAAAgEwk+HwI8AAAAWSjB50SABwAAIAP7wOdFgAcAACALFfic/FneDQAAAAAupwIPAABAFirwORHgAQAAyMAc+LwI8AAAAGShAp8TAR4AAIBMBPh8CPAAAABkMFaBz4kADwAAQBbye04EeAAAADL5l7wbcE0J8AAAAGShAp8TAR4AAIAMbCOXlz/LuwEAAAAclPF4X35W0a8XCoV6/4J7R+16uVyYKtfb/dE6h22YCjwAAABZHHIBvl+vdhfcWTh1b9ptVrtveuNOZZXDNk8FHgAAgEzGe/OTyehs8j5tmu2TVm84Ho/H42GvlUREt1puj7Iftg0CPAAAABmM98bybR712/VyaUF6j1H7625E1HqDRqUYERHFSmPQq0VE+uyHUcbDtkOABwAAIIvcp75nnAM/apdL1WY3jaTWG/Zq84/54VkaEbUHp4fBVx61ktlovuRhWyLAAwAAkEnuI+ezD6FPaq3ecNCZVs3PG76ZF8wjirfvRkT6ZpjpsC2xiB0AAAAZZBq7vg+KjcG4sfiQ0dvXEZHcKZ27p3QniUhfvx1FpbjsYdsiwAMAAJDBf/qfynNv/zdPBpt/rUfzX2tLL7fnBHgAAAAy+DdPfrySr7VI+mYYcXlpfcnDViXAb8aNGzfybsK145qzbfoY26aPsQO6Gdumj11TBzaCfhPmjZpf/bBVCfCb8eHDh7ybcI1M/p1wzdkefYxt08fYAd2MbdPHdm9//lwyvo4Jfi9YhR4AAIAsct89LuM2cku4eBX5ybrzd28XMxy2LQI8AAAA113pThIRr9+e3cj9zLrzSx62JQI8AAAAGYz3xgZPqnj/YRKRNp/0T93cf9JMI5KH94uZDtsSAR4AAIBMxnvzszmTaB7darnen9TXR/12udqN08F8ycO2wyJ2AAAAZLDZ0vfeKDae9t6Uqt20Wy11Z26v9QaNYubDtkIFHgAAgExyL7xvoQIfEcVKZ9hr1ZLjG5JaazjuVFY7bAsKV/RvJ7tm/4xdsmcJ26aPsW36GDugm7Ft+tju7c82cvf+/X/KuwlTL/+Xf5N3E3bKEHoAAAAyUAXOiwAPAABAJv+SdwOuKQEeAACALFTgcyLAAwAAkIGV1PIiwAMAAJCJAJ8PAR4AAIAsVOBzYh94AAAAOAAq8AAAAGRgDnxeBHgAAACyEOBzIsADAACQiQCfDwEeAACADAyhz4sADwAAQBbye04EeAAAADKR4PMhwAMAAJCFIfQ5EeABAADIYKwCnxMBHgAAgCzk95wI8AAAAGRhCH1OBHgAAAAyEeDzIcADAACQgX3g8/JneTcAAAAAuJwKPAAAAJmowOdDgAcAACADQ+jzIsADAACQhfyeEwEeAACATP4l7wZcUwI8AAAAWajA50SABwAAIANz4PMiwAMAAJCJAJ8PAR4AAIAsVOBz8md5NwAAAAC4nAo8AAAAGYzHVqHPhwDPgfnr74YRw8l//8OnpXwbAwAA15ER9DkR4Nl3f/3dcJm7hHkAANgRc+BzIsCz1xak97lHivEAALBtYyX4nFjEjv21fHpf5yEAAEA24735uWZU4NlH6+RwpXgAANiy6xed94MKPHtnI1V0pXgAANiW8Xhffq4ZAR4AAIAM8k7tJz9LNHbULhcWqvdPDu7XLz8mTwI8+2WDlXNFeAAA2Ircp75vaQ786O3rTT/lZgnw7JGNR24ZHgAANi//0vvyQ+iLjcF4jmEriYhIWsNO5fjY4Zs0Imq9c0fPHJMri9ixL4RtAAA4EIc++XzU/qyZRiStp43iya39592ISO7s73rYKvBccf4uAAAAmzWvop2P1do/P75PB9AnD+8XL3pg7gR4AAAAro/+k2YaEdbV1p8AACAASURBVLWvGqeT+vBNGpE8vD1s14/WvSuX6/1RPq2cyxB6AAAAsjjk/dtG7a+7EVHrnZ3XPinAp81q9eS2NO1WS91ab18mwQvw7IXtDXT/h09Lf/3d8B8+3d95LAAAcFj+9//wP8y9/Rf/Y3fjr/WH/1C76K6VXm5Sfk9aj84l8skKdhFJrfe0UylGxGjUfvJZs5t2q+U7w0FjD0bWC/BccebAAwDAZv3ibzqH+lrTdermzHOfbiFX6w2Oq+3FYqMzuB2Fajd99sOosQcJ3hx4AAAAroOj4fNnZ79HHG83d26sfOVBLSLSZz/sw1x4AR4AAIAsct/+PcM+8DNGPzxLI6L2INOE9tKdJCLSN/swsleA54oz+x0AADYr79R+8pOt3ZNZ7hnz+9R+7A4vwAMAAJDFeG9+spjOf5+fxEftcqFQKNT75+6ZxP67t/OfAS/Asye2Vye3BD0AAGxY/qX3FYbQT1apm7d+XURE8fbdiIju8zMJ/mja/Epl+4079FXoX33z68cv73354ouP5937/vtvfvfjy3fvIiLi1r1Pf/Pwk49vrnwYAAAAkbn2vRcuqaRXHrWSbjPtVstxvI1cv/5ZtXvBrnO5OOwK/KtvHr9ccOevP//uKJZHxLuX3z3+/JtXKx4GAABARMR4b2Ro9LQAf/FU9mLjaSuJiLRbLRUKhUKhUKp204io9Z7uwQ5yEXHIAf79q29+vTC+P34ZEbc+/fLbFy9evHjx7Zef3oqIl48b37/Pfhg7sKWB7sbPAwAA0wL8QsXGYDzs1ZLk6IYkqfWG40k5fi8cZIB//+r7bxqfL0jv8f77v38ZEfe+bB8Nhr/58SftL+9FxLsff/8+42EcJtEdAAC2Ivep7yvMga90xuPxeHBZLb1Y6QwGRwX+wWCPwnvEIQb49983Pn/83ct3cevel99+eW/+Mb//8V1E3EtOz4z/+OGnt2aj+ZKHsTMbjNz/8GnJ8nUAALANeaf2k5+8r8SuHV6Aj4i4de/TL79tf3HhSnN//GleMI+4+dHPI+LdT3/MdBi7tKnILb0DAMC25J/cs1fgr4TDW4X+5iftF58sPuT9T/8YEbc++qtz9/zVR7ci3v3jT+/j45vLHnbWL37xi/Mv+Yc//GGp1rOU4ZqP/4//7pf/9m9/f+PGjY20hmtLF2Lb9DF2QDdj2/Sx6+raJec9cZgVeK60//jvfrnmY//t3/5+nScBAAAWGe/NzzVzeBX4DXj30x8jLt/o/YLD5hbbP3z4sImWMTUZ/f7X32Urxf/Dp6V/+7e/nzzWO8I6JsUEvYjt0cfYAd2MbdPHdm9/xjtcw8nne+JaVuDnjZpf/TC2JuskdvPeAQBgF3Kf+m4OPOyhBaX4yTrzZ44EAAC27vol5z1xJQP8zY9+HvFu3gj4ybrzP//oZobDyN9sOD8O7ertAADAtXIlA/yFq8ifWXd+ycPYK//wacmEKwAAyNF4/C95N+Gauppz4G/+8le3It599+zVqZtfPfvuXcStX/3yZqbDAAAAIHdXM8BPo3m8fNz45tX7iIh4/+r7xuOXcTqYL3kYAAAAx3Jfu84idlfLzU9+++VPnz9++e7l489fztx+78v2JzczHwYAAMCUbeTyckUr8BFx8+Mvvv3y03u3jm+4de/Tb1988fFqhwEAADCRe+H9ulbgC+Prd87bYEG1XbKIHdumj7Ft+hg7oJuxbfrY7k2u+T74bz77X/NuwtT/9fR/zrsJO3VVh9ADAACwFcrAeRHgAQAAyESAz4cADwAAQBbye04EeAAAALIwhD4nAjwAAACZCPD5EOABAADIwCJ2ebm6+8ADAADAFaICDwAAQBYq8DkR4AEAAMhgbA58TgR4AAAAslCBz4k58AAAAHAAVOABAADIwCr0eRHgAQAAyESAz4cADwAAQBYq8DkR4AEAAMhCfs+JAA8AAEAmEnw+BHgAAAAysIhdXmwjBwAAAAdABR4AAIAsVOBzIsADAACQwdgc+JwI8AAAAGShAp8Tc+ABAADgAKjAAwAAkIFV6POiAg8AAEAm4735WVK/Xpir3j975KhdL5eP7i7X2/3RRq/celTgAQAAyOLgKvCjt6+XOq5fL1S7M/8/7Tar3Te9caeynXZlpQIPAABAFrnX3bMW4Idv0oio9cZnnUrm/Xq1GxFJqzccj8fj8bDXSiKiWy2396QML8ADAACQwTjGe/KzZIP7z7sRkdwpLTpo1P66GxG13qBRKUZERLHSGPRqEZE++2E/ErwADwAAQBb5J/ejn6VMBtAnD+8XFx30w7M0ImoPTo+WrzxqJfuT4AV4AAAArrDhmzQieXh72K4fLU9XLtfPrE43HWX/4Oxs9+LtuxGRvhnuqrWLCPAAAABkkXvhPVMFflKAT5vVarObTm9L0261NLsG/bRKP2eUfelOEhGv3+5DCd4q9AAAAGTw9sXfzr299OsvNv5awxffXHTXsi83qa1HJLXe006lGBGjUfvJZ81u2q2W7wwHjUUj6/eLAA8AAEAGpf+ueUCvNd1CrtYbHC85Xyw2OoPbUah202c/jBrLJPj0zTAi96RvCD0AAABXVrExOLdhXERE5UGWBeYvWcJ+R1TgAQAAyGC87PLv+610J4lI96O0viQVeAAAADIZ783P2qal9YsXm59Mob97ex9CvgAPAABAFrkvPp9hFfpRu1woFGYXnD9yOplftNj8xcvT50CABwAAIIvc6+4ZCvCT0np0n59J8KP2192Y2fi9eP9hEpE2n5w+rv+kmUYkD+/vQwFegAcAACCLvMvuJz/LtLbyqJVERLdarven5fVRv14uNdOIpPXoeG27SYKfPW7Ub5er3dif/G4ROwAAADI5rEXsio2nrWelZpp2q6Xu7B213tPZHeSKjae9N6Vq9+xxtd7ebBWvAg8AAEAmuQ+dz7aIXbExGA97tSQ5uiFJar3huFM5k8uLlc6w16odHxZJrTU8vwFdflTgAQAAyOKgCvBTxUpnUOkscVijU2lcflw+BHgAAAAyWHLyORsnwAMAAJDFYc2Bv0LMgQcAAIADoAIPAABABmMV+JwI8AAAAGQiwOdDgAcAACALFficCPAAAABkIb/nRIAHAAAgA9vI5UWABwAAIAtD6HMiwAMAAJCJAJ8PAR4AAIAs5PecCPAAAABkYB/4vPzZ2s/QrxfK5Xp/NNpAawAAANh74735uV7WD/ARkabdaqlUKJTL9XZfkAcAAICNK6w9+GHUr39W7aanbktqra8e3a8Ui+s9NQAAAPvmX/3rz/JuwtR/+c9P827CTq0f4KdGo/6Tz77upqeSfJLUHn71qFG5+kH+w4cPeTfhGrlx40a45myTPsa26WPsgG7Gtuljuze55vvgX/3rT/NuwtR/+c/f5d2EndrIEPqIiGKx0hkMxuPxsNeqJcnkxjTtNqulQqFgbD0AAMAVMR7vy881s7EAf6xYaXQGg/F4OOy1atMgH6eCvCQPAABwuHJfuu6armG3hQB/pFisNDqD8Xg4PKnIT4J8abJs/dZeGQAAgK3Ju+x+8pP3ldi17QX4Ub9dL5cLhVKpeWZm/HTZ+kK53t/aqwMAALAduRfeVeA35Ci3F0rV2eCe1Fq94XA8Ho/H4+GwV0siIu1Wy22FeAAAgMOSe3C/pgl+UwF+NOq363Nye1Jr9Ybj8XjQaRzvKlcsVjqDca8WEemzHyR4AACAQ5L/2Plruojdz9Z+hlG7XGqeGSK/zEbwlQe16HbTN8OIq7/LHAAAwFWxqc3IyWr9AD98c5Les+/7ntwprd0CAAAAuPLWD/ARSxXczys96A0flbI9BgAAgJypwOdk/QBf6az45hUrlbVfHAAAgN0S3/OymQo8AAAA14YIn4/t7QMfETEaWWMeAADgasl98fnrugr9BgP8ZAf4ev/klv6TUqlQKJTr7b4gDwAAAGvYUIDv18tndoCfkXab1dKpZA8AAMCBGu+NvK/Erm0iwI/a5Wp3mtxPbQtXedTrtWpJEhGRdqvltjo8AADAwRvvzc/1soEA33/STCMiqfWG4/GgMbstXLFSaXQGg/GwlURE2nyiCg8AAHDgcp/6bg78qvrPuxGRtJ52Khdu6V5sPG0lEdF9LsEDAADACja1jdzd2xem94iIKN6+GzFvgjwAAACH5BpOPt8Tm1qF/vXbxfPbR29fb+iVAAAAyFXuU9/NgV9R5UEtLp3fPp0nX3tQWfv1AAAAyFPuU9/NgV/ZJMFHt1qut0fn6/CjUb9ernYj5HcAAIDDl3vZ/ZrW3zczhL7S6dUiItJus1QqFArlE4VCoVSa7jFX63XkdwAAgEOXe+E9ewV+1G/Xy+XCVLlcb/fnTAPv1wtz1fdkOfbNLGJX6Qx7dz6rNier1KXp2dXqklrraaexeJk7AAAADsKBFb/79fK0rjyVpt202n3WGp7eCH3v127b1Cr0xUpjMG6MRv0fnjx/9vr4pO/efXjnwf3GxRvMAQAAcFgOK7/369VuGpHUekebn4/67c+qzTRtluq3xzMjxYdv0oio9cb7Onp8UwF+olisNDqVxkafEwAAgD0yPqQEP2p/3Y2IWm9wksqLlcag96ZQ7Ub3eb9TObq9/7wbEcmdUi4NXcamtpEDAADgesh98boMq9hNq+rnVlSfrsY+syP6ZAB98vD+/o4g32wFPiJiNGcl+mPF4v5eCgAAAJZxQBX4Smc87ix15PBNGpE8vD1s1z9rTqbMJ0ntq6Nx9/tgQwF+1G8/+brZPbt43Tl7PJkAAACAZVyFDdin4+VP6u2TAnzarFZPDkrTbrXU3Z8cu5EA36+XJhu9AwAAcMX93//HD3Nv/6//2+rc29fx//yfvYvuWufljmbGf3WyCv1krP3sYnejUfvJZ81u2q2W75xZrz4nGwjw0zOPiKRWe3jnwe3bFx9b2t/VAAAAAFjCNoL6Tl+rXy8104ik9eiksD7dQm52sbtisdEZ3I5CtZs++2HU2IMEv36AH/3wLI0wOh4AAIC916+Xq92IpNY7VVQvNgbjeTuqVR7UorsvCX79Vegn4wxO/ekCAAAA9s2oXS5Uu2kkreFg2QJ06U4SEemb4VZbtpxNbSN393buf4sAAACAC/Tr5enI+RUmtO/H7vDrB/jJnyNmNs8DAACAPTLq1yel91pvPDe9j9rlQqFQqPfP3TMZdL4fNev158AX7z9MmumezAgAAABguxasDL+fphunLSq9F2/fjUij+7zfqcyOrT9arv7BXswZ38AQ+mLjaSuJtPlZva8KDwAAwB4ZtcuXpfeIiMqjVhIR3Wr5ONmOTgbd78mab4XxeLzeM4za9Sdv4nW3O90zL6ndvXvhwXceda5mmf7Dhw95N+EauXHjRrjmbJM+xrbpY+yAbsa26WO7N7nmZNSvF6rdBffP7Kc2ak/y+rkjhpN94fO3/hD64Ztud+ZypGk3PX/GR2oPOrEfJw4AAMBV13++KL2fVmwMxvf79c++Pgq1SVL76um+hPeITQR4AAAA2EuVznjcyXB8sdIZVLI8YKfWD/BZrwcAAACQ2ab2gQcAAAC2aEsBfjSyID0AAABsziYD/KjfrpfLhUKhUCiVSvV+RES/XijX2/aXAwAAgLVsKsCP+vVyqdqctwJ92m1WS+VJngcAAABWsZkA36+XqpN94JNarVVLTu4p3UmSiIi0Wy231eEBAABgNZsI8P16tRsRUesNx4NOp/Hg7sl9xcZgMOzVkohIm09U4QEAAGAlGwjw/efdiEhaw4v2ty9WOk9bSUR0n0vwAAAAsIr1A/zo7euISB7en5/eJ4r3H0rwAAAAsLL1A/zwTRoRd28vyu8Rxdt3F94PAAAALLClfeABAACATVo/wJfuLDM4fjpR/k5p7dcDAACAa2j9AL/M9PZR++tuxOUD7QEAAIC5NjCE/ijBV8v1/pyd3kf9ernUTCMiaT2qrP9yAAAAcA1tYg58sTHZJS7tVkuFQrn89euIiNdf1+vlcqFQqnbTiIik9bSh/g4AAAAr+dlGnqXYGAyj/lmzm0akaRoREWk6Ce4REZG0hgPxHQAAAFa1sVXoi43OYDjstWpJkpzcmiRJrdUbjqV3AAAAWMdmKvBTxWKl0ak0NvmUAAAAQGw4wO+L9983Pv/u3YID7n354ouPp//96ptfP355yTEAAACQs00E+NFozuLz8xWL+zaU/v1P/5h3EwAAAOBS6wf4fr1U7S57cK037mx/K7mbn7RffHL+5mlh/tan386U1v/407tQbgcAAGDfbWwRu733/vvfffcu4tanv/3k5smtr9KXEXHro7/KrV0AAACwhPUr8KVHvd6DC+57+/b5m2fdbhoRSav31e0oldZ+vdXMj+/TAfS3fvXLmxc8DgAAAPbC+gG+WKxcOLG9UqlEo9MZtculZvPrt8NBJacp8K+effcuIu795pPTSf2PP72LuPWrj/74/Te/++7lu4iIW7fu/ea3X3ws0QMAALBPCuPxeAcvM2qXS800aQ1z2RB+Ovn9/ET3i5erXzAp/he/+MX5G//whz+s3UwAAAC40I7mwBfvP0wi0mc/LL1e/QZNyu+3Pn14LpFPVrCLuHXvy29fvHjx4sWLb7/99N6tiHj5uPH9+103FAAAAC6yq33gi7fvRqTpm2HErkvw03Xq5sxzn24hd+/L9nG1/ebNT75ofxS/fvzy3Y+/f//JJ3NG0s8ttn/48GGDTWaxGzduhGvONuljbJs+xg7oZmybPrZ7k2vOdbarVehHb1/v6JXOeP/937+MObPfIybbzb14cX6s/MfJvYh49+Pv1eABAADYE7sJ8KP+k2YaEcmdXa9C//73P76LiHtJpl3e/+qjWxHx7qc/bqdRAAAAkNX6Q+hH7fqTN4sOeP26m6YREZE8vL/r8fOTWe4Z8/uU3eEBAADYG+sH+OGbbre7zIFJ6+nOl6Cfzn+fn8QvXJx+Gvt//pG95AAAANgTOxlCnyS1Vi+PHeQmq9TNW78uIuLmRz+PiHiZvjrzqOm0+ZXK9gAAALAN6wf4Smd8mcGg06jksP/7ZZX0jx9+Ot0y7ptX0/Xq3r/6ZrI1/Lxd5wAAACAvu9pGLhfTAvzFU9lvfvLbT3/8/Lt3714+/vzl7B33vvztvB3kAAAAICe72kYuF5MC/EI3P2m/+PbLe7duHd1w69a9L7998cXH4jsAAAD7pDAej9d9jtFotPqDi8U8xtZv3IcPH/JuwjVy48aNcM3ZJn2MbdPH2AHdjG3Tx3Zvcs25ztYfQt+vl6pLrUI/X6037lTWbgQAAABcbVd6CD0AAABcFetX4EuPer0Hb59/3eymERFJUnv48MHt2xER8fbt82fPuunkjlrrqwe3zz+8tHYLAAAA4MrbxBz4GLXLpWYaSav3dN52caPpKPuklcde8Lth8s8umXDFtuljbJs+xg7oZmybPrZ75sCzgSH0o/ZnzTSi1htcsNl7sdIZtpKItPmkv/7LAQAAwDW0foAf/fAsjUhajxYtRVe8/zCJiO5zCR4AAABWsH6AH75JI+Lu7cVj44u37679SgAAAHBtbWoV+tdvF+8FP3r7OiKSO5asAwAAgBWsH+BLd5K4dH57/0lzmTo9AAAAMNf6Ab7Y+KoWEdGtluv9eWX4Ub9ernbj0nnyAAAAwEXW3wc+otLp1brVbqTdaqkbSVK7ezTf/fXr6SbwEZG0nl7VPeQAAABg2zYR4CMqnWEvPqt204hI05PQfiSptZ52xHcAAABY1aYWsStWOoPxsNeqJUlycmuSJLVWbzgeSO8AAACwjs1U4KeKlUan0tjkMwIAAAARm6vAnzEaLd5VDgAAAMhikwF+1G/Xy+VCoVAolEqlej8iol8vlOvtuavTAwAAAMvaVIAf9evlUrV5fv26iLTbrJbK9UXbxAMAAAALbSbA9+ulyRL0kdRqrdrMMnalO5NF7dJutdxWhwcAAIDVbCLA9+vVbkRErTccDzqdxoO7J/cVG4PBsFdLIiJtPlGFBwAAgJVsIMD3n3cjImkNO5X5e8UVK52nrSQius8leAAAAFjF+gF+9PZ1RCQP7y/a6b14/6EEDwAAACtbP8AP36QRcff2ovweUbx9d+H9AAAAHJRRv12f7ENWKBQKhbplz7btZ3k3AAAAgMPTr5cmq6Edu6Ssy9rWr8CX7iwzOH46Uf5Oae3XAwAAIGej9teT9F5rDccTnUrObbr61g/wy0xvP3pvLxtoDwAAwAGYzKWOqD1oSHk7s4FV6I8SfLVc78+Z8jDq18ulZhoRSeuRv8gAAABcGUZZ79Qm9oEvNia7xKXdaqlQKJe/fh0R8frrer1cLhRK1W4aEZG0nvrLDAAAAKxmEwE+otgYDFu1JCIi0jRNJ//b7U7+KyKS1nAgvgMAABy4UbtcKBQK0/Xr0mZpsgR9uT06ubPeP71Cfbl8aoH6Ub9dL88sX18u19vzhnPPHn5y8OTY6SsV6tdqq/LNBPiIKDY6g+Gw16olSXJya5IktVZvOJbeAQAArovn9VK12T0q6EZ6shzaqF0ulKrNk2pvRKRpt1ktFcpzwvjx4ScHd5vVUrk93Frb99nGAnxERLFYaXQGg8H42GAw6DQqwjsAAMCVUGwMxuPxuFeLiIjkaA36U0Xbbrd7ctew1+pNl0MbtY8WSKu1ekeL14+Hw15tOin7TIbv1yeHR1I7OnzYa9WSSJvVZhrXzwYCfL9eWDzgAQAAgGul1juK9MXKtKg7an82Sd213qlCb7FY6QyG04XVvj4ZbH+0m1nSGg46R4cXK43OYPrXg+tn/QDff96NtNt8fj1HMAAAAHBW7cG5LchGPzybxvd5G8Yfr43efDItwvefTOP+V+dmZFc61zTCb2oI/Zy3BwAAgOtozu5yx/n9ouxYvH03IiJevx1FRIzevo6Lj688uJYJfv0AX7qTxPE1BgAA4Lo7WbTu2PDNZNJ6t1q4wNHC9m+Gs8dfYBJEr5v1A3zx/sMkIm1+Zho8AAAAmzSnln+N/Wz9pyjef9qLz6rNZrXUjCRJ7t69e+Gxdx51bCgHAABwXdV643lz4C+SvhlGCJFT6wf4fr00HekQEZGmaZpePNKh9qDj2gMAAFw3pTtJRDqZfr3MVuNHx1/gkhH2V9RG94EHAACAOY7WqEuf/TB/8vWoXS4UCoVCebKR3GSydkT3eX/ewdMl7q6Z9QN8pTNeXpahEgAAAFwVlUetJGKygNqcCH9u17jjBF+tn43wxzvKXzcq8AAAAGzf0VbvkTZL5frMKuijfrs8XYM+aT2qnDu+W505fNSvl0vXM74L8AAAAOxGsTEYTjN8t1ktHe0fV6pOAnnSGg5OrXp+fPzM4aVqN41IajXbyF1uNOpPjOwZBwAAQCbFxmA87LVqSTITwJOk1uoNx4M5e5YdH3/62MGjOztp7p4pjMfjLMf369ORDRnX/r/qPnz4kHcTrpEbN26Ea8426WNsmz7GDuhmbJs+tnuTa87EqD0ZSH+9kummhtD36+WJc8sLAAAAAGtbfx/4I9Pt3+9u7AkBAACAIxaxAwAAgAMgwAMAAMABEOABAADgAGxuDjwAAADsRLExGDfybsTOqcADAADAARDgAQAA4AAI8AAAAHAABHgAAAA4ACsH+G61MKvanX/7GfX+htoNAAAA14pV6AEAAMjgn/7pn/JuQvzFX/xF3k3IQdYAX7pTq9VWf7k7pdUfu9du3LiRdxOuHdecbdPH2DZ9jB3Qzdg2fQx2qTAej/Nuw1Xw4cOHvJtwjUz+nXDN2R59jG3Tx9gB3Yxt08d2b3/+XKICnxeL2AEAAMABEOABAADgAAjwAAAAcAAEeAAAADgAAjwAAAAcAAEeAAAADoAADwAAAAdAgAcAAIADIMADAADAARDgAQAA4AAI8AAAAHAABHgAAAA4AAI8AAAAV8qo366Xy4Wpcrne7o/OH9WvF+aq93ff4uX8LO8GAAAAcF385V/+5ez//dOf/rTxl+jXy9VuOnNDmnbTavdZazhoFGduHr19vfHX3jIVeAAAAHbhTHqfe8u6+vVqN41Iar3heGLYayURkTZLp0vrwzdpRNR647M6lQ23aWMEeAAAALbuoqy+0Qw/an/djYhab9CpHFXbi5XGoFeLiOg+n0nw/efdiEjulDb36lsnwAMAALBdi1P65jL8tKr+4GwNvfKgFhHx+u3xVPjJAPrk4f1iHA4BHgAAgC1aJp9vKMNXOsuOgR++SSOSh7eH7Xr5ZLG7eWvd7REBHgAAgKttOl7+pN4+KcCnzWq1ebzgXZp2q6U9XoNegAcAAOBqO5oZ/9XJKvSTsfazi90Nh61aEhHdarm9r3V4AR4AAICrq18vNdOIpPXoZGT9dAu52cXuisVGZ7LYXfrshz1N8AI8AAAAV1S/Xq52I5Ja79Qm8MXGYO5k+clid3ub4AV4AAAAtuhPf/rTRo7JatQuF6rdNJLWcLDs3u6lO0lEpG+GG2/NJgjwAAAAbNfifL6N9N6vl6cj54enau9L2dfd4QV4AAAAtu6ilL6F9D7q1yel91pvPDe9j9rlQqEwb8H5yeJ2d2/v5+7wAjwAAAC7cD6rb6f2Xqp2Y+HA+eLtuxER3ednEvzRcvUPlhxwv2sCPAAAADvyp9M2/vyjdvkovS8aOF951JpuGVfvT9erG50Mun+0p/ldgAcAAOCK6D9pphERabNUmOd40Hyx8bSVRETarU6PLFW7aUTUek8zT5nfGQEeAACAK6H/vLv0scXGYDzs1ZLk6IYkqfWG4+N94ffRz/JuAAAAAGxCpTMedzIcX6x0BpUsD8iZCjwAAAAcAAEeAAAADoAADwAAAAdAgAcAAIADIMADAADAARDgAQAA4AAI8AAAAHAABHgAAAA4AAI8AAAAHAABHgAAAA6AAA8AAAAH4Gd5NwAAAIBD8hd/8Rd5N+GaUoEHAACAA6ACDwAAQAb/9E//lHcTF8Q1DwAAIABJREFUrukoABV4AAAAOAACPAAAABwAAR4AAAAOgAAPAAAAB0CABwAAgAMgwAMAAMABEOABAADgAAjwAAAAcAAEeAAAADgAAjwAAAAcgJ/l3QAAAACuhb/8y788c8uf/vSnXFpyoAR4AAAAtut8dJ+9XYxfkgAPAADAtlwU3c8fI8Zf6goH+Fff/Prxyzm33/vyxRcfn7rl/fff/O7Hl+/eRUTErXuf/ubhJx/f3EELAQAArrJl0vvswTL8Yld3Ebv3P/3jUse9+ubXn393lN4j4t3L7x5//s2rbTULAP5/9u7ftXE9/f/+lcNpZ6rTyQYLMoeb5ZT7RUQhcAu+xXeyELYw5iaFF75FgiuPik3jT7lqsoXGlZkUH1gV4ca4WAIn+RQ36IYwDuKz5eFwswnIYKubKvMH5C4kO04sJ/4lW1Kej2YztjKjPQjZL13v93UBAPAmzJXeF/6VOFfHW7GOr54fedc83t0dvr173Ly6W8W/n5j8VuAHfV/iyu1PebbliohabZyUNUUk8DqnluO7Vr3YapYpwwMAAABAxtz9+7eZjrs63to/G/tz9+zT/tnvlw9fPiZzXsvLbQXe67oiohYLLx0UdM5dETEazeGaeUUrNxuGiPjXN0HyZwkAAAAAebRwLX0FRfjb37sicnT58NyTZH51vH8mIvrny9uHh4eHh9vLz7qInO3vNlNbhs9rgA8X0Kt7Oy8V0YOba19EDP1pjV6rVFUSPAAAAABk0dU/z0RE/8OHlw66a/7tTESOLr/WP26LiMj2x/rXyyMR6bZ/TWuCz2uAH/R9EXWvOOjY9YNQvW57weRBE/ldRCmWRMTvD9Z0sgAAAACQI0tW0Zf79XABvV750/ZLB/3a7orI0Z+frpb/+NfPepoTfE73wIcFeN+xrMfXfN+1au7YpvioSh+zyr5QVEX8Xj+QmG70f/zjHyf/wX/961+rOG/M4aefftr0KSDnuMaQNK4xrAGXGZLGNYb0uf29K6JXfr5tHv/l01lXRETXj/7jH18+bj87aCK/i2z//ItIt/v7rchL+X9TclqBD2vrIqrRaF1cXFxcXLRaVUMVEdeqd1gaDwAAAAC5FBbgu5/296P0LiLd7tn+h/Ee9FGVPmaV/Yc/6CLy27/TWYLPZwU+GiFnNJqjFvSKUjabRTmwXP/6JijP0mDe7w9EJo+LLbZ/+/ZtifPFfMIHvfw3R3K4xpA0rjGsAZcZksY1tn6sd5hJWFsX0Y8uo6L73V3z73/5dNY929/9w+3Xehor67PKZwVeKTcvLi4mB8hp+jwN5l9pYQ8AAAAASJdohNzR5dfRkvnt7fqXOdvTdX+/TeoEl5LPAD9VoagK7ekAAAAAIJ+2618nBsaJiHz88zwJ/pUW9hvzxgJ8KCqtT282H26hLxVnWGcPAAAAAHji/v5+g78eL9zcntbS+oxyGeCDTv3g4ODA9ibeeZrMw3p8r/98Qf309vQAAAAAgMyKSuvbP/8i8Wk+3EL/y8/p3CmfywAfltbF7T5L8EHn3JWxwe/Kzp4q4jvtp8d5bccXUfd2KMADAAAAwCIWrqIvV36/a+5ubW2NN5wfeprMpzWbn96ePhVyGeBFq1SjkXG2F5XXA8+u1xxfRK1WRr3twgQ/flzgdeqWK+R3AAAAAMicsLQuZ/98luDvmn87k7HB79t/qugi3U9/f3rc1d8/dUX0yp/SWYCXrYeHh02fQyKCTpjXnzEaLVMbT+aBZ9csd/KwyRb2L2J+xjoxswRJ4xpD0rjGsAZcZkga19j6pWeM3Pfv32c88v3793P9zbOX39+9exf/xl1z98On7pMxclfHf9k/64ron8emyE0cd3fV/Mv+p+eHpUtuA7yISODZp+euH8Z4VTUOT56G99Fhnfa540ZpXzWqJ+YsY+Kf4M61TnxaIGlcY0ga1xjWgMsMSeMaW78sBniZJ8PPtXh+aoB/jObPHF3ejibLhcddHX/YP5s8bLKFfWrkOsCvEXeudeLTAknjGkPSuMawBlxmSBrX2PplNMCHXo7xC+x7fyHAi4RV97+ddcMYr+tH//GPp+F9dFjz73/7dBalff3o8z++pLT2HiLArwZ3rnXi0wJJ4xpD0rjGsAZcZkga19j6ZTrAhyZj/MIt614J8Dn146ZPAAAAAADwJiQy4P0tyWcXegAAAAAAcoYADwAAAABABhDgAQAAAADIAAI8AAAAAAAZQIAHAAAAACADCPAAAAAAAGQAAR4AAAAAgAwgwAMAAAAAkAEEeAAAAAAAMuDHTZ8AAAAAVul/HDYmX/zvc2v9ZwIAWC0CPAAAQE7ERvfxt4jxAFbi3bt3mz6FN4ol9AAAAHnwQnqf6xgAQGpRgQcAAMi82ZP5/zhsUIcHsKTv379v+hTe6CoAKvAAAADZNm9dnTo8AGQUAR4AACDDFkvjZHgAyCICPAAAAAAAGUCABwAAyKplCukU4QEgcwjwAAAAAABkAAEeAAAAAIAMIMADAAAAAJABzIEHAAAAAKzD+/fvn71yf3+/kTPJKAI8AAAAACBBk7l98i2S/CxYQg8AAAAASMoL6X2Bw944AjwAAEBW/fe5tZHfBYBZvH//fq5YPu/xbxABHgAAAACwYgtHcTL8CwjwAAAAGbZYIZ3yO4BELRnCyfDTEOABAACybd40TnoHgIwiwAMAAGTe7Jmc9A4gaSupny/6l9w1d7dedHz1ePDV8evHpAsBHgAAIA9mSeakdwBJW+Hq98QX0t/9+7dk/4HVI8ADAADkxH+fW9Mi+gtvAUCObNe/PsS4/ayLiOifb798HB17+3tXRI4uJ44eOyZlftz0CQAAAGCVwqD+008/ici3b982fToAsHF3zb986oron/9R33589eqfZyKi/+HDxs5rflTgAQAAAAArsPJF7yv5C+Pje7SAXq/8aXvaL6YQAR4AAAAAkFdXf//UFZGj/6g/Teq3v3dF9MrPt83jYd+73d3jq7vNnOWMCPAAAAAAgHy6a/7tTESOLp/vaw8L8N1P+/ufzrrRa93u2f6HFPegJ8ADAAAAAHIqLL/rn/860ZYu7GAnoh9d3kaN7m4/H+kicra/20xrHZ4ADwAAAADIo6hPXcw+92iE3NHl1y8foze3t+tfvl4eiUi3/WtKEzwBHgAAAACQP8Pl8893v4uMxs1NDIz7+OdUJ3gCPAAAAABgBe7v71P0F9792u6KyNGf55rq/uEPuoh0f79d/B9OEAEeAAAAAJA74S73OfN7JK3T4QnwAAAAAIC8ifa/xyfxu+bu1tZWXMP5MPb/8nM6p8MT4AEAAAAAq7HCVfTL/VVhl7q4/nUiIts//yIicvbPZwl+uG1+obL9GhDgAQAAAAArs5IMv/Rf8kol/eNfP0cj446von51d1fHux+mTZ1LCQI8AAAAACBfogL89K3s2/V/fNZFpHu2/2Fra2tra+vD/llXRI4u/xHTtT4lCPAAAAAAgFVasn6+ghp+WIB/0Xb968Pt5ZGuD1/Q9aPL24fRXPg0+nHTJwAAAAAAyJv7+/v3798v9osr+Oc/fnl4+PL6Ydsfv3z9OMNxaUGABwAAAACsXhjFZ4/xKx8jnz8soQcAAAAAJGXGWE56nwUVeAAAAABAgkbhfLIaT26fCwEeAAAAALAOxPUlsYQeAAAAAIAMIMADAAAAAJABBHgAAAAAADKAAA8AAAAAQAZsPTw8bPocAAAAAACZ8f37902fgrx7927Tp7ABdKFfjW/fvm36FN6Qn376SfhvjiRxjSFpXGNYAy4zJI1rbP3C/+Z4y1hCDwAAAABABlCBBwAAAADM4W0uX08DKvAAAAAAAGQAFXgAAAAAwBxoYrcpVOABAAAAAMgAAjwAAAAAABlAgAcAAAAAIAMI8AAAAAAAZAABHgAAAACADKALPQAAAABgTd6/fz/6+f7+foNnkkUEeAAAAABAUsYT+wtvEeZnwRJ6AAAAAEAiXkjvk0fOfvCbRYAHAAAAAKzeAoGcDP8yltADAAAAAFZpmRwe/i4r6mNRgQcAAAAArMxKquiU4mMR4AEAAAAAyAACPAAAAABgNVZYOacIP4kADwAAAABYgZVHbjL8MwR4AAAAAMCy0hq2r463traOr6a8e9c83t3diuweN6/uljkscQR4AAAAAEBKLflc4Op4/+yFN7c+fDrrdod/7p592v8wmfVnPGwdCPAAAAAAgPy5uzreejG+75+JiP758vbh4eHh4fbysy4iZ/u7zbv5D1sPAjwAAAAAIFfurprHux9eSO9y1/zbmYgcXX6tf9wWEZHtj/Wvl0ci0m3/ejfnYetCgAcAAAAALCW5DfD39/fz/uV3zd0P+5/OuqIfXd5eHsUf82u7KyJHf/745OWPf/2sj0fzGQ9bGwI8AAAAACClFnw0oB99vrz9+iWqmk+6/T0umIts//yLiHR/v53rsLUhwAMAAAAA8mO7/vXh65f61PAuInf//k1E9D98mHjnwx90Efnt33dzHLY+BHgAAAAAADKAAA8AAAAASKn7+/sN/KszLo5f+xp6AjwAAAAAAGPiVs0vftjqEOABAAAAAEtJrk7+/v37zRThU4kADwAAAAB4U6Z3kQ/7zv/y8/Ych60PAR4AAAAA8LZM6yL/rO/8jIetDQEeAAAAALCshBa6J/TXbv+poot0P/396snLV3//1BXRK3/anuuwtSHAAwAAAABSJ9mt72E0l7P93eOrsL5+d9Xc3T+Tp8F8xsPW5cd1/4MAAAAAgDy6v79///79Cv+qJDP8dv0fl79/2D/rnu1/OBt7/ejya3177sPWhAo8AAAAAGA1VhW519F8fvvjl9vLz0f66AX96PPtw5ePix22FlsPDw+b+Hfz5tu3b5s+hTfkp59+Ev6bI0lcY0ga1xjWgMsMSeMaW7/wv3kafP/+/YV3ly/Cz1J+f/fu3ZL/ShZRgQcAAAAArMwylfPwd5n9Pg174AEAAAAAqzTK4fP+FtH9ZVTgAQAAAACrN28UJ72/igAPAAAAAEjE/f39tEz+7PUXjsQIS+gBAAAAAAkaT+ajdfXU2xdAgAcAAAAArAmhfRkEeAAAAADz+eV//e/xP/72X/+5qTMB3hQCPAAAAIBZPYvu4y8S44Gk0cQOAAAAwExi0/uM7wJYHgEeAAAAwOtmyedkeCBRBHgAAAAAADKAPfAAAAAAXjF7af2X//W/2Qyfe+/evdv0KbxRVOABAAAAAMgAKvAAAAAAgDl8//5906fwRlcBUIEHAAAAACADCPAAAAAAAGQAAR4AAADAK2bvS0cHOyA57IEHAAAAAKzJ+/fvRz/f399v8EyyiAAPAAAA4HW//dd/vjpMjvI7Jo0n9pffIs+/iiX0AAAAAGbycj4nveOZ9+/fv5DeY49P7mTygQo8AAAAgFmFKf1ZKZ7ojkmLpfHwtyjFT5PnAB94nfb5tev7IiKiqsbeYaWsKc+O8uwDy435baNxYWqJnyMAAACQPb/913/+9NNPIvLt27dNnwvSaMla+vv378nwsXIb4D27brn+2Au+7/qWe11tNcvjGT7o99Z8ZgAAAACQU6taBk8pPlZOA7xnW64vohqNEzOsuQde59RyfN+p2cXx0vqg7wvldgAAAABA2uWyiV3QOXdFxGg0zdGKeUUrNxuGiIjb9R4P9bquiKjFwtpPEgAAAAByZeVd6Ghr90wuA3xUVdef19Q13RAR6fWD4SvhAnp1b+f5zngAAAAAwOwSCttk+HG5XEKvmRcX5kxHDvq+iLpXHHTsUyfcMq+qxuGJOdHrDgAAAACATdp6eHjY9DmsTdhwXn3sYxd06jXHjzv0hU3xf/zjHydf/Ne//rWy0wQAAACAFPv+/fuzV5Kuk092s3v37l2i/2I65XIJfbzhzvjDxy704Vp7EdVotC4uLi4uLlqtqqGKiGvVO8GUvwgAAAAAMLSGVe5L/BNXx1tbW8dXse/dXTWPd3e3Iru7x82ruyl/Q4wpf2mScrmEPo5n1xxfRK1WHgvr0Qg5o9EcVdsVpWw2i3Jguf71TVAux6ykjy22MwBznRg6iqRxjSFpXGNYAy4zJI1rbP3C/+aYy9Xx/tnUt3b3z7pjL3S7Z939s/bn26/17bGX7/79W4InOJ+3UYH37LrliqhG48kQeKXcvLi4mFwrHza7869vqMEDAAAAQDbdXR1vvRDf98+6IvrR5e1D6Pbysy4i3U8fnpbWb3/visjR5cNzXz4m/n/hufwH+KBTP7BcX9RqqznrrPdCURURvz9I9MwAAAAAAAm4u2oe736Ymt7lrvm3MxE5uvz65eOw2r79sf718khE5OyfYwn+6p9nIqL/4UOCpzuznAd4z65HK+dbzbjl8C9iOjwAAAAAZM1dc/fD/qezruhHl7dhJH8uqqr/+XkN/eOfj0REfvv3aCt8uIBer/xpW1IgxwE+8Oyw9G40LmLTe9CpHxwcHNjexDthc7tSkVlyAAAAAPCCtc1pn+8f0o8+X96Oldef+fhl1jXwt793RfTKz7fN493HZndxve7WIbdN7Dy7Zrkvl96VYknEF7frmdr42vphu3p9xgX3AAAAAIC02K5/fagv9qvRevnHentYgO9+2t9/PKjbPdv/cHZ0uYFN8PmswAed+mvpXUREq1SjkXG2F/WrCx4X3VfI7wAAAADwZgx3xv/HYxf6cK39eLO729vPR7qInO3vNtdeh89lBd5rO76IiO/UDpyY941G1HleKZ9Ur2uO77tWzX16xMncW+YBAAAAAEm4v79PfK3+1fGHT10R/fNfHwvr0Qi5o8uvo2r79nb9y9efZWv/rNv+9a5eX+ve+DxW4L2u+/pBEaXcvGg1DFUdvqCqRqN1YWrEdwAAAAB4zf39/Rr+lffv3yf7D10d7+6fiehHl0+GwG/Xv8Zulg+b3XXbv665Bp/HCrxmXlyYcxyvaGZTm+cXAAAAAAA5cdfcjWrvt19nLah/+IMu0u3+fiuyzhJ8HivwAAAAAADM4Op4/vQ+svbp8AR4AAAAAMAbdHd1vLUfzot/iE3vd83dra2treOriXfC5na//Lzm6fAEeAAAAABAeiW0+/3q+MP+WVh6nzYPbvvnX0REzv75LMEP29X/ed1z5AjwAAAAAIDFJdpeLuw/v/J/4q65O0zvLy2c//jXz9HIuOOrqF/d3eOi+78yBx4AAAAAkC3JZfhk+s9f/f1TV0Sk++nDVpzRovnt+j8+6yLSPduPjvywf9YVkaPLf6x3gpyIEOABAAAAAOmU1HOBq3+ezXzsdv3rw+3lka4PX9D1o8vbhy8f1x/fRbYeHh428M/mzrdv3zZ9Cm/ITz/9JPw3R5K4xpA0rjGsAZcZksY1tn7hf/M0+P79e+zr79+/X+G/8vLi+Xfv3q3w38oKKvAA8NxPv/zPn375n5s+CwAAgIxZbcE8mcXz2fbjpk8AAFLk//g//69nP/9//+//vbnTAQAAeIvC2vumzyKNCPAAAAAAgNUIa+bLxO+E2s7nA0voASAyXn5/+UUAAAC8YJn4TXp/AQEeAAAAALBi9/f3c+Xw8OB5f+utIcADQCR2uzt74AEAABb2Qhp/9haF91mwBx4AAAAAkJTJoD76gcQ+LwI8ADwK6+30nwcAAEgIoX0ZBHgAeO7bb/+PiHz79m3TJwIAAAA8Yg88AAAAAAAZQIAHAAAAACADWEIPAAAAAJjDu3fvNn0KbxQVeAAAAAAAMoAADwAAAABABhDgAQAAAADIAAI8AAAAAAAZQIAHAAAAACADCPAAAAAAAGQAAR4AAAAAgAwgwAMAAAAAkAEEeAAAAAAAMoAADwAAAABABhDgAQAAAADIAAI8AAAAAAAZQIAHAAAAACADCPAAAAAAAGQAAR4AAAAAgAwgwAMAAAAAkAEEeAAAAAAAMoAADwAAAABABhDgAQAAAADIAAI8AAAAAAAZsPXw8LDpcwDm88c//lFE/vWvf236RJBbXGNIGtcY1oDLDEnjGgPWjwo8AAAAAAAZQIAHAAAAACADCPAAAAAAAGQAAR4AAAAAgAwgwAMAAAAAkAEEeAAAAAAAMoAxcgAAAAAAZAAVeAAAAAAAMoAADwAAAABABhDgAQAAAADIAAI8AAAAAAAZQIAHAAAAACADCPAAAAAAAGTAj5s+AWBhQcdu9+f7lWLFLCvJnA3yKAi8wWC+XykUNIVrDDPjPoZ0GN7tuIVhIdzKgPUhwCO7Bn3Xdef7FUM3hU8LzGzQtqx5r7HGhck1hplxH8MGBF6nfd7Xm6YW/tmzD8ZudWq11SRYYT7cyoD1IcAjuwqVRkOf81cKyZwKcqpQNAzjySs91/VFRERVjVJJRKTXc31fREQ1jJJIkWsM8+A+hrXz7Jrlihj66M9helcNo9Trub7v1OzixTDcA7PgVgasz9bDw8OmzwEAMiGsUqnVxklZe1o2CDr1muOrRqPJl14AqTa8kQ3L7FH5ffjC87cBAOlCEzsAmElYpTIazefpXUSUcrNhiO9atreJUwOAGQX9noioezvRfczrhuX34QuaboiI35+z/QcAYE1YQo/somMK1in8lmvo0yrsmm6I67pdz9QowmNm3MewZoO+LyKl4pT8DiyEWxmwPgR4ZBcdU5AmYVkLmA/3MWzUZH6PKvS088BcuJUB60OAR3bRMQXrVCiqIr573qlocTUDr+348lKFHojDfQxrFi0WOu9UtPJkfg+iW9moQg/MhFsZsD40sQOA2QwnLalG9bCyU1DCYclBEAzap5brC9OXAGTA06Fx8rx/nXArA4A0I8ADwKwCz46iegx60APIhrFbmWpUT4Y7kT37wHLHXwAApA8BHtkVdkwJm6DM2D2FjilYWhB4N+3z62j4u4iIqhp7h5WY3vTAq7iPAcgBbmXA+rAHHtkVdkwJm6DM2D2FjilYmqJoZVMrm5s+D+QD9zEAOcCtDFgfKvDIriDwBgMpFDRFiX5+VXgwAKQE9zGsASO+kDRuZcD6EOABYD6B17npXl/3RKR02DQ18Tp2v8gaegApNdG27nVG44KeHgCQRiyhB4CZBR371BnrYlcK/6fvOo7r0LgZQCox4gsA8oMAj3zwOraUX6wWBJ59askhJQUszrNrjhuOkdOlaznDilZBr6qu4/tOzS5yhWFh3MeQEEVhrTLWh1sZkKwfNn0CwGr0Xatue/HvBZ5dP6hNnf4FzMSzLVdEjEbTLGtacewdRSs3W1VVRNzulIsQmAH3MQA5wK0MSBQVeORDoaiK61oH0miZ4zuRnwy7bZzwrBcLC/o9EVGrlfiLSNnZUx3fd7ueqXGZYSHcx5AQmthhnbiVAckiwCMflHKzJfWa41q14QfG4weFalSZ0o1lDfq+iJSK064jpVgSoaSAJXAfQ0JmHOs1jhFfWBi3MiBZBHjkhlJutop2zXKtWs8wxOWDAgno9QOJv57CCj2wFO5jSAJN7LBm3MqABBHgkSeKZl40pG65rssHBVZM0w1xXf/6JijHLCwNvLbji4ihsyYQy+E+hpWjiR3Wj1sZkBSa2CFvNDNqJ+b3pMBHBVZHq1RVEd+p1W0vCEYvB0Hg2fWa5coLO+SBuXAfA5AD3MqAJGw9PDxs+hyAxbzUlafXc31fRDWM0vjLdOXBcoJOveZM2eiuGo0mPXkwJ+5jWIPwMguvnBkb2nGZYS7cyoD1YQk9smuGrjy++3RQCV15sByl3LzY8Trt8+ue7w+vLVU19g4rOyxRxQK4j2ENwsssvHJmbGjHZYa5cCsD1ocKPLIrCLzBYL5fKRQIWQBShPsY1iC8zMIrZ8ZLjssMc+FWBqwPAR4AZuHZB5YrRuNi2jL5Vw8AAAAAlkITOwBYBcbIAQAAIGHsgUeuDZd0sU4LC5nsWedaBy/u8lOLDE/GinEfwyp5HVvKL64TCjz71JJDFhNhtbiVAStCgEd+BF6nfd7XR43AwxXNQ2q11aTdKeajlA8Nx5qh31NENQ65yLAU7mNIWt+16jJlZkbg2aeW64uIse7TQr5wKwOSQ4BHXnh2zXJFDH305/CjQjWMUq/n+r5Ts4sUFDAnzbxoVQIRkUG7ZrliNFqV2Bq7QkEBy+M+hsQViqq4rnUgjZapjd22HrO7qEbjhKsMS+BWBiSJAI+c8LquiKjVijb+Z1GrJ2ZZEdHtA8t1zzsVjUe+mNMwmhcNw5BigaSOxHAfQ/KUcrMl9ZrjWrVhhn/M7qpRPayUNa4vLIVbGZAoAjzyIWwgpu7tRJ8Fww+L4Quabojr+v2BMHQUi1HKprnpc0C+cR/DeijlZqto1yzXqvUMQ1yyO1aKWxmQLAI88mHQ90WkVJzyYQGsUBAE09+kQI+FcR/D2iiaedGQuuW6LtkdK8atDEgWAR55NPlhET0OpkM4lhJ07FPH9V86hDnwWBHuY0iYZjZbxXrN8f2eFIhWSAi3MmDVCPDIh3A9VrijavLDIvDazpPHwcD8nsyUU1V1oyeDPOI+hoQEHbvdj3+rpKq+7zu1et8ojb9erJjsT8ZiuJUBySLAIyeiHVVO7cCJXhl+WIxGlzy2UwHmF9xc+yIixrPWzcDKcB9DMgZ9131lHqbvPl1cZOgm+5OxIG5lQKII8MgLzWw15HEGTtTqdGjiBWBO4aY+tVohvSMx3MeQiEKl0dBfP+zJr7C8GYvjVgYkaevh4WHT5wAA6RfWDdjiDgAAgI35YdMnAACZoOmGiPT6L3SgBwAAAJJEgAeAmWiVqiq+c9rxyPAAciYIPM/zPO+lKZkAgBRgCT0AzCLo2O1+b9jnSVWNUinuMFo3A0i7wOu0z/t6c7ghaNRZTERE1GqryW0MANKKJnYAMIunbZx93/Vj58HTuhlAunl2zXJFDH3056gvuGGUej3X952aXaTbBwCkFAEeAGYxYxtnWjcDSLVwLvfjFK/hnO6oMbhuH1jRCG+eRQJAChHgAWAWiqIpfJ0FkHFBvyePY7lYkF2QAAAgAElEQVQf8/vwhWiEd38gLCYCgDSiiR0AAGng2QcHBwe2t/gBwKsGfV9ESsUp+R0AkHJU4JE3wUstdBVKqFhe4HVuutfXPREpHTZNTbyO3S9WyhpXFxIVlk6BFZrM71GFvshuIMwj6Njt/ny/Qs9XYEEEeORH0LFPHTe2sdiQ0aAvD5bx/CIrhf/Tdx3HdWjdjPkFnXrNeXLbcq0Dd9rRIiQrLClcIh9ucp/M74HXdp5U6IGZPO3zOhN6vgILIsAjJ558C1ZVdaMng5zy7JrjiqhG9VCXruUMv6wU9KrqOrRuxgKU8qHhWLN/71WNQ54SYSnRJnenduBErwzz+2ia3GOHO2A2M/Z5ffIrPIsEFkOARz4EN9e+iIjRaJksZEYiolFLRqNpaiJe9/EdRSs3W1KvOb7b9UyNL76Yh2ZetCqBiMigXbNcMRqtSuz3WrYAYTU0s9WQUytcS6QaUff5oYkXgBnQ5xVYHwI88iHsyqNWK6R3JCTaGDqtMKXs7KmOT4LHIobRvGgYhhQLJHUkTNHM5oU58bJmXsS8CgBIFQI88oRNe0jOs9bNE5RiSeTFFgzAy5SySXoCkB/xfYUHg4H0u+eiN8s87wYWQIBHPoR7+nr9QCjBI0nTrzE6hGN1mKYBINM8u2693FZYjDn3zAOIEOCRE1qlqrqOc9opnjDNC0mIGj9d3wTlmO2hw9bNhk49ActgmgaArAs6r6V31age0ikRWBABHvkQdNr9kiq+71g1R1TVKJXiDmPoKBYXPiTynVq93zipjF4OgmDQjvpB0boZS2GaBoDsi/oKq9VWsyydes3xR1NWA88+tVxfSjrFFmBhBHjkw9MBpL7v+rGPfhk6iiUoo17zVi262sZHdqtGgzHwWAbTNADkQNRXOJxOGDZ4HS5eUzSz2SrWa45l6ywlAhZEgEc+zDiAlKGjWI5Sbl7seJ32+XXP9x8rpcbeYWWHETpYEtM0AORG1PM1bPDq9wcyLKCEQ1vc805F46E3sAgCPPKBAaRYG0Urm1p502eB3GKaBoAcKRRVEX+8A+xkpgcwjx82fQIAAEDCRonhpAMgQcHrNn2KyLTwVuZ2PRGJ4rr41zejy4qhLcByqMAjZ4LAu2mfX/ceXymxuhmLCjp2ux/1Pgx/fhWNErE4pmkgeZ5ds9zXDxORcH/QCbc0zCuc2uJadWmcmFpYgvedtrdjaspoaItaZFcjsJith4eHTZ8DsCJPOjg/M+qACszOsw8sN5raFf78KkZ8YWFBx273e240fYlpGkiEZ9fPe+KPd3pVVdWP7/wqItzVsIjhR6bRuDC1uK9nXFbAwgjwyI3hh0XUUSx6sDu4aZ9fhz3p+bDAvILAGwykUNAUJfr5VeHBwAJ4SIT1iOKUajROnsw7CLzOqeX4o9eHI7+45rCIwOu0z0VvljURCTr2qTN6Olk9ZJURsDgCPHIi+uYbX2gfPvvlOwiA9OIhEdYheDqY+5V3ww9XFrEBQGqwBx75EHZEUasnsd8wlPJJ9brmPGmCCszJs+vnsndSKROekAymaWANwg3IxuGUPK6UDw3Hcp22VzY1Ge5mpmE4AKQGAR75EM5Pnj5+iZklWJbXdX1fSgOTSwgAgHH0fAXWhwCPPJleYWdmCYDsCLzOTff6uicipcOmqYnXsfvFCptGsbywJbjb9UwtdkuZ13VlrEN4tL6NhuF42aDvuq4YuilK9POrwoMBzI0Aj3yIFvmNFv09E80sMXR2wGNR4YQv17L1lkmMQmLGWz2JiJTC/+m7juM67ETG0pSdPdXxfdeqS/Xw6UOhIOi0Tx1XRNS9HUXCrnbOy+vbABERKVQaDV0KhcefX/8VngoBi6GJHfJi2KhONarjc9/DufCO6zNJDssJAm9w0w2vJVFVtcSIL6zesB2nUT3UpWs5wymGUXtwoRcnVsGz69boKZGqqiIyNlhONRpNUxsbi8CnJwCkCAEe+TEaeBNnYlwOMB9GfCFx0UUWXUThnx6vqOgpJZcYViHwOtHD7XGqMVaV9+wDy1WN6glPJQEgRVhCj/xQNLPZ0jujue+RcC48e0exJNYEImnDaRqV+Hw+XPo8dfMyMDtFK5ta2RQJgiB65fkMBM28uDDXf2bIsyAIJq80APMhwCNfRl9JgBVjxBeSNts0jTWeEN4C0hQSEXid03PHLz1dMjRo1yyXTRnAcgjwAACkB9M0sCaj2nsccj2WMGxLNGrD+ZTv1OpChgcWRYBHdjF0FBsRNka87j2+Utobb5wILCiapnF9E5RjblQB0zSwKs9nHcSg1wIWF92sYgrtmnlxUenUa87UsUEAXkWAR3YxdBRr91hVGOf7luuwJhBLC2cV+k6t3m+cVEYvB0EwaEctOqfukAdm9OQ2FrWgB1bI67oiolZP4j8SlfKh4Vgu7TyARRHgkV0MHcWaeXb4tTdsjLgTXU2Dm7Bxou/U7CI1KyxDKTdbUq85vmvVokeSrnUwejipGg0eEmFJwc21LyJiNFqMZkGCprfzALAcAjyya7ypGA3GkDjPtsKiwrNCu1I2tXK4JNC1bJ0Ij6Uo5ebFjtdpn1/3xgZzh8+MuM1heWGvRLVaIb0jIYWiKvLCwIyoQl+kpgIshgCPfHg+MHn+A4CXDUd8xa8JVMon1eua409vQAbMLBynsemzQJ5RHUVyhmvkrYNetXEy/uQx7CHjuCJiHLKcCFgQAR5vA92bsazZRnz5/YHQZwFAaoW9EnnWiCRpZsPoWa7vO1bNiXlfrbYopwALI8Ajuyb7iY1vFo3Dei0sixFfSFjgddrd615v+hGlwyZffbG4sFeic9opnpTJ8EiIZjYvKl4nbBHz+HK4HYgLD1gKAR7ZFa3Rmvl4lfVaWEI04mva5BtGfGEFPLtuvTzcS6bMVQZmFHTa/ZIqUW1UVY1SKe4wpq5iaeFmIHPTpwHkztbDw8OmzwFYQhAEIiKDds1yxWi0KrE1doXWT1jecM2HalTH+4kN9/T5sUNvgZmNX2H6ztShGdzPsIywI8yraBkDAClFgEc+BB273adigIQFnn06tUCqGo0TpjJhCWGy4jEQEhUE3mDw+mGFAkMPsKzw+fZ17/GVEvM0gOUR4AFgHgGb+pAQhmUAyIvJPkWPeEwJLIUAj7yJ1tQ/MxgMpN89F71Z5psxgHTy7APL5astgKwb7tQIn2/vRBuCBjej5988qQQWR4BHfszQ/okPDABpFkX4Bu3BsUrju8zCn1/FljQsLorv8U8jh6V5vpEBi6ILPXIi6LyW3lWjeljhswJAimlmqyGnVtgeXC3F9gcnWWFeg77rumLopijRz68KDwYWEE5VVasnsXcqpXxSva45/vSprABeRoBHPgQ3175ET3ulU685/ujB77DvWEmnpAUg1cZ3jfq+7/txTyVJVphXodJo6BIONgh/fv1Xpk1BAF4z6PsiUipOu08pxZKI7/cHwq0MWAQBHvkQflqoezuKiOzsqY7vX98E5bIiomhms1Ws1xzL1lmuBSC1gs5pmN5Vo7qnF4tTDiNZYV6K8tj3e/xnIDnTK+xhhR7AogjwyJPoce/ks11lZ091fPe8U9FYegognaIHkTSxA5Blmm6I6/pO2yvHlU28tuOLiKFTUgEW88OmTwBIQKGoSvjwd0gplkTE788w/BYANmj6ulNgBTz74KBetzte3MQWYBW0SlUVEdeq2x1vbDZQEHgdux62p6/SlQhYFBV45EP4uNfteqamjUrww0X0wnotAOkX3sfo7ITE+b7rW64zGvLFonqsllI+afRPLdd3Hct1Jt5WjUZ8gzsAs2CMHPJiOLTEaJyYmoyGlLRMTZHAs2vTJ5oA08w4b2kcHcKxDCbBYw2CwHucxx1RjSpJHqsVeJ2J60w19g4r9BQGlkKAR35EET4cLTrezHmImaOY0/CamgNXGRYWPjDqua4vIqpqxA6R4yERVmdKkt/Td0hYAJBWBHjkSuB12ueiN8uaiAQd+9SJZsOravXwhC8kmFMQeIM5+yYUCpSwsKAZHxjxkAgrN5nkucwAIKUI8AAApMGMWzaowCMZYYqPnnsT4LFqw0fiPOcGlkSABwAAeKue5PaQqhqHJyaL1rC4wOu0z/t6c/gY6OkCIxp9AMugCz1yLwgCUXjYi0WEFdGw4El1FECOxOd2GoxhFaLWwYY++nOY3lXDKPV6ru87NbvIGg9gQQR45EjgdU7PHb/0dOHfoF2zXJ72YhGDvuu6YuimKNHPrwoPBpYSeJ2b7vV1T0RKh01TE69j94skK6zAZGdwcjtWzOs+HfUe/lnU6olZVkR0+8By3fNOReN7GbAIAjzy4rHtfCnubd+p1YUMj/kUKo2GLoXC48+v/0oh6ZNCvo133xQZ3dD6ruO4Dk8isbRBN7q+yO1ISNDviYi6txNdW8P8PnxB0w1xXb8/EJ53A4sgwCMnvLbjS+y2Ks28uKh06jXHd9pemQVbmIOiPLbaGf8ZSIhn1xw3nMmtS9dyhos+CnpVdR3WnWIFika1QW5HggZ9X0RKxSn5HcCSftj0CQArMVyudRJfnFLKh4aIuF1vvacFALOL9okajaZZ1rTi2DuKVm62qqpwG8OytLJJescaTeb3qEJfZMEasBgq8MiT0eNeIEFBEMS8OhgMpN89F71Zpj6KhUTfakf7Rp9RdvZUx/fdrmdqXGOYx4w9OMfRjxMLC5fIh5vcJ/N7EC2Z5CsbsCgCPPKhUFRFXvhiG1XoedyLpXh23Rrv2RzDmGGfPBDr2brTCUqxJPLy9QfEmbEH5zj6cWJx0SZ3p3bgRK8M8/tomtzUJ5UAXkWARz4o5UPDsVzXOuhVGyc7Y5uVh5NyRMQ4pJ6AxQWd19K7alQP+UqCJfX6gcSvcA4r9MDcZuzB+eRXeN6NxWlmqyGn0UemakTd54cmXgAwFwI88kIzG0bPcn3fsWpOzPtqtUXnJywhuLke9UmUTr3m+KOWiYFnn1quLyWdraVYQlS1ur4JyjHfbYfrTg2dOxnmRA9OrJuimc0Lc+JlzbyIeRXAXGhih/zQzOZFq1E1VPXJy6pqVButC2YvYTnh8uZwGaCys6eK+Nc34WZ4RTObraoqrmXTXwxL0CpVNRx6aXtjnRaCIPDses16OlkZAAC8QVTgkS+KVja1Mk93kZRof3K4GXl8im3YYCxs2sOzIixIKTdbUq85vmvVoi3LrnUw2rysGg0eRWJVwg1m173HV0p7h5UdavUAkG4EeACYX9g2cXy38mSmBxaglJsXO16nfX7d8/1hzwVVNYhWWKGgU685Ey09fN9yHRltDgIApBEBHtkVzsUJR93MOCOHuThYWDQXJ5p0EMX1sd3KNBjDyoRLiTZ9Fsgtzw7Te/RgKGpXN7hpn1+7vu87Nbt4QdMYAEgpAjyyK5yLE466mXFGDnNxsLgowVt1aZyYWliC9522t2NqyqjBGKMKAaSbZ0ftFJ4V2pWyqZUrnXALh60T4QEgnbYeHh42fQ7AYoLAGwykUNAUJfr5VeHBwIKGE2yNxoWpxa1BNRp86cUSgrHWdVMo3MOwlODpEI253wcAbBYVeGTX+FwcZuRgHTTzoqV32uciEvUbs0+daDa8qlYPT8qkdyzOs8NO87NQVWOPScpYQDhQI+rHGYN2HgCQbgR4AJiDopUfa+xK2Wwy9ACro6qqPLauC1948ucR33f9mttnyQcWM96B8ynaeQBAuhHgkTcvLkFl8SkWFi6ff2GN/KsHAC/TzGahU6/5IqrRODHH41XgdU4txx+9Hnj2qeWyVRnzC7t5+E7bK8ddOlE7D0PnsgKAdCLAIz+CzuNy5ikIV0gMZSssLeicOn7sFC9FiybEW6fFVrOsKJrZbMiB5brnnYrGSnrMQatUVdfxXasu1fHhhOFceCdscFfhoxIAUooAj5x40lBMVdWNngzyYrJPnWsdvLhJmS70WFxY+zQOp+RxpXxoOJY7qpxGlVT2KmNOSvmk0T+1XN91LNeZeFs1Gic8EwKA1CLAIx+Cm2tfRMRotMz4bX3A/KLENPPx6tTsBQCpoWhms6V3wrnvjy+Hc+HLfIgCQJoR4JEPYVtdtVrhiwdWSjMvWpVARGTQrlmuGI1WJbbGTn8FLK1QVEV8t+uZWuz6Za/rytgqj3DXBos+sBhFK5saTTgBIHMI8MiT6XNxgIUNo3nRMAwpFkjqSIqys6c6/nBv8pM6aBB02qfh7uS9HUXCrnbOy+PAAABA/mw9PDxs+hyAFfDsA8uN6/0EANnh2XXLfdbO43GQnGo0mqY2HHkgEtvwDlhAEHiDgYgUChoPKQEgzQjwyIuw3ZhabZywfw/JCrzOTff6uicipcOmqYnXsftFNo5iRQKv0z6fmKihGmNV+fCJpVE9MUnvWEDgddrnfb05HMsyeiIkIjwWAoB0I8AjH4KO3e733Ogrr6oapVLcYcUKX3exjOezCsPBhNGXX771YrWCIAh/YN8GVim6Y43mqg7ju2oYpV7P9X1mrgJAirEHHvkw6LvuY/nA95801n1k6CbzlrAwz645blgK1aVrOcNLrqBXVdfxfadmF/nWi5UhtyMJUTPE0aj38M+iRgs6dPvAct3zTkXjeSQApBEBHvlQqDQa+gyH0a4ZC/NsyxWR4Sbk7uM7ilZutqRec15oIA7MYVR7f2IwGEi/ey56s8xFhkVF0wvCZojymN+HL2i6Ia7r9wfC824ASCMCPPJBUWi7g2RF33pHVatnhg3ESfBYypMmdvGMGR5WAtOEU1dH0wue53cAQMr9sOkTAIBMePatd4JSLK3xbJBLQee19K4a1caUZ0jAAibze/SsssiCNQBIJyrwyIv4JafPsKUUS+r1A4nvNh9+6wUWF9xc+xJ1Q5RorkbUGDHw7FPL9aWkM+0AywmXyIeb3Cfze+C1nZefVQIANosAj3zw7NrYDJypaKyLhUUbQ69vgnJMa6fht15D5wLDosJVHlGWCvdkDK83RTObrWK95li2zl0MS4nuZU7twIleGeb30TS5qXuFAAAbxxJ65IUa7+kBmzs9ZJ9WqaoivlOr297Yeo8gCDy7Hj5A4lsvlheVPsM9GX5/MHpD2dlTRdzzzgyrjYDpNLPVMIafh6rxbP7lxAsAgFShAo980Mzm1OAUeJ1Ty5HS4YnJ2lMsQRn1mrdq0XoP1zoYrfxQjQbferE6haIq4o9v2lCKJRGf9uBYmqKZzQtz4mXNvIh5FQCQKlTgkX+KVm42DN+1TilcYUlKuXnRalSNZ4s7jGqj1WqysBnL0XRDRNyuJyKjEvz1zei+RZ8FAADePCrweBvCPX9Tti8D81C0sqmVN30WyKOovZhVl8aJqYUleN9pezumpoz6LNAeHACAN4wKPN6S8e2kAJA2mtkwRMR3rbYnSvmkqoqIa9UODg4OokadxiFPIQEAeLuowONNCDrnrlC5wryCwBvM+dCnUNAYVojFaeZFS++0z0UkartgnzrRbHhVrR6elNmpAQDAG7b18PCw6XMAlhd07HY//q1ez/Wjb7+01sV8RkOVZseoQgAAACSFCjzyYdB33ZeDlmo0TkjvmE+haBjGk1d67qgYapRKImNPiFTDKImwygMAAABJoQKPfHhlqXNBY4AclhcW5NVq46T87IIKOvWa46tGg1b0WIUgeGFkhsImDQAA3iwCPADMJIzvU5fIv/I2MJOg87jnfQouMiwt8Drt7nWvN/2I0iGPIwEglVhCDwCz8LquiBj6tK+00QSwrmdqfOvFYsKVHNEfVFXd6Mkgtzy7br38kEhESus4EwDA/AjwyBFKCtigoN/b9Ckg44Kba19ExGi0THb9ICFB59z1RUQ1qof6TmFa1w42agBAShHgkReUFJCsQlEV8d3zTkWL64botR1fXqrQA68Z9H0RUasV0juSM7zMTkz6ugJAFhHgkQ+UFJA0pXxoOJbrO7V6v3pY2SlErcSCIBi0T8OnR2q1Qn7HkkpF7lNIHJcZAGQVAR75QEkBydPMVkNOLdd3Hct1Jt5WjUaTyw9LCPso9PqBUIJHYrjMACDbftj0CQArREkByVI0s9lqNarGk/ZiqmpUG60L+itgWVqlqorvnHa8F6bIAcvRzIbBZQYAmcUYOeSEZx9YrlptUQIFkFFBx273e27UzENVjVIp7rBihZVGWFLg2eHGH1VVS7HXGZcZAKQUAR65EUX4xkmZZYEAMsizDyz39cOYA4/lPBlXOA2XGQCkFAEeOUJJAUCGBYE3GLx+WKGg0Y8TCxvFd9Wo7unF4pTDuMwAIKVoYoe8GC8p+L7v+3HlBUM3hW8kAFJJUYhMSNyw5ys7zgAgmwjwyIegcxqm99dKCms8JwAAUomerwCQVQR45AMlBQD5EQRx/cEHg4H0u+eiN8tsTsaiGCMHANlGgEeeUFIAkG2eXbfcl/uLGfqazgX5pJkNw7Wc084OT7wBIIMI8MgHSgoAMi/ovJbeVaN6WKH8jiUEHbsrhiquUztwpg4rpOcrAKQVAR45QUkBQMYFN9ejvUDSqdccf7QtaDhjo6QzJxPLGfRddzSt0Pfd2I6v9HwFgNQiwCMfKCkAyLqol8fejiIiO3uq4/vXN0G5rIgomtlsFes1x7J1xnNjGYWiYRivH1ak5ysApBMBHvlASQFAPkS9PJRiScT3+wMZ3rSUnT3V8d3zTkXjQSQWppRNc9PnAABYHAEe+UBJAUC+FIqqiD/e2WMy0wMAgDeGAI98oKQAIOvCZpxu1zM1bRTXh4voRSTo9zZ6fsiZwOvcdK+veyJSOmyamngdu1+s0GYBAFLth02fAAAAEAkTvIhr1W0viErw4jttLxARCby244uIykoiLC3o2PWDmuU4ru/7/mjTWd91rNpBvRNs9OQAAC/Zenh42PQ5ACsSeJ1297rXm35EWGQAgJTy7APLFRGjcWFqQadec5419DAaNLHDkqKrTDWqh7p0LceNLqvA65xaji9cZgCQYiyhR1549msDlEWktI4zAYBFaeZFS++0z0VERCk3W2KfOtGtTVWrhydlYhWW49nRM6KmqYl43cd3FK3cbEm95vjDjRwAgNQhwCMfgs6560tUUNgpTFthqrCzD0DKKVr5sfiplM1mmQ4fWJ2wlYJarcTn83DYAQkeAFKLAI98iOYnV0+Y8w4AwDThx2U0rTBG2D1xjScEAJgLAR55Mv0bCQBkAr08sA7j8wmfYtgBAKQbAR75EI5fmv6NBADSj14eSFz4cTk+n3DccNiBofOQCADSiQCPnNDMhuFazmmneMIMWwBZRC8PrINWqaqu4zu1er9xUhm9HATBoH0aPkCaukMeALBxjJFDjgSeHX75UFW1VCrFHFGssEceQEqFw73UaqvJfQrJiptQOKRG/ekBAKlEBR55Mf51xPd934/7amLopvDFGECK0csDyVPKzYsdr9M+v+49flqqqrF3WNnRWOMBAGlGgEc+BJ3TML2rRnVPLxanHDZ1TSoAbBq9PLBOilY2tfKmzwIAMCcCPPJhOEaOpacAMoteHgAA4GUEeOQJS08BZJpmthpyalk1h14eWJ2gY7f78/0KlxkApBQBHvnA0lMA2UcvDyRi0Hddd75f4TIDgJSiCz1yw7MPLJdF9ACyahTfX+vlQZcxzCcIvMFgvl/hMgOAlCLAIx/C9YE9N5xgqxqxC09ZEwggxRgjBwAAXsESeuTDk/WBvu/GLjxlTSCA1KOXBwAAmIoAj3woFA3DeP2wImPkAKQVvTywTkHg3bTPr3ujF0qlPb3C/AMASDmW0AMAkBL08sBaeHbdcuNXqqlG9YTNZgCQXgR4AADSgF4eWIvxbomH+k4hWpo2uGmfX4cb0HiGBADpRYBHzkysCZTS3mFlh266ANIubGL3KqNxYWrJnw3yKrrOjEbLnFwuPwz3XGUAkFbsgUeOjI9QfuT7lutQTwCQdvTywBp4XVdE1GoldrO7Uj6pXtcc3+16pkaCB4AUIsAjNzw7WhOoGnuHlZ1nawJ9p2YXKSgASC+lbJqbPge8EdOHHSjFkkj89ngAQAr8sOkTAFbDs62wqNBqNs2ypgxpZbPZbFVVEXEt29v0aQIAsEGFoioibnfa52HQ74mIykIPAEgpAjzyIfrGUT2JXSavlE+qqoj0+sF6TwsAgDSJPhBdy/ZiPhGDzqnjT/0wBQBsHkvokQ+Dvi+vrwn0+wMRvpQAAN6ScMDBo5Kq+r5r1VxVNfb29GJRpN/v9q+jCQhGqd/uBAw7AIBUIsAjT3r9QGLb8kQVegAA3pxB33VjBxz4vuv7z9/xXdcXQzd53g0AaUSARz5ouiGu6zttrxzXqM5rO76IGDpN7AAAb8yMAw7GsQceAFKKOfDIi+EMOdWojs99D+fCO64vTJIDAAAAkGUEeORH4Nmnljtl+I1qNE7M+OX1AAAAAJABBHjkS+B1wrnvjy+Fc+HLhHcAAIbCBWrXvcdXSnvjC9gAAKlEgAcAAHhLhpvO4rDdDABSjQAPAADwdnj2geXKcIHaTtSubnAzWsBmNC7i+sECAFKAAI/cC4JAFJYEAgAwiu/xhfZhaZ4IDwBp9cOmTwBYncDr1OsHB7b35NVBu1Y7OKh3gg2dFQAAaRH0eyKiVk9il8kr5ZOqKiK9Pp+ZAJBOBHjkRdCp1yzHn7KnT3ynRoYHALxxg74vIqXitHVpSrEkIn5/sL5TAgDMgQCPnPDaji8iarX1fNmfZl5ctKqqiO+0vfhfBgDgDZleYQ8r9ACAtCLAIx+8rivT1wSKUj40RMTtkuABAG+YphvywhPt6Gm4obMDHgDSiQCPPJm+JhAAAIholaoqIq5Vtzte8FiIDwKvY9fD9vTVCvkdAFLqx02fALAShaIq4rtdz9Riv3VEFfpiYc3nBQBAqijlk0b/1HJ917FcZ+Jt1WhMWcwGAEgBxsghL0ZzbauNkx3tcWxcEHg37XPHZSwOAACRwOuM5kWAQaIAAAVRSURBVL5HwrnwZY30DgApRoBHfnh23XKndaGfMvIWAAAAADKCAI98oaQAAMB0nl0/l72TSlnhYxEAMogADwAA8EaE+83YUgYAWUUXegAAAAAAMoAADwAA8EaEU+Rcy/aC1w8GAKQOS+gBAADeiCDwBjfdcDaLqKpaKpXiDitWTPq+AkAaEeABAADeiOHM1VewSR4AUooADwAA8EYEgTcYvH5YoaDRpR4A0ogADwAAAABABtDEDgAAAACADPhx0ycAAACANQsC76Z9ft0bvVDa29N3yhoL5wEg1VhCDwAA8JZ4dt1y/di3VKN6QgN6AEgvAjwAAMCbEXTqNccXEdWoHuo7hUL48uCmfX7t+r7Qgh4A0owADwAA8FZEc+SMRsucXC4feHYtfJcIDwDpRBM7AACAN8LruiKiViuxm90VrVJVRcTtems+LwDAbAjwAAAAb0qpOG2Xu1IsrfNEAABzIsADAAC8EZpuyEsV9qDfExG1WFjfKQEA5kCABwAAeCu0SsMQca16J5h4L/DsU8cXtXpCH3oASCma2AEAALwRQcdu96Xnur6IqKpR2tP1oki/3+1fhy+KahilZ79VrDBaDgDSgQAPAADwRkRN6OdEV3oASIsfN30CAAAAWI9C0TCMuX+LLfEAkBZU4AEAAAAAyACa2AEAAAAAkAEEeAAAAAAAMoAADwAAAABABhDgAQAAAADIAAI8AAAAAAAZQIAHAAAAACADCPAAACztrrm7tbW1tbXbvHv12KvjmENnfxEAALxZBHgAAAAAADKAAA8AAAAAQAb8uOkTAADgbfn45eHhy6ZPAgAAZBAVeAAAAAAAMoAADwAAAABABhDgAQCY7u6qebwbdpgP7e4eN69m7gof9ZHf2to9vnr22jK95Zc8KwAAkE0EeAAA4t1dHW992P901u2Ovdjtnn3a/zAeyKe6Ot7dPxMR0Y8uv375mJKzAgAAmUWABwAgzl3zL1H8/nx5+zB0e/lZFxHpnu2/HJbvmrv7Z11ZcXpf9qwAAECWEeABAIhx92u7KyJydPm1/nF79PL2x/rXyyMRETn759SsfNfc/fBp9el9ybMCAAAZR4AHAOAFv/17Ymv5xy9h3XtKMk8svS91VgAAIPsI8AAAxNj++RcREel++hB2iJutRdzvvx6H6V0SSe//f3t3bNs2EAVg+G4XqskIlwlo927TMSU1gMt0aZSS6rKEMgE1QZAi1C50QckWYNKKTRHBCd9XCQJEvPbHUfc+OBUAcBMEPACMKZtdlUIIpxviVi+3vU9X83673h4/br/NuGb+ulMBALdBwAPAuLJpu92mSunlq+dqfmNtWzoV9vr7En9H/+BUAED+BDwATCrKumnbvu+7brepzqp5v13frUZufE+brm1+DnfCh6XuhH/3VADATRDwAHBZUZR1c6zm4862sbfk08N9EUJRL53w75sKALgNAh4AXjv8+BxjjHGkv892tu3/dOM/XyjhZ04FAORNwAPAa8X9Qwph6jj78Pd3CCGE9Gk1+YAlEn72VABAzgQ8AIwo6scqhGFh29fzK94Pv0573kP1WBdvPeE54a/2Uvv8qQCAfAl4ABhVNt0Q4PvtcV1bjDHG1d3QyWnTXdrzfsrtsF9/uVbCz58KAMiVgAeACUXd9sPKtrOdbSmlatd1ffsv59xls7t6ws+fCgDIU+z7/n/PAAAAAFzgBB4AAAAyIOABAAAgAwIeAAAAMiDgAQAAIAMCHgAAADIg4AEAACADAh4AAAAyIOABAAAgAwIeAAAAMiDgAQAAIAMCHgAAADIg4AEAACADAh4AAAAy8AQ0Y+q+2ThPwAAAAABJRU5ErkJggg=="/>
          <p:cNvSpPr>
            <a:spLocks noChangeAspect="1" noChangeArrowheads="1"/>
          </p:cNvSpPr>
          <p:nvPr/>
        </p:nvSpPr>
        <p:spPr bwMode="auto">
          <a:xfrm>
            <a:off x="155575" y="-3070225"/>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BUAAAAPACAIAAAB7BESOAAAACXBIWXMAAB2HAAAdhwGP5fFlAAAgAElEQVR4nOzdT4ibaZ4n+J+aOnb3Xsxe3DmUQfLBmGUPBUm9omAMMwfJbGHYxNB1yDytRNILUg7rYtnMY3pYytApwTSJdHMeusHkgjGkdJgBDyR6C7MFuyzGB0vgZrJ82MWXre7Dnlp7kCJCEaFQ6NW/V4r4fAioLOmV9LyvHoX1jd/zpzAejwMAAADYb3+WdwMAAACAywnwAAAAcAAEeAAAADgAAjwAAAAcAAEeAAAADoAADwAAAAdAgAcAAIADIMADAADAARDgAQAA4AAI8AAAAHAABHgAAAA4AAI8AAAAHAABHgAAAA6AAA8AAAAHQIAHAACAAyDAb1S/Xjil3l/pccs+7NAcn2a5Pbq+TTht7xp0sVG/Xi6XT7ppudzOo6OO2uXsV2zuZV7+xu3akwt71Jr2TFPmK5fL5Xq93d/3HruSUb/dPv1+FApH57vpE97/T//+txAArh0Bfqu6z5f6It5/3t12S7IZ9dv1sm9snOjXy6VqN03Tk5vSiNL0P3WYlS2+sPspTdO0221WS4VCub6dGJ9Hjxr16+VCoVRtNk+/HxFH51sqlOtXtJfv7IL7XQEAaxLgt2upBL9f+X3ULhdK1WY3vfxQrot+vTqnQ9y9XQwdZi2LLuxBSLvVUnnDQ4Zy6VGjdrk07704I+02S1euGr2zC+53BQBsgAC/HUmSTP5jiQR/lN+PH5Ov4Zur/O2q0hlPDBoHk5HyN3r7+ug/k1ZvOL2E404l4kA6zJ6+7wsvbN6S1nGDThsOh71W7eS3VdqtbjTS5tCj+vVS8+hFk6TW6g2HC844bX62mfPdk2654IJvtoUH8bsCAPadAL8lDx/WJv/x+u0l3/SO8nvt4cMttwlWc/K9u/ZVo7JPCfjAHeaFLRaLlUZnMB62Nh9pczFqf300CCppDQeDTqNSPPVmTM942Jv+Vj/w8wUADpkAvy33H0y+66XPflj4Re84vz+4v/1GwVqSO/s9OftgHeSFLTYGJxk+bT451LU3Rz88m/4dJWk9XVRoLlY6xyd82S92AIDtEOC3prJUgj/J73sxahZgacXG0+MI3/360IvSycP7l42CKN5/eJTg3wy33iAAgHME+O1ZJsEfzYFdLr+Pzu83deleTpM1f8tntkSatyPSdPuo6tFg0rRZWm0DodHkNWcaufRC1acfueETjLhoV6TjnbPq/Zju6jX7XGeeaYVGrnNNFj1rpnM/1ZqlOtLRdTnfJwqFen9THWbVs5j/ZDOboM1c4w3thrWppi6+sGeOzfKpz9aTN6HY+Op4XPlFv+mmO7PNXLbC3MuWpUct+5xZLJPJi43BZSsVLP8L4rJumeVXzfFzTTvQmcfOfejlF3xhC3P4xwUAiJi/ShGrOZ4iOVn/6ej/Xrwa1LR6VevN/J/p/73g0HmSWm/eCwx7tYXL4p152IWvcGHzs7xm0hqevTzLt3YzJzgen3uHzp56rXdyxLzTX6GR61yTVS70pa3J0JEWHVvrbaDDrHIWxy97/mVmW3T6kXMv8/I3rnPB5573wgu73HFzX3DpnrxE25Z9G2caef431yWXLTn1iCV7VKbnXMbMlcryLs4xbC34BXH+ei749Gf+VXP8XLXe+OLHnrmSl17wDX0cNvKPCwAwHo/HYxX4bbqsBn809/LS+nu/XjhZJPm8tFstnatk9OuX7YqUdquljW4AtWgnprRZqj9f6ZFxQUu3cYKvvy4fF4mmTobVrtLINa7JIque+yodaXs2+w6O2uWjc0tqvXFno2vC5fBpWu/NWtiTN+tkVPm5JTsvvWwrLGC/heesPDqZB1AtFVYt5I/a5dKCLdLS5tIfrpV+1Rx5/XX54sduZvW9PD4OAMCRvP+CcLWcLVcsLmadqr8vqMDPVtKS2sluU8PTVZD5NeVJLeRUMWTYmymHnGvZqiXh00WW2Rc9vefUnKeefeSp1p4+w02c4CUV+KP7jq7xcHhyFis0co1rsuSVzvTmrtKRFly1Ze7cwlnM/VDNPtm8ZqxXgV/903SJBddutTdrmZ58icwV+AtL8DOncOayner+mX4Frfqclzo3XiEiIklqtVavt9SlO/0LYmZTwAW/Hy7/dbT0r5qzJ3BxE86Pk1imG27k47DyPy4AwAkBfqPOfT9Z9GX4TH6/KMBfEk2Gp4Z/nn/QBcNJLz5gA3ls4djeBd9iL2jsvPtXPcElvjHPP+1VGrnGNVlkxXNfqSOdObkNBviVu+j5z1Tv8uC2VoBf49N0iQuv3apv1hI9+TLZA/wFH46lPzJnX2ipP2tkfM5lLBr/HhFJrdW6eID9ScvmvmHH78upexf3wCy/as78xWfR5zRTrt7sx0GAB4ANMIR+u45Hl54fRb/k+Pn+k6NRtPO3OCpWOsffirrPz49ZfD3ntlhqKaZsTtpZ680bvTy7XPUpJ3sw13rz23Jyhjs4wfnjjFdr5MrXZFlZzn3djrQ9672D/frxgOGkNRws2gVsfbv/NK3+Zm1rxPyyjjbYiKT1aP5H5sG8ovfOn/NEsdEZjIfnB8dMpd1m82iA/cUti9pX896w46X+Ltt+bt3fhxc24eTSbGz9/F19HACAWQL8ll2Y4JfM70fL1F/wpSwiZr+ZHX+hK96+O70p7VYLhXK93u6vtT7zZWbaedEJzSxXPWv45ijkXnwljs/weI7ttk7wgtSzUiNXvyaLrXTuK3ak7dnIO7ib9J7np2nlNyvv/B6VzjTFXfq2LB8ot/GcZxSLlUZnMB5PhoO3arXkTJpPu83ziw9c+peFpZu+2u/DUy54ZOnOWn8tPLbzjwMAcIoAv20XJPhl1687/jqX3CldeNDJd/njL3QzyzJFRNrtNqvVUuloO6FLdz3LbKl2zvsGeZJVutXChY7W4zr5Wr6lE7x7e96369UaufI1ucwq575qR9qetd/BtDm7ktZllc117OWn6ZI3a35P3oqTj8cSx45Go36/3a7Xy4Wzq+yt/PpbeM6YRPlGpzMYTMP8bJRPmxcs0bbuZV/19+GMRZ1mI3b9cQAAThHgt25ugl96/fnVX7YxmL91TzodCVq4YCzomhZ9gT0p3azsJKvkdYJLOBuoNn5N9vjcM9jwWWxmfe35rsYF35bjvzfMzY6jU7uFl0qlUrXabHYXL2J+iW0850KTuvxgdjW47tcn3S3LnzA2agd/aJvDxwEA8iTAb9+cBH+U37dbKyk2BvOWOz82dyzoIbnyJ7jA1Tj39c8iaQ2Pl8baZoS/Ihd8G2bS65k/VY369XKhVKo2u2m6qWy96ecctad/Bigss+tZsdI5Xrdim2M+9p6PAwDkRoDfgZMEPx3weJzfNzRN9eQb9Pla75kZncm5GZ0bDj2LSkKL61RLLeB9fgLpbk9wpUaufk0uselzX9SRtmfls0hqvfGgUZxZ1WurEX6dpm5BPm/WnHZMf5vF2QFFczYLT5IkqdVqrcnWbHN3blts8895MgRmyYUfNjCOaCkr/j7cpX36OADA9SHA78Jxgp98RcyS34+nSC9alOlkCOuiRhQrjUZnMJh84ZrZrXcjhaSV23nydXjd0aBbPMHVGrm59+5Sl5/7DhuzsozvYPLweL2w3UX41Zqa0SG8WUcuyu8nq6nPbBY+GAwGnU6n0ahUiiskz20858wqFKsv3bjML4jlSv2b+324S9v9OAAApwjwO3EqwWeqvx8/8tSUy9NmdjCafoO+9LtisdIYrFD/2lQ7Z52ElYu/6x2fz9GYzF2f4EqNXP2aLLTaua/WkbZn0+/gFiP8vn+atv9mXWzU/qw5v/5+shBf62lnbrTO3ve38ZwzF3vB1T4x80eEmZEPxysKps0n8zvJyR86Fr9fK/2q2aXdfxwAgFME+N2YSfDtH95kGT9/8vVyfjAZ9evVc9/klwkAG153KUs7Mz1wNiQcX7Ndn+BKjVz9mizZlkznvlJH2p7Nv4Nbi/B7/mnKL7+P2uXScXw/s3/aZRdk1C5n7vvbeM44tZdj2iyVFy2+Nupf9AeLmV395naS/pPmUvl9xV81O5TDxwEAOGWJaXYs7bjukLSGZ+46u2rvoiPOzH6crWYktVbv6IHDmSWRzz7j7MsltdbRcNN5DzzzaiePPN/EJc9+cTvPP/Opcs3J2Njx2VWSZlu64gnOf4cuvPRrNnKNa7LIqm/uKh1pwVU715psHWbVszh+3JyXOznDi7rY7O1L37j6p+kSCy7sam/WMj35Eouu77QFw97Z1cvOv9pM+099WuZ0/aV/Ba3xnJc4UzGevMmzvyHObCM35/nPdZLjO3qz95w6o/nv/5q/ai583y7sGws+wpv9OKz+jwsAcEyA36hF36FOJ/iFB5z7brjEgMRzTzh/n5+VHrf0d+HFr5nUahdFg2Uae/G3zgwnuHqAX62Ra1yT1S/0Bec+Xq0jXXjVLm7Lkh1mtbNYGDBnn/LSP9wsf+PKF/wSCy/sep/69QP80uafdYbnufCvEMemZ7P6c15+2llGfa96xmcfd9H7v8qvmo0E+HPPvtmPwzr/uAAAU4bQ78zMVMvMYx8rnfG5CtOMpNYbnluOuNgYDC/c5Gfh4746+0126eWULtwfOCKp9QaP7ix84CVn2Dkz8nTVE1zZKo1c45qs05S44NxX6UiXt2XVDrOFd7DYON7lK7rVZTYGW/Z5d9zZYjtv1qYltdZFrZh9K+Y+sndcmT6zVt/FPWr157xUsdIZn6/jz3uNBWc8WPQMSWvp92u1XzUry/wRzuMfFwDgSN5/QbhaFhdBLhk/eHnxbDKMc+bPAMmpoZrzH3P2QRGRnBv3eO6FTg0XTVrZqiTD049PktqkkUsMzj07UPXyM8x2gutU4Ndo5BrXZImmZHtzx9k70uXFvXU6TMazuLwXzanCr1uBX62pl7r0wo4zvlm7qcAnSVJb8qTPfliS2cu1oLWLetSqz7nsBZhuiXbmXV7+bT7fvovesEve/0y/ataowE8aPfeCb/7jsOY/LgBAYTweX/AlDQAAANgXhtADAADAARDgAQAA4AAI8AAAAHAABHgAAAA4AAI8AAAAHAABHgAAAA6AAA8AAAAHQIAHAACAAyDAAwAAwAEQ4AEAAOAACPAAAABwAAR4AAAAOAACPAAAABwAAR4AAAAOgAAPAAAAB0CABwAAgAPws7wbcEV8+PAh7yZcIzdu3AjXnG3Sx9g2fYwd0M3YNn1s9ybXnOtMBR4AAAAOgAAPAAAAB0CABwAAgAMgwAMAAMABEOABAADgAAjwAAAAcAAEeAAAADgAAjwAAAAcAAEeAAAADsDP8m4AAFwvf5P+ecT/FxERf/53yT/n3BoA4HAI8ACwXX+T/vmSd8nzAMAChtADwLb8TfrnC9L73OO31xgA4NAJ8ACwFaul8ayZHwC4PgR4ANi8NUO4DA8AnGcOPABs0qay9+R5zIoHAI6pwAMAAMABEOABYGM2PvTdWHoA4JgADwCbsaWwLcMDABMCPAAAABwAAR4ANmCrdXJFeAAgBHgAWN8OArYMDwAI8AAAAKxg1G/Xy4Vj9fYo7xZddfaBBwAAILN+vVTtnrrldjGnplwbKvAAAABkNGp/PUnvtdZwPNGp5Nymq0+ABwAAIKPhmzQiImoPGuruOyPAA8Badra8nHXsANg/yZ1S3k24TgR4AAAAOAACPAAAAMsatcuFQqEwXb8ubZYmS9CX26OTO+v90yvUl8unFqgf9dv18szy9eVyvd2/eAX704vdT4+dvlKh3t/u6e4XAR4ADsDfJf+cdxMAYGnP66Vqs5se/d/07vEC9aN2uVCqNrtpenJ0mnab1VKhPCeMHx9+cnC3WS2V28OttX2fCfAAsJbdROu/Sf9chgdgHxQbg/F4PO7VIiIiOVqDfjC7ll232z25a9hr9R5NFqgftculZhoRSa3VO1q8fjwc9mpJRKTd6pkM369PDo+kdnT4sNeqJZE2q800rh8BHgAAgA2r9Y4ifbHSqBQjIkbtzyapu9YbdKa3RUQUi5XOYNiaZPivTwbbH+1Ul7SGg87R4cVKozOY/vXg+hHgAQAA2Kzag3Obwo9+eDaN7/M2jC82nk4ifPPJtAjffzKN+1+d26iu0rmmEV6ABwAAYKPm7C53nN/PR/uJ4u27ERHx+u0oImL09nVcfHzlwbVM8AI8AOw7s98BODAni9YdG76ZTFrvVgsXOFrY/s1w9vgLlO4km2/23hPgAWBdWw3Yf5f8sxXsALi25tTyrzEBHgA2YHsBW3oH4Eqp9caXODVFflqPJyIEeADYZ6I7AFfF0Zj36RT3pY+/wCUj7K8oAR4ANmPjYdvgeQCukKM16tJnP8xP8KN2uVAoFArlyUZyxfsPk4iI7vP+vIOnS9xdMwI8AGzMZsO29A7AVVJ51EoiItLmZ+05Ef7crnHHCb5aPxvhj3eUv24EeADYO3I7AFfQ0VbvkTZL5Xq7f5ziR/12eboGfdJ6VDl3fLc6c/ioXy+Xrmd8F+ABYLP+LvnnNeP38ch5MR6AK6bYGAynGb7brJaO9o8rVSeBPGkNB43ivONnDi9Vu2lEUqtdx23kfpZ3A9b06ptfP35578sXX3x8/r73r75/9vc/vnz3LiIibt2696vfPPzk45vznmHOM1/wpACwhEkIX+2xRs4DcIUVG4Px/X77ydfPXqfpUR09SWoPv3rUqJzbPH7m+GY3nT229EO5u7tW74vDDvCvvpmbvSd3NR6/fDdzw7t3L989fvnjp9+2P5nN8O9/+sfttQ+Aa2wSwpeP8ZasA+CQVDrjcefcrcXGYNy49LHFSqNTufywM8effrXllrK/ag43wL9/9c3nC+L745fvIm7d+/K3X0xq7u9fff+7x9+9e/fd5998NFta/+NP70K5HYBtWVCKP3OX9A4ALHaQAf79q++f/f13p+rrp+///u9fRsS9L9snqfzmx5+0v/zp149fxsv01RcfH93+Kn0ZEbc++qstNxmA6+tMLD8O7RI7AJDJ4QX49983Pv/uXUzK60k6rwo/raonZ2vqHyf34uXL+Mef3sd0KvxkAP2tX/3y7Mx4ANiSv0v++caNGxHx4cOHvNsCABySwwvwERG37n06WY/u1dzNAz7+4sWLL5Z6oj/+9C7i1q8++uP33/xuWtK/deveb47G3QMAAMCeOLwAf/OT9otPVnvodLz8Sb19UoB/993jxycHvXv38vHnFy1sHxHxi1/84vyNf/jDH1ZrEyub1K9ge/Qxtk0fYwd0M7ZNH4Ndukb7wB/NjP/NySr0k7H2EbfuffntixcvXrx48e23n967FREvHze+f59TQwEAAFio2BiMx+PxuFPJuyW7dHgV+BW9+ubz795F3Pr04UlhfbqF3OxidzdvfvJF+6P49eOX7378/ftPPpkzkn5usd08xl0yd5Rt08fYNn2MHdDN2DZ9bPeMd+B6VOBffdN4/DLi1r0vT20Cf/OT9osXL86Plf84uRcR7378vRo8AAAAe+LqB/j33zd+/fjlu7j16bftZfd6/6uPbkXEu5/+uNWWAQAAsGv9eqFQqPfn3jfqt+vlcmGqXK63+6MLnmGOC550c654gH/1TWM6cv7b9rzh8AvZHR4AAOBq6der3QvvKpeqzW56vNlZmnab1VK5fSbDj96+3mIDF7nCc+Dfv/rm86OB83NL79Md5ecsOD9Z3O7nH9lLDgAA4IxP/rf/N+8mTH3/3/9XWQ4f9eulBfG92k0jklrvaadSnBze/qzaTNNmqX57drW84Zs0Imq93a+gd2Ur8EfpfcHA+Zsf/Twi4mX66vTtR8vVJ0sOuAcAAGCvjfrtevni9B6j9tfdiKj1BtP0HhHFSmPQq0VEdJ/PDI7vP+9GRHKntMXmXuBqBvj33zeO0vuigfMfP/x0umXcN6+m69W9Pxl0/1B+BwAAOHyj9mRsfCS13nASyc+aVtUfnK2pVx7UIiJevz0eRj8ZQJ88vF+MnbuSQ+hfPfvuXUTEu+8+//V3c+4/HjR/85Pffvrj59+9e/fy8ecvTx/x28xT5gEAANhTSa311aNGpRj95/PurnTG485STzR8k0YkD28P2/XPmt00IiJJal89Pancb89VDPCv0peXHzR185P2i1+++uZ3f//y3buIiLh1695vfvvFx9I7AADA1VBsDMaN1R46HS9/Um+fFODTZrV6clCadqul7g4mxR94gP/4ixcvvljqxgVufvxF++MsDwAAALi+Llo6bhuL2y1Ypm4Ha+kdzYz/qnFcXZ+MtZ9d7G40aj/5rNlNu9XyneGgsc06/IEHeAAAAHZrl6vQ57nifb9eaqYRSevRSWF9uoVcrTc4rrYXi43O4HYUqt302Q+jxjYT/NVcxA4AAIBtGY/35Wd7+vVytRuR1HqniurFxmA8Hp8fKz9Z7C599sOZPeM3SwUeAACADMaxzeS8B0bt8rT2vvyQ+NKdJCJN3wwjtleCF+ABAADIYqul77z16+VqN2N6P7bl3eENoQcAACCL8d78bNioXy9UJ/vFj+em91G7XCgUCvX+uXsmi9vdvb3VveQEeAAAADLJPbhvJcH366Vqd1J6v2g/uOLtuxER3ednEvzRcvUPtruPnAAPAABABuO9scGTGrXLR+l90cD5yqNWEhHdarnen65XN+rXy+eXq98KAR4AAIBMci+8b7wC33/STCMi0mapMM/xoPli42kriYi0W50eWap204io9Z5udQ/4CAEeAACAbHLfPW7j28j1n3eXPrbYGIyHvVqSHN2QJLXecNypbDu+W4UeAACAbDa/etwOVTrjcWepGxcoVjqDSpYHbIYADwAAQAabnXzO8gR4AAAAMhHg8yHAAwAAkIUKfE4EeAAAADIYq8DnRIAHAAAgCxX4nAjwAAAAZCG/50SABwAAIBMJPh8CPAAAABnYRi4vAjwAAABZCPA5EeABAADIRIDPhwAPAABAFvJ7TgR4AAAAMjAHPi8CPAAAAJkI8PkQ4AEAAMhCBT4nAjwAAAAZjFXgcyLAAwAAkIUKfE4EeAAAALKQ33MiwAMAAJCBIfR5EeABAADIwhD6nAjwAAAAZGAf+LwI8AAAAGQiwOdDgAcAACALFficCPAAAABkIL/nRYAHAAAgEwk+HwI8AAAAWSjB50SABwAAIAP7wOdFgAcAACALFfic/FneDQAAAAAupwIPAABAFirwORHgAQAAyMAc+LwI8AAAAGShAp8TAR4AAIBMBPh8CPAAAABkMFaBz4kADwAAQBbye04EeAAAADL5l7wbcE0J8AAAAGShAp8TAR4AAIAMbCOXlz/LuwEAAAAclPF4X35W0a8XCoV6/4J7R+16uVyYKtfb/dE6h22YCjwAAABZHHIBvl+vdhfcWTh1b9ptVrtveuNOZZXDNk8FHgAAgEzGe/OTyehs8j5tmu2TVm84Ho/H42GvlUREt1puj7Iftg0CPAAAABmM98bybR712/VyaUF6j1H7625E1HqDRqUYERHFSmPQq0VE+uyHUcbDtkOABwAAIIvcp75nnAM/apdL1WY3jaTWG/Zq84/54VkaEbUHp4fBVx61ktlovuRhWyLAAwAAkEnuI+ezD6FPaq3ecNCZVs3PG76ZF8wjirfvRkT6ZpjpsC2xiB0AAAAZZBq7vg+KjcG4sfiQ0dvXEZHcKZ27p3QniUhfvx1FpbjsYdsiwAMAAJDBf/qfynNv/zdPBpt/rUfzX2tLL7fnBHgAAAAy+DdPfrySr7VI+mYYcXlpfcnDViXAb8aNGzfybsK145qzbfoY26aPsQO6Gdumj11TBzaCfhPmjZpf/bBVCfCb8eHDh7ybcI1M/p1wzdkefYxt08fYAd2MbdPHdm9//lwyvo4Jfi9YhR4AAIAsct89LuM2cku4eBX5ybrzd28XMxy2LQI8AAAA113pThIRr9+e3cj9zLrzSx62JQI8AAAAGYz3xgZPqnj/YRKRNp/0T93cf9JMI5KH94uZDtsSAR4AAIBMxnvzszmTaB7darnen9TXR/12udqN08F8ycO2wyJ2AAAAZLDZ0vfeKDae9t6Uqt20Wy11Z26v9QaNYubDtkIFHgAAgExyL7xvoQIfEcVKZ9hr1ZLjG5JaazjuVFY7bAsKV/RvJ7tm/4xdsmcJ26aPsW36GDugm7Ft+tju7c82cvf+/X/KuwlTL/+Xf5N3E3bKEHoAAAAyUAXOiwAPAABAJv+SdwOuKQEeAACALFTgcyLAAwAAkIGV1PIiwAMAAJCJAJ8PAR4AAIAsVOBzYh94AAAAOAAq8AAAAGRgDnxeBHgAAACyEOBzIsADAACQiQCfDwEeAACADAyhz4sADwAAQBbye04EeAAAADKR4PMhwAMAAJCFIfQ5EeABAADIYKwCnxMBHgAAgCzk95wI8AAAAGRhCH1OBHgAAAAyEeDzIcADAACQgX3g8/JneTcAAAAAuJwKPAAAAJmowOdDgAcAACADQ+jzIsADAACQhfyeEwEeAACATP4l7wZcUwI8AAAAWajA50SABwAAIANz4PMiwAMAAJCJAJ8PAR4AAIAsVOBz8md5NwAAAAC4nAo8AAAAGYzHVqHPhwDPgfnr74YRw8l//8OnpXwbAwAA15ER9DkR4Nl3f/3dcJm7hHkAANgRc+BzIsCz1xak97lHivEAALBtYyX4nFjEjv21fHpf5yEAAEA24735uWZU4NlH6+RwpXgAANiy6xed94MKPHtnI1V0pXgAANiW8Xhffq4ZAR4AAIAM8k7tJz9LNHbULhcWqvdPDu7XLz8mTwI8+2WDlXNFeAAA2Ircp75vaQ786O3rTT/lZgnw7JGNR24ZHgAANi//0vvyQ+iLjcF4jmEriYhIWsNO5fjY4Zs0Imq9c0fPHJMri9ixL4RtAAA4EIc++XzU/qyZRiStp43iya39592ISO7s73rYKvBccf4uAAAAmzWvop2P1do/P75PB9AnD+8XL3pg7gR4AAAAro/+k2YaEdbV1p8AACAASURBVLWvGqeT+vBNGpE8vD1s14/WvSuX6/1RPq2cyxB6AAAAsjjk/dtG7a+7EVHrnZ3XPinAp81q9eS2NO1WS91ab18mwQvw7IXtDXT/h09Lf/3d8B8+3d95LAAAcFj+9//wP8y9/Rf/Y3fjr/WH/1C76K6VXm5Sfk9aj84l8skKdhFJrfe0UylGxGjUfvJZs5t2q+U7w0FjD0bWC/BccebAAwDAZv3ibzqH+lrTdermzHOfbiFX6w2Oq+3FYqMzuB2Fajd99sOosQcJ3hx4AAAAroOj4fNnZ79HHG83d26sfOVBLSLSZz/sw1x4AR4AAIAsct/+PcM+8DNGPzxLI6L2INOE9tKdJCLSN/swsleA54oz+x0AADYr79R+8pOt3ZNZ7hnz+9R+7A4vwAMAAJDFeG9+spjOf5+fxEftcqFQKNT75+6ZxP67t/OfAS/Asye2Vye3BD0AAGxY/qX3FYbQT1apm7d+XURE8fbdiIju8zMJ/mja/Epl+4079FXoX33z68cv73354ouP5937/vtvfvfjy3fvIiLi1r1Pf/Pwk49vrnwYAAAAkbn2vRcuqaRXHrWSbjPtVstxvI1cv/5ZtXvBrnO5OOwK/KtvHr9ccOevP//uKJZHxLuX3z3+/JtXKx4GAABARMR4b2Ro9LQAf/FU9mLjaSuJiLRbLRUKhUKhUKp204io9Z7uwQ5yEXHIAf79q29+vTC+P34ZEbc+/fLbFy9evHjx7Zef3oqIl48b37/Pfhg7sKWB7sbPAwAA0wL8QsXGYDzs1ZLk6IYkqfWG40k5fi8cZIB//+r7bxqfL0jv8f77v38ZEfe+bB8Nhr/58SftL+9FxLsff/8+42EcJtEdAAC2Ivep7yvMga90xuPxeHBZLb1Y6QwGRwX+wWCPwnvEIQb49983Pn/83ct3cevel99+eW/+Mb//8V1E3EtOz4z/+OGnt2aj+ZKHsTMbjNz/8GnJ8nUAALANeaf2k5+8r8SuHV6Aj4i4de/TL79tf3HhSnN//GleMI+4+dHPI+LdT3/MdBi7tKnILb0DAMC25J/cs1fgr4TDW4X+5iftF58sPuT9T/8YEbc++qtz9/zVR7ci3v3jT+/j45vLHnbWL37xi/Mv+Yc//GGp1rOU4ZqP/4//7pf/9m9/f+PGjY20hmtLF2Lb9DF2QDdj2/Sx6+raJec9cZgVeK60//jvfrnmY//t3/5+nScBAAAWGe/NzzVzeBX4DXj30x8jLt/o/YLD5hbbP3z4sImWMTUZ/f7X32Urxf/Dp6V/+7e/nzzWO8I6JsUEvYjt0cfYAd2MbdPHdm9/xjtcw8nne+JaVuDnjZpf/TC2JuskdvPeAQBgF3Kf+m4OPOyhBaX4yTrzZ44EAAC27vol5z1xJQP8zY9+HvFu3gj4ybrzP//oZobDyN9sOD8O7ertAADAtXIlA/yFq8ifWXd+ycPYK//wacmEKwAAyNF4/C95N+Gauppz4G/+8le3It599+zVqZtfPfvuXcStX/3yZqbDAAAAIHdXM8BPo3m8fNz45tX7iIh4/+r7xuOXcTqYL3kYAAAAx3Jfu84idlfLzU9+++VPnz9++e7l489fztx+78v2JzczHwYAAMCUbeTyckUr8BFx8+Mvvv3y03u3jm+4de/Tb1988fFqhwEAADCRe+H9ulbgC+Prd87bYEG1XbKIHdumj7Ft+hg7oJuxbfrY7k2u+T74bz77X/NuwtT/9fR/zrsJO3VVh9ADAACwFcrAeRHgAQAAyESAz4cADwAAQBbye04EeAAAALIwhD4nAjwAAACZCPD5EOABAADIwCJ2ebm6+8ADAADAFaICDwAAQBYq8DkR4AEAAMhgbA58TgR4AAAAslCBz4k58AAAAHAAVOABAADIwCr0eRHgAQAAyESAz4cADwAAQBYq8DkR4AEAAMhCfs+JAA8AAEAmEnw+BHgAAAAysIhdXmwjBwAAAAdABR4AAIAsVOBzIsADAACQwdgc+JwI8AAAAGShAp8Tc+ABAADgAKjAAwAAkIFV6POiAg8AAEAm4735WVK/Xpir3j975KhdL5eP7i7X2/3RRq/celTgAQAAyOLgKvCjt6+XOq5fL1S7M/8/7Tar3Te9caeynXZlpQIPAABAFrnX3bMW4Idv0oio9cZnnUrm/Xq1GxFJqzccj8fj8bDXSiKiWy2396QML8ADAACQwTjGe/KzZIP7z7sRkdwpLTpo1P66GxG13qBRKUZERLHSGPRqEZE++2E/ErwADwAAQBb5J/ejn6VMBtAnD+8XFx30w7M0ImoPTo+WrzxqJfuT4AV4AAAArrDhmzQieXh72K4fLU9XLtfPrE43HWX/4Oxs9+LtuxGRvhnuqrWLCPAAAABkkXvhPVMFflKAT5vVarObTm9L0261NLsG/bRKP2eUfelOEhGv3+5DCd4q9AAAAGTw9sXfzr299OsvNv5awxffXHTXsi83qa1HJLXe006lGBGjUfvJZ81u2q2W7wwHjUUj6/eLAA8AAEAGpf+ueUCvNd1CrtYbHC85Xyw2OoPbUah202c/jBrLJPj0zTAi96RvCD0AAABXVrExOLdhXERE5UGWBeYvWcJ+R1TgAQAAyGC87PLv+610J4lI96O0viQVeAAAADIZ783P2qal9YsXm59Mob97ex9CvgAPAABAFrkvPp9hFfpRu1woFGYXnD9yOplftNj8xcvT50CABwAAIIvc6+4ZCvCT0np0n59J8KP2192Y2fi9eP9hEpE2n5w+rv+kmUYkD+/vQwFegAcAACCLvMvuJz/LtLbyqJVERLdarven5fVRv14uNdOIpPXoeG27SYKfPW7Ub5er3dif/G4ROwAAADI5rEXsio2nrWelZpp2q6Xu7B213tPZHeSKjae9N6Vq9+xxtd7ebBWvAg8AAEAmuQ+dz7aIXbExGA97tSQ5uiFJar3huFM5k8uLlc6w16odHxZJrTU8vwFdflTgAQAAyOKgCvBTxUpnUOkscVijU2lcflw+BHgAAAAyWHLyORsnwAMAAJDFYc2Bv0LMgQcAAIADoAIPAABABmMV+JwI8AAAAGQiwOdDgAcAACALFficCPAAAABkIb/nRIAHAAAgA9vI5UWABwAAIAtD6HMiwAMAAJCJAJ8PAR4AAIAs5PecCPAAAABkYB/4vPzZ2s/QrxfK5Xp/NNpAawAAANh74735uV7WD/ARkabdaqlUKJTL9XZfkAcAAICNK6w9+GHUr39W7aanbktqra8e3a8Ui+s9NQAAAPvmX/3rz/JuwtR/+c9P827CTq0f4KdGo/6Tz77upqeSfJLUHn71qFG5+kH+w4cPeTfhGrlx40a45myTPsa26WPsgG7Gtuljuze55vvgX/3rT/NuwtR/+c/f5d2EndrIEPqIiGKx0hkMxuPxsNeqJcnkxjTtNqulQqFgbD0AAMAVMR7vy881s7EAf6xYaXQGg/F4OOy1atMgH6eCvCQPAABwuHJfuu6armG3hQB/pFisNDqD8Xg4PKnIT4J8abJs/dZeGQAAgK3Ju+x+8pP3ldi17QX4Ub9dL5cLhVKpeWZm/HTZ+kK53t/aqwMAALAduRfeVeA35Ci3F0rV2eCe1Fq94XA8Ho/H4+GwV0siIu1Wy22FeAAAgMOSe3C/pgl+UwF+NOq363Nye1Jr9Ybj8XjQaRzvKlcsVjqDca8WEemzHyR4AACAQ5L/2Plruojdz9Z+hlG7XGqeGSK/zEbwlQe16HbTN8OIq7/LHAAAwFWxqc3IyWr9AD98c5Les+/7ntwprd0CAAAAuPLWD/ARSxXczys96A0flbI9BgAAgJypwOdk/QBf6az45hUrlbVfHAAAgN0S3/OymQo8AAAA14YIn4/t7QMfETEaWWMeAADgasl98fnrugr9BgP8ZAf4ev/klv6TUqlQKJTr7b4gDwAAAGvYUIDv18tndoCfkXab1dKpZA8AAMCBGu+NvK/Erm0iwI/a5Wp3mtxPbQtXedTrtWpJEhGRdqvltjo8AADAwRvvzc/1soEA33/STCMiqfWG4/GgMbstXLFSaXQGg/GwlURE2nyiCg8AAHDgcp/6bg78qvrPuxGRtJ52Khdu6V5sPG0lEdF9LsEDAADACja1jdzd2xem94iIKN6+GzFvgjwAAACH5BpOPt8Tm1qF/vXbxfPbR29fb+iVAAAAyFXuU9/NgV9R5UEtLp3fPp0nX3tQWfv1AAAAyFPuU9/NgV/ZJMFHt1qut0fn6/CjUb9ernYj5HcAAIDDl3vZ/ZrW3zczhL7S6dUiItJus1QqFArlE4VCoVSa7jFX63XkdwAAgEOXe+E9ewV+1G/Xy+XCVLlcb/fnTAPv1wtz1fdkOfbNLGJX6Qx7dz6rNier1KXp2dXqklrraaexeJk7AAAADsKBFb/79fK0rjyVpt202n3WGp7eCH3v127b1Cr0xUpjMG6MRv0fnjx/9vr4pO/efXjnwf3GxRvMAQAAcFgOK7/369VuGpHUekebn4/67c+qzTRtluq3xzMjxYdv0oio9cb7Onp8UwF+olisNDqVxkafEwAAgD0yPqQEP2p/3Y2IWm9wksqLlcag96ZQ7Ub3eb9TObq9/7wbEcmdUi4NXcamtpEDAADgesh98boMq9hNq+rnVlSfrsY+syP6ZAB98vD+/o4g32wFPiJiNGcl+mPF4v5eCgAAAJZxQBX4Smc87ix15PBNGpE8vD1s1z9rTqbMJ0ntq6Nx9/tgQwF+1G8/+brZPbt43Tl7PJkAAACAZVyFDdin4+VP6u2TAnzarFZPDkrTbrXU3Z8cu5EA36+XJhu9AwAAcMX93//HD3Nv/6//2+rc29fx//yfvYvuWufljmbGf3WyCv1krP3sYnejUfvJZ81u2q2W75xZrz4nGwjw0zOPiKRWe3jnwe3bFx9b2t/VAAAAAFjCNoL6Tl+rXy8104ik9eiksD7dQm52sbtisdEZ3I5CtZs++2HU2IMEv36AH/3wLI0wOh4AAIC916+Xq92IpNY7VVQvNgbjeTuqVR7UorsvCX79Vegn4wxO/ekCAAAA9s2oXS5Uu2kkreFg2QJ06U4SEemb4VZbtpxNbSN393buf4sAAACAC/Tr5enI+RUmtO/H7vDrB/jJnyNmNs8DAACAPTLq1yel91pvPDe9j9rlQqFQqPfP3TMZdL4fNev158AX7z9MmumezAgAAABguxasDL+fphunLSq9F2/fjUij+7zfqcyOrT9arv7BXswZ38AQ+mLjaSuJtPlZva8KDwAAwB4ZtcuXpfeIiMqjVhIR3Wr5ONmOTgbd78mab4XxeLzeM4za9Sdv4nW3O90zL6ndvXvhwXceda5mmf7Dhw95N+EauXHjRrjmbJM+xrbpY+yAbsa26WO7N7nmZNSvF6rdBffP7Kc2ak/y+rkjhpN94fO3/hD64Ztud+ZypGk3PX/GR2oPOrEfJw4AAMBV13++KL2fVmwMxvf79c++Pgq1SVL76um+hPeITQR4AAAA2EuVznjcyXB8sdIZVLI8YKfWD/BZrwcAAACQ2ab2gQcAAAC2aEsBfjSyID0AAABsziYD/KjfrpfLhUKhUCiVSvV+RES/XijX2/aXAwAAgLVsKsCP+vVyqdqctwJ92m1WS+VJngcAAABWsZkA36+XqpN94JNarVVLTu4p3UmSiIi0Wy231eEBAABgNZsI8P16tRsRUesNx4NOp/Hg7sl9xcZgMOzVkohIm09U4QEAAGAlGwjw/efdiEhaw4v2ty9WOk9bSUR0n0vwAAAAsIr1A/zo7euISB7en5/eJ4r3H0rwAAAAsLL1A/zwTRoRd28vyu8Rxdt3F94PAAAALLClfeABAACATVo/wJfuLDM4fjpR/k5p7dcDAACAa2j9AL/M9PZR++tuxOUD7QEAAIC5NjCE/ijBV8v1/pyd3kf9ernUTCMiaT2qrP9yAAAAcA1tYg58sTHZJS7tVkuFQrn89euIiNdf1+vlcqFQqnbTiIik9bSh/g4AAAAr+dlGnqXYGAyj/lmzm0akaRoREWk6Ce4REZG0hgPxHQAAAFa1sVXoi43OYDjstWpJkpzcmiRJrdUbjqV3AAAAWMdmKvBTxWKl0ak0NvmUAAAAQGw4wO+L9983Pv/u3YID7n354ouPp//96ptfP355yTEAAACQs00E+NFozuLz8xWL+zaU/v1P/5h3EwAAAOBS6wf4fr1U7S57cK037mx/K7mbn7RffHL+5mlh/tan386U1v/407tQbgcAAGDfbWwRu733/vvfffcu4tanv/3k5smtr9KXEXHro7/KrV0AAACwhPUr8KVHvd6DC+57+/b5m2fdbhoRSav31e0oldZ+vdXMj+/TAfS3fvXLmxc8DgAAAPbC+gG+WKxcOLG9UqlEo9MZtculZvPrt8NBJacp8K+effcuIu795pPTSf2PP72LuPWrj/74/Te/++7lu4iIW7fu/ea3X3ws0QMAALBPCuPxeAcvM2qXS800aQ1z2RB+Ovn9/ET3i5erXzAp/he/+MX5G//whz+s3UwAAAC40I7mwBfvP0wi0mc/LL1e/QZNyu+3Pn14LpFPVrCLuHXvy29fvHjx4sWLb7/99N6tiHj5uPH9+103FAAAAC6yq33gi7fvRqTpm2HErkvw03Xq5sxzn24hd+/L9nG1/ebNT75ofxS/fvzy3Y+/f//JJ3NG0s8ttn/48GGDTWaxGzduhGvONuljbJs+xg7oZmybPrZ7k2vOdbarVehHb1/v6JXOeP/937+MObPfIybbzb14cX6s/MfJvYh49+Pv1eABAADYE7sJ8KP+k2YaEcmdXa9C//73P76LiHtJpl3e/+qjWxHx7qc/bqdRAAAAkNX6Q+hH7fqTN4sOeP26m6YREZE8vL/r8fOTWe4Z8/uU3eEBAADYG+sH+OGbbre7zIFJ6+nOl6Cfzn+fn8QvXJx+Gvt//pG95AAAANgTOxlCnyS1Vi+PHeQmq9TNW78uIuLmRz+PiHiZvjrzqOm0+ZXK9gAAALAN6wf4Smd8mcGg06jksP/7ZZX0jx9+Ot0y7ptX0/Xq3r/6ZrI1/Lxd5wAAACAvu9pGLhfTAvzFU9lvfvLbT3/8/Lt3714+/vzl7B33vvztvB3kAAAAICe72kYuF5MC/EI3P2m/+PbLe7duHd1w69a9L7998cXH4jsAAAD7pDAej9d9jtFotPqDi8U8xtZv3IcPH/JuwjVy48aNcM3ZJn2MbdPH2AHdjG3Tx3Zvcs25ztYfQt+vl6pLrUI/X6037lTWbgQAAABcbVd6CD0AAABcFetX4EuPer0Hb59/3eymERFJUnv48MHt2xER8fbt82fPuunkjlrrqwe3zz+8tHYLAAAA4MrbxBz4GLXLpWYaSav3dN52caPpKPuklcde8Lth8s8umXDFtuljbJs+xg7oZmybPrZ75sCzgSH0o/ZnzTSi1htcsNl7sdIZtpKItPmkv/7LAQAAwDW0foAf/fAsjUhajxYtRVe8/zCJiO5zCR4AAABWsH6AH75JI+Lu7cVj44u37679SgAAAHBtbWoV+tdvF+8FP3r7OiKSO5asAwAAgBWsH+BLd5K4dH57/0lzmTo9AAAAMNf6Ab7Y+KoWEdGtluv9eWX4Ub9ernbj0nnyAAAAwEXW3wc+otLp1brVbqTdaqkbSVK7ezTf/fXr6SbwEZG0nl7VPeQAAABg2zYR4CMqnWEvPqt204hI05PQfiSptZ52xHcAAABY1aYWsStWOoPxsNeqJUlycmuSJLVWbzgeSO8AAACwjs1U4KeKlUan0tjkMwIAAAARm6vAnzEaLd5VDgAAAMhikwF+1G/Xy+VCoVAolEqlej8iol8vlOvtuavTAwAAAMvaVIAf9evlUrV5fv26iLTbrJbK9UXbxAMAAAALbSbA9+ulyRL0kdRqrdrMMnalO5NF7dJutdxWhwcAAIDVbCLA9+vVbkRErTccDzqdxoO7J/cVG4PBsFdLIiJtPlGFBwAAgJVsIMD3n3cjImkNO5X5e8UVK52nrSQius8leAAAAFjF+gF+9PZ1RCQP7y/a6b14/6EEDwAAACtbP8AP36QRcff2ovweUbx9d+H9AAAAHJRRv12f7ENWKBQKhbplz7btZ3k3AAAAgMPTr5cmq6Edu6Ssy9rWr8CX7iwzOH46Uf5Oae3XAwAAIGej9teT9F5rDccTnUrObbr61g/wy0xvP3pvLxtoDwAAwAGYzKWOqD1oSHk7s4FV6I8SfLVc78+Z8jDq18ulZhoRSeuRv8gAAABcGUZZ79Qm9oEvNia7xKXdaqlQKJe/fh0R8frrer1cLhRK1W4aEZG0nvrLDAAAAKxmEwE+otgYDFu1JCIi0jRNJ//b7U7+KyKS1nAgvgMAABy4UbtcKBQK0/Xr0mZpsgR9uT06ubPeP71Cfbl8aoH6Ub9dL88sX18u19vzhnPPHn5y8OTY6SsV6tdqq/LNBPiIKDY6g+Gw16olSXJya5IktVZvOJbeAQAArovn9VK12T0q6EZ6shzaqF0ulKrNk2pvRKRpt1ktFcpzwvjx4ScHd5vVUrk93Frb99nGAnxERLFYaXQGg8H42GAw6DQqwjsAAMCVUGwMxuPxuFeLiIjkaA36U0Xbbrd7ctew1+pNl0MbtY8WSKu1ekeL14+Hw15tOin7TIbv1yeHR1I7OnzYa9WSSJvVZhrXzwYCfL9eWDzgAQAAgGul1juK9MXKtKg7an82Sd213qlCb7FY6QyG04XVvj4ZbH+0m1nSGg46R4cXK43OYPrXg+tn/QDff96NtNt8fj1HMAAAAHBW7cG5LchGPzybxvd5G8Yfr43efDItwvefTOP+V+dmZFc61zTCb2oI/Zy3BwAAgOtozu5yx/n9ouxYvH03IiJevx1FRIzevo6Lj688uJYJfv0AX7qTxPE1BgAA4Lo7WbTu2PDNZNJ6t1q4wNHC9m+Gs8dfYBJEr5v1A3zx/sMkIm1+Zho8AAAAmzSnln+N/Wz9pyjef9qLz6rNZrXUjCRJ7t69e+Gxdx51bCgHAABwXdV643lz4C+SvhlGCJFT6wf4fr00HekQEZGmaZpePNKh9qDj2gMAAFw3pTtJRDqZfr3MVuNHx1/gkhH2V9RG94EHAACAOY7WqEuf/TB/8vWoXS4UCoVCebKR3GSydkT3eX/ewdMl7q6Z9QN8pTNeXpahEgAAAFwVlUetJGKygNqcCH9u17jjBF+tn43wxzvKXzcq8AAAAGzf0VbvkTZL5frMKuijfrs8XYM+aT2qnDu+W505fNSvl0vXM74L8AAAAOxGsTEYTjN8t1ktHe0fV6pOAnnSGg5OrXp+fPzM4aVqN41IajXbyF1uNOpPjOwZBwAAQCbFxmA87LVqSTITwJOk1uoNx4M5e5YdH3/62MGjOztp7p4pjMfjLMf369ORDRnX/r/qPnz4kHcTrpEbN26Ea8426WNsmz7GDuhmbJs+tnuTa87EqD0ZSH+9kummhtD36+WJc8sLAAAAAGtbfx/4I9Pt3+9u7AkBAACAIxaxAwAAgAMgwAMAAMABEOABAADgAGxuDjwAAADsRLExGDfybsTOqcADAADAARDgAQAA4AAI8AAAAHAABHgAAAA4ACsH+G61MKvanX/7GfX+htoNAAAA14pV6AEAAMjgn/7pn/JuQvzFX/xF3k3IQdYAX7pTq9VWf7k7pdUfu9du3LiRdxOuHdecbdPH2DZ9jB3Qzdg2fQx2qTAej/Nuw1Xw4cOHvJtwjUz+nXDN2R59jG3Tx9gB3Yxt08d2b3/+XKICnxeL2AEAAMABEOABAADgAAjwAAAAcAAEeAAAADgAAjwAAAAcAAEeAAAADoAADwAAAAdAgAcAAIADIMADAADAARDgAQAA4AAI8AAAAHAABHgAAAA4AAI8AAAAV8qo366Xy4Wpcrne7o/OH9WvF+aq93ff4uX8LO8GAAAAcF385V/+5ez//dOf/rTxl+jXy9VuOnNDmnbTavdZazhoFGduHr19vfHX3jIVeAAAAHbhTHqfe8u6+vVqN41Iar3heGLYayURkTZLp0vrwzdpRNR647M6lQ23aWMEeAAAALbuoqy+0Qw/an/djYhab9CpHFXbi5XGoFeLiOg+n0nw/efdiEjulDb36lsnwAMAALBdi1P65jL8tKr+4GwNvfKgFhHx+u3xVPjJAPrk4f1iHA4BHgAAgC1aJp9vKMNXOsuOgR++SSOSh7eH7Xr5ZLG7eWvd7REBHgAAgKttOl7+pN4+KcCnzWq1ebzgXZp2q6U9XoNegAcAAOBqO5oZ/9XJKvSTsfazi90Nh61aEhHdarm9r3V4AR4AAICrq18vNdOIpPXoZGT9dAu52cXuisVGZ7LYXfrshz1N8AI8AAAAV1S/Xq52I5Ja79Qm8MXGYO5k+clid3ub4AV4AAAAtuhPf/rTRo7JatQuF6rdNJLWcLDs3u6lO0lEpG+GG2/NJgjwAAAAbNfifL6N9N6vl6cj54enau9L2dfd4QV4AAAAtu6ilL6F9D7q1yel91pvPDe9j9rlQqEwb8H5yeJ2d2/v5+7wAjwAAAC7cD6rb6f2Xqp2Y+HA+eLtuxER3ednEvzRcvUPlhxwv2sCPAAAADvyp9M2/vyjdvkovS8aOF951JpuGVfvT9erG50Mun+0p/ldgAcAAOCK6D9pphERabNUmOd40Hyx8bSVRETarU6PLFW7aUTUek8zT5nfGQEeAACAK6H/vLv0scXGYDzs1ZLk6IYkqfWG4+N94ffRz/JuAAAAAGxCpTMedzIcX6x0BpUsD8iZCjwAAAAcAAEeAAAADoAADwAAAAdAgAcAAIADIMADAADAARDgAQAA4AAI8AAAAHAABHgAAAA4AAI8AAAAHAABHgAAAA6AAA8AAAAH4Gd5NwAAAIBD8hd/8Rd5N+GaUoEHAACAA6ACDwAAQAb/9E//lHcTF8Q1DwAAIABJREFUrukoABV4AAAAOAACPAAAABwAAR4AAAAOgAAPAAAAB0CABwAAgAMgwAMAAMABEOABAADgAAjwAAAAcAAEeAAAADgAAjwAAAAcgJ/l3QAAAACuhb/8y788c8uf/vSnXFpyoAR4AAAAtut8dJ+9XYxfkgAPAADAtlwU3c8fI8Zf6goH+Fff/Prxyzm33/vyxRcfn7rl/fff/O7Hl+/eRUTErXuf/ubhJx/f3EELAQAArrJl0vvswTL8Yld3Ebv3P/3jUse9+ubXn393lN4j4t3L7x5//s2rbTULAP5/9u7ftXE9/f/+lcNpZ6rTyQYLMoeb5ZT7RUQhcAu+xXeyELYw5iaFF75FgiuPik3jT7lqsoXGlZkUH1gV4ca4WAIn+RQ36IYwDuKz5eFwswnIYKubKvMH5C4kO04sJ/4lW1Kej2YztjKjPQjZL13v93UBAPAmzJXeF/6VOFfHW7GOr54fedc83t0dvr173Ly6W8W/n5j8VuAHfV/iyu1PebbliohabZyUNUUk8DqnluO7Vr3YapYpwwMAAABAxtz9+7eZjrs63to/G/tz9+zT/tnvlw9fPiZzXsvLbQXe67oiohYLLx0UdM5dETEazeGaeUUrNxuGiPjXN0HyZwkAAAAAebRwLX0FRfjb37sicnT58NyTZH51vH8mIvrny9uHh4eHh9vLz7qInO3vNlNbhs9rgA8X0Kt7Oy8V0YOba19EDP1pjV6rVFUSPAAAAABk0dU/z0RE/8OHlw66a/7tTESOLr/WP26LiMj2x/rXyyMR6bZ/TWuCz2uAH/R9EXWvOOjY9YNQvW57weRBE/ldRCmWRMTvD9Z0sgAAAACQI0tW0Zf79XABvV750/ZLB/3a7orI0Z+frpb/+NfPepoTfE73wIcFeN+xrMfXfN+1au7YpvioSh+zyr5QVEX8Xj+QmG70f/zjHyf/wX/961+rOG/M4aefftr0KSDnuMaQNK4xrAGXGZLGNYb0uf29K6JXfr5tHv/l01lXRETXj/7jH18+bj87aCK/i2z//ItIt/v7rchL+X9TclqBD2vrIqrRaF1cXFxcXLRaVUMVEdeqd1gaDwAAAAC5FBbgu5/296P0LiLd7tn+h/Ee9FGVPmaV/Yc/6CLy27/TWYLPZwU+GiFnNJqjFvSKUjabRTmwXP/6JijP0mDe7w9EJo+LLbZ/+/ZtifPFfMIHvfw3R3K4xpA0rjGsAZcZksY1tn6sd5hJWFsX0Y8uo6L73V3z73/5dNY929/9w+3Xehor67PKZwVeKTcvLi4mB8hp+jwN5l9pYQ8AAAAASJdohNzR5dfRkvnt7fqXOdvTdX+/TeoEl5LPAD9VoagK7ekAAAAAIJ+2618nBsaJiHz88zwJ/pUW9hvzxgJ8KCqtT282H26hLxVnWGcPAAAAAHji/v5+g78eL9zcntbS+oxyGeCDTv3g4ODA9ibeeZrMw3p8r/98Qf309vQAAAAAgMyKSuvbP/8i8Wk+3EL/y8/p3CmfywAfltbF7T5L8EHn3JWxwe/Kzp4q4jvtp8d5bccXUfd2KMADAAAAwCIWrqIvV36/a+5ubW2NN5wfeprMpzWbn96ePhVyGeBFq1SjkXG2F5XXA8+u1xxfRK1WRr3twgQ/flzgdeqWK+R3AAAAAMicsLQuZ/98luDvmn87k7HB79t/qugi3U9/f3rc1d8/dUX0yp/SWYCXrYeHh02fQyKCTpjXnzEaLVMbT+aBZ9csd/KwyRb2L2J+xjoxswRJ4xpD0rjGsAZcZkga19j6pWeM3Pfv32c88v3793P9zbOX39+9exf/xl1z98On7pMxclfHf9k/64ron8emyE0cd3fV/Mv+p+eHpUtuA7yISODZp+euH8Z4VTUOT56G99Fhnfa540ZpXzWqJ+YsY+Kf4M61TnxaIGlcY0ga1xjWgMsMSeMaW78sBniZJ8PPtXh+aoB/jObPHF3ejibLhcddHX/YP5s8bLKFfWrkOsCvEXeudeLTAknjGkPSuMawBlxmSBrX2PplNMCHXo7xC+x7fyHAi4RV97+ddcMYr+tH//GPp+F9dFjz73/7dBalff3o8z++pLT2HiLArwZ3rnXi0wJJ4xpD0rjGsAZcZkga19j6ZTrAhyZj/MIt614J8Dn146ZPAAAAAADwJiQy4P0tyWcXegAAAAAAcoYADwAAAABABhDgAQAAAADIAAI8AAAAAAAZQIAHAAAAACADCPAAAAAAAGQAAR4AAAAAgAwgwAMAAAAAkAEEeAAAAAAAMuDHTZ8AAAAAVul/HDYmX/zvc2v9ZwIAWC0CPAAAQE7ERvfxt4jxAFbi3bt3mz6FN4ol9AAAAHnwQnqf6xgAQGpRgQcAAMi82ZP5/zhsUIcHsKTv379v+hTe6CoAKvAAAADZNm9dnTo8AGQUAR4AACDDFkvjZHgAyCICPAAAAAAAGUCABwAAyKplCukU4QEgcwjwAAAAAABkAAEeAAAAAIAMIMADAAAAAJABzIEHAAAAAKzD+/fvn71yf3+/kTPJKAI8AAAAACBBk7l98i2S/CxYQg8AAAAASMoL6X2Bw944AjwAAEBW/fe5tZHfBYBZvH//fq5YPu/xbxABHgAAAACwYgtHcTL8CwjwAAAAGbZYIZ3yO4BELRnCyfDTEOABAACybd40TnoHgIwiwAMAAGTe7Jmc9A4gaSupny/6l9w1d7dedHz1ePDV8evHpAsBHgAAIA9mSeakdwBJW+Hq98QX0t/9+7dk/4HVI8ADAADkxH+fW9Mi+gtvAUCObNe/PsS4/ayLiOifb798HB17+3tXRI4uJ44eOyZlftz0CQAAAGCVwqD+008/ici3b982fToAsHF3zb986oron/9R33589eqfZyKi/+HDxs5rflTgAQAAAAArsPJF7yv5C+Pje7SAXq/8aXvaL6YQAR4AAAAAkFdXf//UFZGj/6g/Teq3v3dF9MrPt83jYd+73d3jq7vNnOWMCPAAAAAAgHy6a/7tTESOLp/vaw8L8N1P+/ufzrrRa93u2f6HFPegJ8ADAAAAAHIqLL/rn/860ZYu7GAnoh9d3kaN7m4/H+kicra/20xrHZ4ADwAAAADIo6hPXcw+92iE3NHl1y8foze3t+tfvl4eiUi3/WtKEzwBHgAAAACQP8Pl8893v4uMxs1NDIz7+OdUJ3gCPAAAAABgBe7v71P0F9792u6KyNGf55rq/uEPuoh0f79d/B9OEAEeAAAAAJA74S73OfN7JK3T4QnwAAAAAIC8ifa/xyfxu+bu1tZWXMP5MPb/8nM6p8MT4AEAAAAAq7HCVfTL/VVhl7q4/nUiIts//yIicvbPZwl+uG1+obL9GhDgAQAAAAArs5IMv/Rf8kol/eNfP0cj446von51d1fHux+mTZ1LCQI8AAAAACBfogL89K3s2/V/fNZFpHu2/2Fra2tra+vD/llXRI4u/xHTtT4lCPAAAAAAgFVasn6+ghp+WIB/0Xb968Pt5ZGuD1/Q9aPL24fRXPg0+nHTJwAAAAAAyJv7+/v3798v9osr+Oc/fnl4+PL6Ydsfv3z9OMNxaUGABwAAAACsXhjFZ4/xKx8jnz8soQcAAAAAJGXGWE56nwUVeAAAAABAgkbhfLIaT26fCwEeAAAAALAOxPUlsYQeAAAAAIAMIMADAAAAAJABBHgAAAAAADKAAA8AAAAAQAZsPTw8bPocAAAAAACZ8f37902fgrx7927Tp7ABdKFfjW/fvm36FN6Qn376SfhvjiRxjSFpXGNYAy4zJI1rbP3C/+Z4y1hCDwAAAABABlCBBwAAAADM4W0uX08DKvAAAAAAAGQAFXgAAAAAwBxoYrcpVOABAAAAAMgAAjwAAAAAABlAgAcAAAAAIAMI8AAAAAAAZAABHgAAAACADKALPQAAAABgTd6/fz/6+f7+foNnkkUEeAAAAABAUsYT+wtvEeZnwRJ6AAAAAEAiXkjvk0fOfvCbRYAHAAAAAKzeAoGcDP8yltADAAAAAFZpmRwe/i4r6mNRgQcAAAAArMxKquiU4mMR4AEAAAAAyAACPAAAAABgNVZYOacIP4kADwAAAABYgZVHbjL8MwR4AAAAAMCy0hq2r463traOr6a8e9c83t3diuweN6/uljkscQR4AAAAAEBKLflc4Op4/+yFN7c+fDrrdod/7p592v8wmfVnPGwdCPAAAAAAgPy5uzreejG+75+JiP758vbh4eHh4fbysy4iZ/u7zbv5D1sPAjwAAAAAIFfurprHux9eSO9y1/zbmYgcXX6tf9wWEZHtj/Wvl0ci0m3/ejfnYetCgAcAAAAALCW5DfD39/fz/uV3zd0P+5/OuqIfXd5eHsUf82u7KyJHf/745OWPf/2sj0fzGQ9bGwI8AAAAACClFnw0oB99vrz9+iWqmk+6/T0umIts//yLiHR/v53rsLUhwAMAAAAA8mO7/vXh65f61PAuInf//k1E9D98mHjnwx90Efnt33dzHLY+BHgAAAAAADKAAA8AAAAASKn7+/sN/KszLo5f+xp6AjwAAAAAAGPiVs0vftjqEOABAAAAAEtJrk7+/v37zRThU4kADwAAAAB4U6Z3kQ/7zv/y8/Ych60PAR4AAAAA8LZM6yL/rO/8jIetDQEeAAAAALCshBa6J/TXbv+poot0P/396snLV3//1BXRK3/anuuwtSHAAwAAAABSJ9mt72E0l7P93eOrsL5+d9Xc3T+Tp8F8xsPW5cd1/4MAAAAAgDy6v79///79Cv+qJDP8dv0fl79/2D/rnu1/OBt7/ejya3177sPWhAo8AAAAAGA1VhW519F8fvvjl9vLz0f66AX96PPtw5ePix22FlsPDw+b+Hfz5tu3b5s+hTfkp59+Ev6bI0lcY0ga1xjWgMsMSeMaW7/wv3kafP/+/YV3ly/Cz1J+f/fu3ZL/ShZRgQcAAAAArMwylfPwd5n9Pg174AEAAAAAqzTK4fP+FtH9ZVTgAQAAAACrN28UJ72/igAPAAAAAEjE/f39tEz+7PUXjsQIS+gBAAAAAAkaT+ajdfXU2xdAgAcAAAAArAmhfRkEeAAAAADz+eV//e/xP/72X/+5qTMB3hQCPAAAAIBZPYvu4y8S44Gk0cQOAAAAwExi0/uM7wJYHgEeAAAAwOtmyedkeCBRBHgAAAAAADKAPfAAAAAAXjF7af2X//W/2Qyfe+/evdv0KbxRVOABAAAAAMgAKvAAAAAAgDl8//5906fwRlcBUIEHAAAAACADCPAAAAAAAGQAAR4AAADAK2bvS0cHOyA57IEHAAAAAKzJ+/fvRz/f399v8EyyiAAPAAAA4HW//dd/vjpMjvI7Jo0n9pffIs+/iiX0AAAAAGbycj4nveOZ9+/fv5DeY49P7mTygQo8AAAAgFmFKf1ZKZ7ojkmLpfHwtyjFT5PnAB94nfb5tev7IiKiqsbeYaWsKc+O8uwDy435baNxYWqJnyMAAACQPb/913/+9NNPIvLt27dNnwvSaMla+vv378nwsXIb4D27brn+2Au+7/qWe11tNcvjGT7o99Z8ZgAAAACQU6taBk8pPlZOA7xnW64vohqNEzOsuQde59RyfN+p2cXx0vqg7wvldgAAAABA2uWyiV3QOXdFxGg0zdGKeUUrNxuGiIjb9R4P9bquiKjFwtpPEgAAAAByZeVd6Ghr90wuA3xUVdef19Q13RAR6fWD4SvhAnp1b+f5zngAAAAAwOwSCttk+HG5XEKvmRcX5kxHDvq+iLpXHHTsUyfcMq+qxuGJOdHrDgAAAACATdp6eHjY9DmsTdhwXn3sYxd06jXHjzv0hU3xf/zjHydf/Ne//rWy0wQAAACAFPv+/fuzV5Kuk092s3v37l2i/2I65XIJfbzhzvjDxy704Vp7EdVotC4uLi4uLlqtqqGKiGvVO8GUvwgAAAAAMLSGVe5L/BNXx1tbW8dXse/dXTWPd3e3Iru7x82ruyl/Q4wpf2mScrmEPo5n1xxfRK1WHgvr0Qg5o9EcVdsVpWw2i3Jguf71TVAux6ykjy22MwBznRg6iqRxjSFpXGNYAy4zJI1rbP3C/+aYy9Xx/tnUt3b3z7pjL3S7Z939s/bn26/17bGX7/79W4InOJ+3UYH37LrliqhG48kQeKXcvLi4mFwrHza7869vqMEDAAAAQDbdXR1vvRDf98+6IvrR5e1D6Pbysy4i3U8fnpbWb3/visjR5cNzXz4m/n/hufwH+KBTP7BcX9RqqznrrPdCURURvz9I9MwAAAAAAAm4u2oe736Ymt7lrvm3MxE5uvz65eOw2r79sf718khE5OyfYwn+6p9nIqL/4UOCpzuznAd4z65HK+dbzbjl8C9iOjwAAAAAZM1dc/fD/qezruhHl7dhJH8uqqr/+XkN/eOfj0REfvv3aCt8uIBer/xpW1IgxwE+8Oyw9G40LmLTe9CpHxwcHNjexDthc7tSkVlyAAAAAPCCtc1pn+8f0o8+X96Oldef+fhl1jXwt793RfTKz7fN493HZndxve7WIbdN7Dy7Zrkvl96VYknEF7frmdr42vphu3p9xgX3AAAAAIC02K5/fagv9qvRevnHentYgO9+2t9/PKjbPdv/cHZ0uYFN8PmswAed+mvpXUREq1SjkXG2F/WrCx4X3VfI7wAAAADwZgx3xv/HYxf6cK39eLO729vPR7qInO3vNtdeh89lBd5rO76IiO/UDpyY941G1HleKZ9Ur2uO77tWzX16xMncW+YBAAAAAEm4v79PfK3+1fGHT10R/fNfHwvr0Qi5o8uvo2r79nb9y9efZWv/rNv+9a5eX+ve+DxW4L2u+/pBEaXcvGg1DFUdvqCqRqN1YWrEdwAAAAB4zf39/Rr+lffv3yf7D10d7+6fiehHl0+GwG/Xv8Zulg+b3XXbv665Bp/HCrxmXlyYcxyvaGZTm+cXAAAAAAA5cdfcjWrvt19nLah/+IMu0u3+fiuyzhJ8HivwAAAAAADM4Op4/vQ+svbp8AR4AAAAAMAbdHd1vLUfzot/iE3vd83dra2treOriXfC5na//Lzm6fAEeAAAAABAeiW0+/3q+MP+WVh6nzYPbvvnX0REzv75LMEP29X/ed1z5AjwAAAAAIDFJdpeLuw/v/J/4q65O0zvLy2c//jXz9HIuOOrqF/d3eOi+78yBx4AAAAAkC3JZfhk+s9f/f1TV0Sk++nDVpzRovnt+j8+6yLSPduPjvywf9YVkaPLf6x3gpyIEOABAAAAAOmU1HOBq3+ezXzsdv3rw+3lka4PX9D1o8vbhy8f1x/fRbYeHh428M/mzrdv3zZ9Cm/ITz/9JPw3R5K4xpA0rjGsAZcZksY1tn7hf/M0+P79e+zr79+/X+G/8vLi+Xfv3q3w38oKKvAA8NxPv/zPn375n5s+CwAAgIxZbcE8mcXz2fbjpk8AAFLk//g//69nP/9//+//vbnTAQAAeIvC2vumzyKNCPAAAAAAgNUIa+bLxO+E2s7nA0voASAyXn5/+UUAAAC8YJn4TXp/AQEeAAAAALBi9/f3c+Xw8OB5f+utIcADQCR2uzt74AEAABb2Qhp/9haF91mwBx4AAAAAkJTJoD76gcQ+LwI8ADwK6+30nwcAAEgIoX0ZBHgAeO7bb/+PiHz79m3TJwIAAAA8Yg88AAAAAAAZQIAHAAAAACADWEIPAAAAAJjDu3fvNn0KbxQVeAAAAAAAMoAADwAAAABABhDgAQAAAADIAAI8AAAAAAAZQIAHAAAAACADCPAAAAAAAGQAAR4AAAAAgAwgwAMAAAAAkAEEeAAAAAAAMoAADwAAAABABhDgAQAAAADIAAI8AAAAAAAZQIAHAAAAACADCPAAAAAAAGQAAR4AAAAAgAwgwAMAAAAAkAEEeAAAAAAAMoAADwAAAABABhDgAQAAAADIAAI8AAAAAAAZsPXw8LDpcwDm88c//lFE/vWvf236RJBbXGNIGtcY1oDLDEnjGgPWjwo8AAAAAAAZQIAHAAAAACADCPAAAAAAAGQAAR4AAAAAgAwgwAMAAAAAkAEEeAAAAAAAMoAxcgAAAAAAZAAVeAAAAAAAMoAADwAAAABABhDgAQAAAADIAAI8AAAAAAAZQIAHAAAAACADCPAAAAAAAGTAj5s+AWBhQcdu9+f7lWLFLCvJnA3yKAi8wWC+XykUNIVrDDPjPoZ0GN7tuIVhIdzKgPUhwCO7Bn3Xdef7FUM3hU8LzGzQtqx5r7HGhck1hplxH8MGBF6nfd7Xm6YW/tmzD8ZudWq11SRYYT7cyoD1IcAjuwqVRkOf81cKyZwKcqpQNAzjySs91/VFRERVjVJJRKTXc31fREQ1jJJIkWsM8+A+hrXz7Jrlihj66M9helcNo9Trub7v1OzixTDcA7PgVgasz9bDw8OmzwEAMiGsUqnVxklZe1o2CDr1muOrRqPJl14AqTa8kQ3L7FH5ffjC87cBAOlCEzsAmElYpTIazefpXUSUcrNhiO9atreJUwOAGQX9noioezvRfczrhuX34QuaboiI35+z/QcAYE1YQo/somMK1in8lmvo0yrsmm6I67pdz9QowmNm3MewZoO+LyKl4pT8DiyEWxmwPgR4ZBcdU5AmYVkLmA/3MWzUZH6PKvS088BcuJUB60OAR3bRMQXrVCiqIr573qlocTUDr+348lKFHojDfQxrFi0WOu9UtPJkfg+iW9moQg/MhFsZsD40sQOA2QwnLalG9bCyU1DCYclBEAzap5brC9OXAGTA06Fx8rx/nXArA4A0I8ADwKwCz46iegx60APIhrFbmWpUT4Y7kT37wHLHXwAApA8BHtkVdkwJm6DM2D2FjilYWhB4N+3z62j4u4iIqhp7h5WY3vTAq7iPAcgBbmXA+rAHHtkVdkwJm6DM2D2FjilYmqJoZVMrm5s+D+QD9zEAOcCtDFgfKvDIriDwBgMpFDRFiX5+VXgwAKQE9zGsASO+kDRuZcD6EOABYD6B17npXl/3RKR02DQ18Tp2v8gaegApNdG27nVG44KeHgCQRiyhB4CZBR371BnrYlcK/6fvOo7r0LgZQCox4gsA8oMAj3zwOraUX6wWBJ59askhJQUszrNrjhuOkdOlaznDilZBr6qu4/tOzS5yhWFh3MeQEEVhrTLWh1sZkKwfNn0CwGr0Xatue/HvBZ5dP6hNnf4FzMSzLVdEjEbTLGtacewdRSs3W1VVRNzulIsQmAH3MQA5wK0MSBQVeORDoaiK61oH0miZ4zuRnwy7bZzwrBcLC/o9EVGrlfiLSNnZUx3fd7ueqXGZYSHcx5AQmthhnbiVAckiwCMflHKzJfWa41q14QfG4weFalSZ0o1lDfq+iJSK064jpVgSoaSAJXAfQ0JmHOs1jhFfWBi3MiBZBHjkhlJutop2zXKtWs8wxOWDAgno9QOJv57CCj2wFO5jSAJN7LBm3MqABBHgkSeKZl40pG65rssHBVZM0w1xXf/6JijHLCwNvLbji4ihsyYQy+E+hpWjiR3Wj1sZkBSa2CFvNDNqJ+b3pMBHBVZHq1RVEd+p1W0vCEYvB0Hg2fWa5coLO+SBuXAfA5AD3MqAJGw9PDxs+hyAxbzUlafXc31fRDWM0vjLdOXBcoJOveZM2eiuGo0mPXkwJ+5jWIPwMguvnBkb2nGZYS7cyoD1YQk9smuGrjy++3RQCV15sByl3LzY8Trt8+ue7w+vLVU19g4rOyxRxQK4j2ENwsssvHJmbGjHZYa5cCsD1ocKPLIrCLzBYL5fKRQIWQBShPsY1iC8zMIrZ8ZLjssMc+FWBqwPAR4AZuHZB5YrRuNi2jL5Vw8AAAAAlkITOwBYBcbIAQAAIGHsgUeuDZd0sU4LC5nsWedaBy/u8lOLDE/GinEfwyp5HVvKL64TCjz71JJDFhNhtbiVAStCgEd+BF6nfd7XR43AwxXNQ2q11aTdKeajlA8Nx5qh31NENQ65yLAU7mNIWt+16jJlZkbg2aeW64uIse7TQr5wKwOSQ4BHXnh2zXJFDH305/CjQjWMUq/n+r5Ts4sUFDAnzbxoVQIRkUG7ZrliNFqV2Bq7QkEBy+M+hsQViqq4rnUgjZapjd22HrO7qEbjhKsMS+BWBiSJAI+c8LquiKjVijb+Z1GrJ2ZZEdHtA8t1zzsVjUe+mNMwmhcNw5BigaSOxHAfQ/KUcrMl9ZrjWrVhhn/M7qpRPayUNa4vLIVbGZAoAjzyIWwgpu7tRJ8Fww+L4Quabojr+v2BMHQUi1HKprnpc0C+cR/DeijlZqto1yzXqvUMQ1yyO1aKWxmQLAI88mHQ90WkVJzyYQGsUBAE09+kQI+FcR/D2iiaedGQuuW6LtkdK8atDEgWAR55NPlhET0OpkM4lhJ07FPH9V86hDnwWBHuY0iYZjZbxXrN8f2eFIhWSAi3MmDVCPDIh3A9VrijavLDIvDazpPHwcD8nsyUU1V1oyeDPOI+hoQEHbvdj3+rpKq+7zu1et8ojb9erJjsT8ZiuJUBySLAIyeiHVVO7cCJXhl+WIxGlzy2UwHmF9xc+yIixrPWzcDKcB9DMgZ9131lHqbvPl1cZOgm+5OxIG5lQKII8MgLzWw15HEGTtTqdGjiBWBO4aY+tVohvSMx3MeQiEKl0dBfP+zJr7C8GYvjVgYkaevh4WHT5wAA6RfWDdjiDgAAgI35YdMnAACZoOmGiPT6L3SgBwAAAJJEgAeAmWiVqiq+c9rxyPAAciYIPM/zPO+lKZkAgBRgCT0AzCLo2O1+b9jnSVWNUinuMFo3A0i7wOu0z/t6c7ghaNRZTERE1GqryW0MANKKJnYAMIunbZx93/Vj58HTuhlAunl2zXJFDH3056gvuGGUej3X952aXaTbBwCkFAEeAGYxYxtnWjcDSLVwLvfjFK/hnO6oMbhuH1jRCG+eRQJAChHgAWAWiqIpfJ0FkHFBvyePY7lYkF2QAAAgAElEQVQf8/vwhWiEd38gLCYCgDSiiR0AAGng2QcHBwe2t/gBwKsGfV9ESsUp+R0AkHJU4JE3wUstdBVKqFhe4HVuutfXPREpHTZNTbyO3S9WyhpXFxIVlk6BFZrM71GFvshuIMwj6Njt/ny/Qs9XYEEEeORH0LFPHTe2sdiQ0aAvD5bx/CIrhf/Tdx3HdWjdjPkFnXrNeXLbcq0Dd9rRIiQrLClcIh9ucp/M74HXdp5U6IGZPO3zOhN6vgILIsAjJ558C1ZVdaMng5zy7JrjiqhG9VCXruUMv6wU9KrqOrRuxgKU8qHhWLN/71WNQ54SYSnRJnenduBErwzz+2ia3GOHO2A2M/Z5ffIrPIsEFkOARz4EN9e+iIjRaJksZEYiolFLRqNpaiJe9/EdRSs3W1KvOb7b9UyNL76Yh2ZetCqBiMigXbNcMRqtSuz3WrYAYTU0s9WQUytcS6QaUff5oYkXgBnQ5xVYHwI88iHsyqNWK6R3JCTaGDqtMKXs7KmOT4LHIobRvGgYhhQLJHUkTNHM5oU58bJmXsS8CgBIFQI88oRNe0jOs9bNE5RiSeTFFgzAy5SySXoCkB/xfYUHg4H0u+eiN8s87wYWQIBHPoR7+nr9QCjBI0nTrzE6hGN1mKYBINM8u2693FZYjDn3zAOIEOCRE1qlqrqOc9opnjDNC0mIGj9d3wTlmO2hw9bNhk49ActgmgaArAs6r6V31age0ikRWBABHvkQdNr9kiq+71g1R1TVKJXiDmPoKBYXPiTynVq93zipjF4OgmDQjvpB0boZS2GaBoDsi/oKq9VWsyydes3xR1NWA88+tVxfSjrFFmBhBHjkw9MBpL7v+rGPfhk6iiUoo17zVi262sZHdqtGgzHwWAbTNADkQNRXOJxOGDZ4HS5eUzSz2SrWa45l6ywlAhZEgEc+zDiAlKGjWI5Sbl7seJ32+XXP9x8rpcbeYWWHETpYEtM0AORG1PM1bPDq9wcyLKCEQ1vc805F46E3sAgCPPKBAaRYG0Urm1p502eB3GKaBoAcKRRVEX+8A+xkpgcwjx82fQIAAEDCRonhpAMgQcHrNn2KyLTwVuZ2PRGJ4rr41zejy4qhLcByqMAjZ4LAu2mfX/ceXymxuhmLCjp2ux/1Pgx/fhWNErE4pmkgeZ5ds9zXDxORcH/QCbc0zCuc2uJadWmcmFpYgvedtrdjaspoaItaZFcjsJith4eHTZ8DsCJPOjg/M+qACszOsw8sN5raFf78KkZ8YWFBx273e240fYlpGkiEZ9fPe+KPd3pVVdWP7/wqItzVsIjhR6bRuDC1uK9nXFbAwgjwyI3hh0XUUSx6sDu4aZ9fhz3p+bDAvILAGwykUNAUJfr5VeHBwAJ4SIT1iOKUajROnsw7CLzOqeX4o9eHI7+45rCIwOu0z0VvljURCTr2qTN6Olk9ZJURsDgCPHIi+uYbX2gfPvvlOwiA9OIhEdYheDqY+5V3ww9XFrEBQGqwBx75EHZEUasnsd8wlPJJ9brmPGmCCszJs+vnsndSKROekAymaWANwg3IxuGUPK6UDw3Hcp22VzY1Ge5mpmE4AKQGAR75EM5Pnj5+iZklWJbXdX1fSgOTSwgAgHH0fAXWhwCPPJleYWdmCYDsCLzOTff6uicipcOmqYnXsfvFCptGsbywJbjb9UwtdkuZ13VlrEN4tL6NhuF42aDvuq4YuilK9POrwoMBzI0Aj3yIFvmNFv09E80sMXR2wGNR4YQv17L1lkmMQmLGWz2JiJTC/+m7juM67ETG0pSdPdXxfdeqS/Xw6UOhIOi0Tx1XRNS9HUXCrnbOy+vbABERKVQaDV0KhcefX/8VngoBi6GJHfJi2KhONarjc9/DufCO6zNJDssJAm9w0w2vJVFVtcSIL6zesB2nUT3UpWs5wymGUXtwoRcnVsGz69boKZGqqiIyNlhONRpNUxsbi8CnJwCkCAEe+TEaeBNnYlwOMB9GfCFx0UUWXUThnx6vqOgpJZcYViHwOtHD7XGqMVaV9+wDy1WN6glPJQEgRVhCj/xQNLPZ0jujue+RcC48e0exJNYEImnDaRqV+Hw+XPo8dfMyMDtFK5ta2RQJgiB65fkMBM28uDDXf2bIsyAIJq80APMhwCNfRl9JgBVjxBeSNts0jTWeEN4C0hQSEXid03PHLz1dMjRo1yyXTRnAcgjwAACkB9M0sCaj2nsccj2WMGxLNGrD+ZTv1OpChgcWRYBHdjF0FBsRNka87j2+Utobb5wILCiapnF9E5RjblQB0zSwKs9nHcSg1wIWF92sYgrtmnlxUenUa87UsUEAXkWAR3YxdBRr91hVGOf7luuwJhBLC2cV+k6t3m+cVEYvB0EwaEctOqfukAdm9OQ2FrWgB1bI67oiolZP4j8SlfKh4Vgu7TyARRHgkV0MHcWaeXb4tTdsjLgTXU2Dm7Bxou/U7CI1KyxDKTdbUq85vmvVokeSrnUwejipGg0eEmFJwc21LyJiNFqMZkGCprfzALAcAjyya7ypGA3GkDjPtsKiwrNCu1I2tXK4JNC1bJ0Ij6Uo5ebFjtdpn1/3xgZzh8+MuM1heWGvRLVaIb0jIYWiKvLCwIyoQl+kpgIshgCPfHg+MHn+A4CXDUd8xa8JVMon1eua409vQAbMLBynsemzQJ5RHUVyhmvkrYNetXEy/uQx7CHjuCJiHLKcCFgQAR5vA92bsazZRnz5/YHQZwFAaoW9EnnWiCRpZsPoWa7vO1bNiXlfrbYopwALI8Ajuyb7iY1vFo3Dei0sixFfSFjgddrd615v+hGlwyZffbG4sFeic9opnpTJ8EiIZjYvKl4nbBHz+HK4HYgLD1gKAR7ZFa3Rmvl4lfVaWEI04mva5BtGfGEFPLtuvTzcS6bMVQZmFHTa/ZIqUW1UVY1SKe4wpq5iaeFmIHPTpwHkztbDw8OmzwFYQhAEIiKDds1yxWi0KrE1doXWT1jecM2HalTH+4kN9/T5sUNvgZmNX2H6ztShGdzPsIywI8yraBkDAClFgEc+BB273adigIQFnn06tUCqGo0TpjJhCWGy4jEQEhUE3mDw+mGFAkMPsKzw+fZ17/GVEvM0gOUR4AFgHgGb+pAQhmUAyIvJPkWPeEwJLIUAj7yJ1tQ/MxgMpN89F71Z5psxgHTy7APL5astgKwb7tQIn2/vRBuCBjej5988qQQWR4BHfszQ/okPDABpFkX4Bu3BsUrju8zCn1/FljQsLorv8U8jh6V5vpEBi6ILPXIi6LyW3lWjeljhswJAimlmqyGnVtgeXC3F9gcnWWFeg77rumLopijRz68KDwYWEE5VVasnsXcqpXxSva45/vSprABeRoBHPgQ3175ET3ulU685/ujB77DvWEmnpAUg1cZ3jfq+7/txTyVJVphXodJo6BIONgh/fv1Xpk1BAF4z6PsiUipOu08pxZKI7/cHwq0MWAQBHvkQflqoezuKiOzsqY7vX98E5bIiomhms1Ws1xzL1lmuBSC1gs5pmN5Vo7qnF4tTDiNZYV6K8tj3e/xnIDnTK+xhhR7AogjwyJPoce/ks11lZ091fPe8U9FYegognaIHkTSxA5Blmm6I6/pO2yvHlU28tuOLiKFTUgEW88OmTwBIQKGoSvjwd0gplkTE788w/BYANmj6ulNgBTz74KBetzte3MQWYBW0SlUVEdeq2x1vbDZQEHgdux62p6/SlQhYFBV45EP4uNfteqamjUrww0X0wnotAOkX3sfo7ITE+b7rW64zGvLFonqsllI+afRPLdd3Hct1Jt5WjUZ8gzsAs2CMHPJiOLTEaJyYmoyGlLRMTZHAs2vTJ5oA08w4b2kcHcKxDCbBYw2CwHucxx1RjSpJHqsVeJ2J60w19g4r9BQGlkKAR35EET4cLTrezHmImaOY0/CamgNXGRYWPjDqua4vIqpqxA6R4yERVmdKkt/Td0hYAJBWBHjkSuB12ueiN8uaiAQd+9SJZsOravXwhC8kmFMQeIM5+yYUCpSwsKAZHxjxkAgrN5nkucwAIKUI8AAApMGMWzaowCMZYYqPnnsT4LFqw0fiPOcGlkSABwAAeKue5PaQqhqHJyaL1rC4wOu0z/t6c/gY6OkCIxp9AMugCz1yLwgCUXjYi0WEFdGw4El1FECOxOd2GoxhFaLWwYY++nOY3lXDKPV6ru87NbvIGg9gQQR45EjgdU7PHb/0dOHfoF2zXJ72YhGDvuu6YuimKNHPrwoPBpYSeJ2b7vV1T0RKh01TE69j94skK6zAZGdwcjtWzOs+HfUe/lnU6olZVkR0+8By3fNOReN7GbAIAjzy4rHtfCnubd+p1YUMj/kUKo2GLoXC48+v/0oh6ZNCvo133xQZ3dD6ruO4Dk8isbRBN7q+yO1ISNDviYi6txNdW8P8PnxB0w1xXb8/EJ53A4sgwCMnvLbjS+y2Ks28uKh06jXHd9pemQVbmIOiPLbaGf8ZSIhn1xw3nMmtS9dyhos+CnpVdR3WnWIFika1QW5HggZ9X0RKxSn5HcCSftj0CQArMVyudRJfnFLKh4aIuF1vvacFALOL9okajaZZ1rTi2DuKVm62qqpwG8OytLJJescaTeb3qEJfZMEasBgq8MiT0eNeIEFBEMS8OhgMpN89F71Zpj6KhUTfakf7Rp9RdvZUx/fdrmdqXGOYx4w9OMfRjxMLC5fIh5vcJ/N7EC2Z5CsbsCgCPPKhUFRFXvhiG1XoedyLpXh23Rrv2RzDmGGfPBDr2brTCUqxJPLy9QfEmbEH5zj6cWJx0SZ3p3bgRK8M8/tomtzUJ5UAXkWARz4o5UPDsVzXOuhVGyc7Y5uVh5NyRMQ4pJ6AxQWd19K7alQP+UqCJfX6gcSvcA4r9MDcZuzB+eRXeN6NxWlmqyGn0UemakTd54cmXgAwFwI88kIzG0bPcn3fsWpOzPtqtUXnJywhuLke9UmUTr3m+KOWiYFnn1quLyWdraVYQlS1ur4JyjHfbYfrTg2dOxnmRA9OrJuimc0Lc+JlzbyIeRXAXGhih/zQzOZFq1E1VPXJy6pqVButC2YvYTnh8uZwGaCys6eK+Nc34WZ4RTObraoqrmXTXwxL0CpVNRx6aXtjnRaCIPDses16OlkZAAC8QVTgkS+KVja1Mk93kZRof3K4GXl8im3YYCxs2sOzIixIKTdbUq85vmvVoi3LrnUw2rysGg0eRWJVwg1m173HV0p7h5UdavUAkG4EeACYX9g2cXy38mSmBxaglJsXO16nfX7d8/1hzwVVNYhWWKGgU685Ey09fN9yHRltDgIApBEBHtkVzsUJR93MOCOHuThYWDQXJ5p0EMX1sd3KNBjDyoRLiTZ9Fsgtzw7Te/RgKGpXN7hpn1+7vu87Nbt4QdMYAEgpAjyyK5yLE466mXFGDnNxsLgowVt1aZyYWliC9522t2NqyqjBGKMKAaSbZ0ftFJ4V2pWyqZUrnXALh60T4QEgnbYeHh42fQ7AYoLAGwykUNAUJfr5VeHBwIKGE2yNxoWpxa1BNRp86cUSgrHWdVMo3MOwlODpEI253wcAbBYVeGTX+FwcZuRgHTTzoqV32uciEvUbs0+daDa8qlYPT8qkdyzOs8NO87NQVWOPScpYQDhQI+rHGYN2HgCQbgR4AJiDopUfa+xK2Wwy9ACro6qqPLauC1948ucR33f9mttnyQcWM96B8ynaeQBAuhHgkTcvLkFl8SkWFi6ff2GN/KsHAC/TzGahU6/5IqrRODHH41XgdU4txx+9Hnj2qeWyVRnzC7t5+E7bK8ddOlE7D0PnsgKAdCLAIz+CzuNy5ikIV0gMZSssLeicOn7sFC9FiybEW6fFVrOsKJrZbMiB5brnnYrGSnrMQatUVdfxXasu1fHhhOFceCdscFfhoxIAUooAj5x40lBMVdWNngzyYrJPnWsdvLhJmS70WFxY+zQOp+RxpXxoOJY7qpxGlVT2KmNOSvmk0T+1XN91LNeZeFs1Gic8EwKA1CLAIx+Cm2tfRMRotMz4bX3A/KLENPPx6tTsBQCpoWhms6V3wrnvjy+Hc+HLfIgCQJoR4JEPYVtdtVrhiwdWSjMvWpVARGTQrlmuGI1WJbbGTn8FLK1QVEV8t+uZWuz6Za/rytgqj3DXBos+sBhFK5saTTgBIHMI8MiT6XNxgIUNo3nRMAwpFkjqSIqys6c6/nBv8pM6aBB02qfh7uS9HUXCrnbOy+PAAABA/mw9PDxs+hyAFfDsA8uN6/0EANnh2XXLfdbO43GQnGo0mqY2HHkgEtvwDlhAEHiDgYgUChoPKQEgzQjwyIuw3ZhabZywfw/JCrzOTff6uicipcOmqYnXsftFNo5iRQKv0z6fmKihGmNV+fCJpVE9MUnvWEDgddrnfb05HMsyeiIkIjwWAoB0I8AjH4KO3e733Ogrr6oapVLcYcUKX3exjOezCsPBhNGXX771YrWCIAh/YN8GVim6Y43mqg7ju2oYpV7P9X1mrgJAirEHHvkw6LvuY/nA95801n1k6CbzlrAwz645blgK1aVrOcNLrqBXVdfxfadmF/nWi5UhtyMJUTPE0aj38M+iRgs6dPvAct3zTkXjeSQApBEBHvlQqDQa+gyH0a4ZC/NsyxWR4Sbk7uM7ilZutqRec15oIA7MYVR7f2IwGEi/ey56s8xFhkVF0wvCZojymN+HL2i6Ia7r9wfC824ASCMCPPJBUWi7g2RF33pHVatnhg3ESfBYypMmdvGMGR5WAtOEU1dH0wue53cAQMr9sOkTAIBMePatd4JSLK3xbJBLQee19K4a1caUZ0jAAibze/SsssiCNQBIJyrwyIv4JafPsKUUS+r1A4nvNh9+6wUWF9xc+xJ1Q5RorkbUGDHw7FPL9aWkM+0AywmXyIeb3Cfze+C1nZefVQIANosAj3zw7NrYDJypaKyLhUUbQ69vgnJMa6fht15D5wLDosJVHlGWCvdkDK83RTObrWK95li2zl0MS4nuZU7twIleGeb30TS5qXuFAAAbxxJ65IUa7+kBmzs9ZJ9WqaoivlOr297Yeo8gCDy7Hj5A4lsvlheVPsM9GX5/MHpD2dlTRdzzzgyrjYDpNLPVMIafh6rxbP7lxAsAgFShAo980Mzm1OAUeJ1Ty5HS4YnJ2lMsQRn1mrdq0XoP1zoYrfxQjQbferE6haIq4o9v2lCKJRGf9uBYmqKZzQtz4mXNvIh5FQCQKlTgkX+KVm42DN+1TilcYUlKuXnRalSNZ4s7jGqj1WqysBnL0XRDRNyuJyKjEvz1zei+RZ8FAADePCrweBvCPX9Tti8D81C0sqmVN30WyKOovZhVl8aJqYUleN9pezumpoz6LNAeHACAN4wKPN6S8e2kAJA2mtkwRMR3rbYnSvmkqoqIa9UODg4OokadxiFPIQEAeLuowONNCDrnrlC5wryCwBvM+dCnUNAYVojFaeZFS++0z0UkartgnzrRbHhVrR6elNmpAQDAG7b18PCw6XMAlhd07HY//q1ez/Wjb7+01sV8RkOVZseoQgAAACSFCjzyYdB33ZeDlmo0TkjvmE+haBjGk1d67qgYapRKImNPiFTDKImwygMAAABJoQKPfHhlqXNBY4AclhcW5NVq46T87IIKOvWa46tGg1b0WIUgeGFkhsImDQAA3iwCPADMJIzvU5fIv/I2MJOg87jnfQouMiwt8Drt7nWvN/2I0iGPIwEglVhCDwCz8LquiBj6tK+00QSwrmdqfOvFYsKVHNEfVFXd6Mkgtzy7br38kEhESus4EwDA/AjwyBFKCtigoN/b9Ckg44Kba19ExGi0THb9ICFB59z1RUQ1qof6TmFa1w42agBAShHgkReUFJCsQlEV8d3zTkWL64botR1fXqrQA68Z9H0RUasV0juSM7zMTkz6ugJAFhHgkQ+UFJA0pXxoOJbrO7V6v3pY2SlErcSCIBi0T8OnR2q1Qn7HkkpF7lNIHJcZAGQVAR75QEkBydPMVkNOLdd3Hct1Jt5WjUaTyw9LCPso9PqBUIJHYrjMACDbftj0CQArREkByVI0s9lqNarGk/ZiqmpUG60L+itgWVqlqorvnHa8F6bIAcvRzIbBZQYAmcUYOeSEZx9YrlptUQIFkFFBx273e27UzENVjVIp7rBihZVGWFLg2eHGH1VVS7HXGZcZAKQUAR65EUX4xkmZZYEAMsizDyz39cOYA4/lPBlXOA2XGQCkFAEeOUJJAUCGBYE3GLx+WKGg0Y8TCxvFd9Wo7unF4pTDuMwAIKVoYoe8GC8p+L7v+3HlBUM3hW8kAFJJUYhMSNyw5ys7zgAgmwjwyIegcxqm99dKCms8JwAAUomerwCQVQR45AMlBQD5EQRx/cEHg4H0u+eiN8tsTsaiGCMHANlGgEeeUFIAkG2eXbfcl/uLGfqazgX5pJkNw7Wc084OT7wBIIMI8MgHSgoAMi/ovJbeVaN6WKH8jiUEHbsrhiquUztwpg4rpOcrAKQVAR45QUkBQMYFN9ejvUDSqdccf7QtaDhjo6QzJxPLGfRddzSt0Pfd2I6v9HwFgNQiwCMfKCkAyLqol8fejiIiO3uq4/vXN0G5rIgomtlsFes1x7J1xnNjGYWiYRivH1ak5ysApBMBHvlASQFAPkS9PJRiScT3+wMZ3rSUnT3V8d3zTkXjQSQWppRNc9PnAABYHAEe+UBJAUC+FIqqiD/e2WMy0wMAgDeGAI98oKQAIOvCZpxu1zM1bRTXh4voRSTo9zZ6fsiZwOvcdK+veyJSOmyamngdu1+s0GYBAFLth02fAAAAEAkTvIhr1W0viErw4jttLxARCby244uIykoiLC3o2PWDmuU4ru/7/mjTWd91rNpBvRNs9OQAAC/Zenh42PQ5ACsSeJ1297rXm35EWGQAgJTy7APLFRGjcWFqQadec5419DAaNLHDkqKrTDWqh7p0LceNLqvA65xaji9cZgCQYiyhR1549msDlEWktI4zAYBFaeZFS++0z0VERCk3W2KfOtGtTVWrhydlYhWW49nRM6KmqYl43cd3FK3cbEm95vjDjRwAgNQhwCMfgs6560tUUNgpTFthqrCzD0DKKVr5sfiplM1mmQ4fWJ2wlYJarcTn83DYAQkeAFKLAI98iOYnV0+Y8w4AwDThx2U0rTBG2D1xjScEAJgLAR55Mv0bCQBkAr08sA7j8wmfYtgBAKQbAR75EI5fmv6NBADSj14eSFz4cTk+n3DccNiBofOQCADSiQCPnNDMhuFazmmneMIMWwBZRC8PrINWqaqu4zu1er9xUhm9HATBoH0aPkCaukMeALBxjJFDjgSeHX75UFW1VCrFHFGssEceQEqFw73UaqvJfQrJiptQOKRG/ekBAKlEBR55Mf51xPd934/7amLopvDFGECK0csDyVPKzYsdr9M+v+49flqqqrF3WNnRWOMBAGlGgEc+BJ3TML2rRnVPLxanHDZ1TSoAbBq9PLBOilY2tfKmzwIAMCcCPPJhOEaOpacAMoteHgAA4GUEeOQJS08BZJpmthpyalk1h14eWJ2gY7f78/0KlxkApBQBHvnA0lMA2UcvDyRi0Hddd75f4TIDgJSiCz1yw7MPLJdF9ACyahTfX+vlQZcxzCcIvMFgvl/hMgOAlCLAIx/C9YE9N5xgqxqxC09ZEwggxRgjBwAAXsESeuTDk/WBvu/GLjxlTSCA1KOXBwAAmIoAj3woFA3DeP2wImPkAKQVvTywTkHg3bTPr3ujF0qlPb3C/AMASDmW0AMAkBL08sBaeHbdcuNXqqlG9YTNZgCQXgR4AADSgF4eWIvxbomH+k4hWpo2uGmfX4cb0HiGBADpRYBHzkysCZTS3mFlh266ANIubGL3KqNxYWrJnw3yKrrOjEbLnFwuPwz3XGUAkFbsgUeOjI9QfuT7lutQTwCQdvTywBp4XVdE1GoldrO7Uj6pXtcc3+16pkaCB4AUIsAjNzw7WhOoGnuHlZ1nawJ9p2YXKSgASC+lbJqbPge8EdOHHSjFkkj89ngAQAr8sOkTAFbDs62wqNBqNs2ypgxpZbPZbFVVEXEt29v0aQIAsEGFoioibnfa52HQ74mIykIPAEgpAjzyIfrGUT2JXSavlE+qqoj0+sF6TwsAgDSJPhBdy/ZiPhGDzqnjT/0wBQBsHkvokQ+Dvi+vrwn0+wMRvpQAAN6ScMDBo5Kq+r5r1VxVNfb29GJRpN/v9q+jCQhGqd/uBAw7AIBUIsAjT3r9QGLb8kQVegAA3pxB33VjBxz4vuv7z9/xXdcXQzd53g0AaUSARz5ouiGu6zttrxzXqM5rO76IGDpN7AAAb8yMAw7GsQceAFKKOfDIi+EMOdWojs99D+fCO64vTJIDAAAAkGUEeORH4Nmnljtl+I1qNE7M+OX1AAAAAJABBHjkS+B1wrnvjy+Fc+HLhHcAAIbCBWrXvcdXSnvjC9gAAKlEgAcAAHhLhpvO4rDdDABSjQAPAADwdnj2geXKcIHaTtSubnAzWsBmNC7i+sECAFKAAI/cC4JAFJYEAgAwiu/xhfZhaZ4IDwBp9cOmTwBYncDr1OsHB7b35NVBu1Y7OKh3gg2dFQAAaRH0eyKiVk9il8kr5ZOqKiK9Pp+ZAJBOBHjkRdCp1yzHn7KnT3ynRoYHALxxg74vIqXitHVpSrEkIn5/sL5TAgDMgQCPnPDaji8iarX1fNmfZl5ctKqqiO+0vfhfBgDgDZleYQ8r9ACAtCLAIx+8rivT1wSKUj40RMTtkuABAG+YphvywhPt6Gm4obMDHgDSiQCPPJm+JhAAAIholaoqIq5Vtzte8FiIDwKvY9fD9vTVCvkdAFLqx02fALAShaIq4rtdz9Riv3VEFfpiYc3nBQBAqijlk0b/1HJ917FcZ+Jt1WhMWcwGAEgBxsghL0ZzbauNkx3tcWxcEHg37XPHZSwOAACRwOuM5kWAQaIAAAVRSURBVL5HwrnwZY30DgApRoBHfnh23XKndaGfMvIWAAAAADKCAI98oaQAAMB0nl0/l72TSlnhYxEAMogADwAA8EaE+83YUgYAWUUXegAAAAAAMoAADwAA8EaEU+Rcy/aC1w8GAKQOS+gBAADeiCDwBjfdcDaLqKpaKpXiDitWTPq+AkAaEeABAADeiOHM1VewSR4AUooADwAA8EYEgTcYvH5YoaDRpR4A0ogADwAAAABABtDEDgAAAACADPhx0ycAAACANQsC76Z9ft0bvVDa29N3yhoL5wEg1VhCDwAA8JZ4dt1y/di3VKN6QgN6AEgvAjwAAMCbEXTqNccXEdWoHuo7hUL48uCmfX7t+r7Qgh4A0owADwAA8FZEc+SMRsucXC4feHYtfJcIDwDpRBM7AACAN8LruiKiViuxm90VrVJVRcTtems+LwDAbAjwAAAAb0qpOG2Xu1IsrfNEAABzIsADAAC8EZpuyEsV9qDfExG1WFjfKQEA5kCABwAAeCu0SsMQca16J5h4L/DsU8cXtXpCH3oASCma2AEAALwRQcdu96Xnur6IqKpR2tP1oki/3+1fhy+KahilZ79VrDBaDgDSgQAPAADwRkRN6OdEV3oASIsfN30CAAAAWI9C0TCMuX+LLfEAkBZU4AEAAAAAyACa2AEAAAAAkAEEeAAAAAAAMoAADwAAAABABhDgAQAAAADIAAI8AAAAAAAZQIAHAAAAACADCPAAACztrrm7tbW1tbXbvHv12KvjmENnfxEAALxZBHgAAAAAADKAAA8AAAAAQAb8uOkTAADgbfn45eHhy6ZPAgAAZBAVeAAAAAAAMoAADwAAAABABhDgAQCY7u6qebwbdpgP7e4eN69m7gof9ZHf2to9vnr22jK95Zc8KwAAkE0EeAAA4t1dHW992P901u2Ovdjtnn3a/zAeyKe6Ot7dPxMR0Y8uv375mJKzAgAAmUWABwAgzl3zL1H8/nx5+zB0e/lZFxHpnu2/HJbvmrv7Z11ZcXpf9qwAAECWEeABAIhx92u7KyJydPm1/nF79PL2x/rXyyMRETn759SsfNfc/fBp9el9ybMCAAAZR4AHAOAFv/17Ymv5xy9h3XtKMk8svS91VgAAIPsI8AAAxNj++RcREel++hB2iJutRdzvvx6H6V0SSe//f3t3bNs2EAVg+G4XqskIlwlo927TMSU1gMt0aZSS6rKEMgE1QZAi1C50QckWYNKKTRHBCd9XCQJEvPbHUfc+OBUAcBMEPACMKZtdlUIIpxviVi+3vU9X83673h4/br/NuGb+ulMBALdBwAPAuLJpu92mSunlq+dqfmNtWzoV9vr7En9H/+BUAED+BDwATCrKumnbvu+7brepzqp5v13frUZufE+brm1+DnfCh6XuhH/3VADATRDwAHBZUZR1c6zm4862sbfk08N9EUJRL53w75sKALgNAh4AXjv8+BxjjHGkv892tu3/dOM/XyjhZ04FAORNwAPAa8X9Qwph6jj78Pd3CCGE9Gk1+YAlEn72VABAzgQ8AIwo6scqhGFh29fzK94Pv0573kP1WBdvPeE54a/2Uvv8qQCAfAl4ABhVNt0Q4PvtcV1bjDHG1d3QyWnTXdrzfsrtsF9/uVbCz58KAMiVgAeACUXd9sPKtrOdbSmlatd1ffsv59xls7t6ws+fCgDIU+z7/n/PAAAAAFzgBB4AAAAyIOABAAAgAwIeAAAAMiDgAQAAIAMCHgAAADIg4AEAACADAh4AAAAyIOABAAAgAwIeAAAAMiDgAQAAIAMCHgAAADIg4AEAACADAh4AAAAy8AQ0Y+q+2ThPwAAAAABJRU5ErkJggg=="/>
          <p:cNvSpPr>
            <a:spLocks noChangeAspect="1" noChangeArrowheads="1"/>
          </p:cNvSpPr>
          <p:nvPr/>
        </p:nvSpPr>
        <p:spPr bwMode="auto">
          <a:xfrm>
            <a:off x="307975" y="-2917825"/>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png;base64,iVBORw0KGgoAAAANSUhEUgAABUAAAAPACAIAAAB7BESOAAAACXBIWXMAAB2HAAAdhwGP5fFlAAAgAElEQVR4nOzdT4ibaZ4n+J+aOnb3Xsxe3DmUQfLBmGUPBUm9omAMMwfJbGHYxNB1yDytRNILUg7rYtnMY3pYytApwTSJdHMeusHkgjGkdJgBDyR6C7MFuyzGB0vgZrJ82MWXre7Dnlp7kCJCEaFQ6NW/V4r4fAioLOmV9LyvHoX1jd/zpzAejwMAAADYb3+WdwMAAACAywnwAAAAcAAEeAAAADgAAjwAAAAcAAEeAAAADoAADwAAAAdAgAcAAIADIMADAADAARDgAQAA4AAI8AAAAHAABHgAAAA4AAI8AAAAHAABHgAAAA6AAA8AAAAHQIAHAACAAyDAb1S/Xjil3l/pccs+7NAcn2a5Pbq+TTht7xp0sVG/Xi6XT7ppudzOo6OO2uXsV2zuZV7+xu3akwt71Jr2TFPmK5fL5Xq93d/3HruSUb/dPv1+FApH57vpE97/T//+txAArh0Bfqu6z5f6It5/3t12S7IZ9dv1sm9snOjXy6VqN03Tk5vSiNL0P3WYlS2+sPspTdO0221WS4VCub6dGJ9Hjxr16+VCoVRtNk+/HxFH51sqlOtXtJfv7IL7XQEAaxLgt2upBL9f+X3ULhdK1WY3vfxQrot+vTqnQ9y9XQwdZi2LLuxBSLvVUnnDQ4Zy6VGjdrk07704I+02S1euGr2zC+53BQBsgAC/HUmSTP5jiQR/lN+PH5Ov4Zur/O2q0hlPDBoHk5HyN3r7+ug/k1ZvOL2E404l4kA6zJ6+7wsvbN6S1nGDThsOh71W7eS3VdqtbjTS5tCj+vVS8+hFk6TW6g2HC844bX62mfPdk2654IJvtoUH8bsCAPadAL8lDx/WJv/x+u0l3/SO8nvt4cMttwlWc/K9u/ZVo7JPCfjAHeaFLRaLlUZnMB62Nh9pczFqf300CCppDQeDTqNSPPVmTM942Jv+Vj/w8wUADpkAvy33H0y+66XPflj4Re84vz+4v/1GwVqSO/s9OftgHeSFLTYGJxk+bT451LU3Rz88m/4dJWk9XVRoLlY6xyd82S92AIDtEOC3prJUgj/J73sxahZgacXG0+MI3/360IvSycP7l42CKN5/eJTg3wy33iAAgHME+O1ZJsEfzYFdLr+Pzu83deleTpM1f8tntkSatyPSdPuo6tFg0rRZWm0DodHkNWcaufRC1acfueETjLhoV6TjnbPq/Zju6jX7XGeeaYVGrnNNFj1rpnM/1ZqlOtLRdTnfJwqFen9THWbVs5j/ZDOboM1c4w3thrWppi6+sGeOzfKpz9aTN6HY+Op4XPlFv+mmO7PNXLbC3MuWpUct+5xZLJPJi43BZSsVLP8L4rJumeVXzfFzTTvQmcfOfejlF3xhC3P4xwUAiJi/ShGrOZ4iOVn/6ej/Xrwa1LR6VevN/J/p/73g0HmSWm/eCwx7tYXL4p152IWvcGHzs7xm0hqevTzLt3YzJzgen3uHzp56rXdyxLzTX6GR61yTVS70pa3J0JEWHVvrbaDDrHIWxy97/mVmW3T6kXMv8/I3rnPB5573wgu73HFzX3DpnrxE25Z9G2caef431yWXLTn1iCV7VKbnXMbMlcryLs4xbC34BXH+ei749Gf+VXP8XLXe+OLHnrmSl17wDX0cNvKPCwAwHo/HYxX4bbqsBn809/LS+nu/XjhZJPm8tFstnatk9OuX7YqUdquljW4AtWgnprRZqj9f6ZFxQUu3cYKvvy4fF4mmTobVrtLINa7JIque+yodaXs2+w6O2uWjc0tqvXFno2vC5fBpWu/NWtiTN+tkVPm5JTsvvWwrLGC/heesPDqZB1AtFVYt5I/a5dKCLdLS5tIfrpV+1Rx5/XX54sduZvW9PD4OAMCRvP+CcLWcLVcsLmadqr8vqMDPVtKS2sluU8PTVZD5NeVJLeRUMWTYmymHnGvZqiXh00WW2Rc9vefUnKeefeSp1p4+w02c4CUV+KP7jq7xcHhyFis0co1rsuSVzvTmrtKRFly1Ze7cwlnM/VDNPtm8ZqxXgV/903SJBddutTdrmZ58icwV+AtL8DOncOayner+mX4Frfqclzo3XiEiIklqtVavt9SlO/0LYmZTwAW/Hy7/dbT0r5qzJ3BxE86Pk1imG27k47DyPy4AwAkBfqPOfT9Z9GX4TH6/KMBfEk2Gp4Z/nn/QBcNJLz5gA3ls4djeBd9iL2jsvPtXPcElvjHPP+1VGrnGNVlkxXNfqSOdObkNBviVu+j5z1Tv8uC2VoBf49N0iQuv3apv1hI9+TLZA/wFH46lPzJnX2ipP2tkfM5lLBr/HhFJrdW6eID9ScvmvmHH78upexf3wCy/as78xWfR5zRTrt7sx0GAB4ANMIR+u45Hl54fRb/k+Pn+k6NRtPO3OCpWOsffirrPz49ZfD3ntlhqKaZsTtpZ680bvTy7XPUpJ3sw13rz23Jyhjs4wfnjjFdr5MrXZFlZzn3djrQ9672D/frxgOGkNRws2gVsfbv/NK3+Zm1rxPyyjjbYiKT1aP5H5sG8ovfOn/NEsdEZjIfnB8dMpd1m82iA/cUti9pX896w46X+Ltt+bt3fhxc24eTSbGz9/F19HACAWQL8ll2Y4JfM70fL1F/wpSwiZr+ZHX+hK96+O70p7VYLhXK93u6vtT7zZWbaedEJzSxXPWv45ijkXnwljs/weI7ttk7wgtSzUiNXvyaLrXTuK3ak7dnIO7ib9J7np2nlNyvv/B6VzjTFXfq2LB8ot/GcZxSLlUZnMB5PhoO3arXkTJpPu83ziw9c+peFpZu+2u/DUy54ZOnOWn8tPLbzjwMAcIoAv20XJPhl1687/jqX3CldeNDJd/njL3QzyzJFRNrtNqvVUuloO6FLdz3LbKl2zvsGeZJVutXChY7W4zr5Wr6lE7x7e96369UaufI1ucwq575qR9qetd/BtDm7ktZllc117OWn6ZI3a35P3oqTj8cSx45Go36/3a7Xy4Wzq+yt/PpbeM6YRPlGpzMYTMP8bJRPmxcs0bbuZV/19+GMRZ1mI3b9cQAAThHgt25ugl96/fnVX7YxmL91TzodCVq4YCzomhZ9gT0p3azsJKvkdYJLOBuoNn5N9vjcM9jwWWxmfe35rsYF35bjvzfMzY6jU7uFl0qlUrXabHYXL2J+iW0850KTuvxgdjW47tcn3S3LnzA2agd/aJvDxwEA8iTAb9+cBH+U37dbKyk2BvOWOz82dyzoIbnyJ7jA1Tj39c8iaQ2Pl8baZoS/Ihd8G2bS65k/VY369XKhVKo2u2m6qWy96ecctad/Bigss+tZsdI5Xrdim2M+9p6PAwDkRoDfgZMEPx3weJzfNzRN9eQb9Pla75kZncm5GZ0bDj2LSkKL61RLLeB9fgLpbk9wpUaufk0uselzX9SRtmfls0hqvfGgUZxZ1WurEX6dpm5BPm/WnHZMf5vF2QFFczYLT5IkqdVqrcnWbHN3blts8895MgRmyYUfNjCOaCkr/j7cpX36OADA9SHA78Jxgp98RcyS34+nSC9alOlkCOuiRhQrjUZnMJh84ZrZrXcjhaSV23nydXjd0aBbPMHVGrm59+5Sl5/7DhuzsozvYPLweL2w3UX41Zqa0SG8WUcuyu8nq6nPbBY+GAwGnU6n0ahUiiskz20858wqFKsv3bjML4jlSv2b+324S9v9OAAApwjwO3EqwWeqvx8/8tSUy9NmdjCafoO+9LtisdIYrFD/2lQ7Z52ElYu/6x2fz9GYzF2f4EqNXP2aLLTaua/WkbZn0+/gFiP8vn+atv9mXWzU/qw5v/5+shBf62lnbrTO3ve38ZwzF3vB1T4x80eEmZEPxysKps0n8zvJyR86Fr9fK/2q2aXdfxwAgFME+N2YSfDtH95kGT9/8vVyfjAZ9evVc9/klwkAG153KUs7Mz1wNiQcX7Ndn+BKjVz9mizZlkznvlJH2p7Nv4Nbi/B7/mnKL7+P2uXScXw/s3/aZRdk1C5n7vvbeM44tZdj2iyVFy2+Nupf9AeLmV395naS/pPmUvl9xV81O5TDxwEAOGWJaXYs7bjukLSGZ+46u2rvoiPOzH6crWYktVbv6IHDmSWRzz7j7MsltdbRcNN5DzzzaiePPN/EJc9+cTvPP/Opcs3J2Njx2VWSZlu64gnOf4cuvPRrNnKNa7LIqm/uKh1pwVU715psHWbVszh+3JyXOznDi7rY7O1L37j6p+kSCy7sam/WMj35Eouu77QFw97Z1cvOv9pM+099WuZ0/aV/Ba3xnJc4UzGevMmzvyHObCM35/nPdZLjO3qz95w6o/nv/5q/ai583y7sGws+wpv9OKz+jwsAcEyA36hF36FOJ/iFB5z7brjEgMRzTzh/n5+VHrf0d+HFr5nUahdFg2Uae/G3zgwnuHqAX62Ra1yT1S/0Bec+Xq0jXXjVLm7Lkh1mtbNYGDBnn/LSP9wsf+PKF/wSCy/sep/69QP80uafdYbnufCvEMemZ7P6c15+2llGfa96xmcfd9H7v8qvmo0E+HPPvtmPwzr/uAAAU4bQ78zMVMvMYx8rnfG5CtOMpNYbnluOuNgYDC/c5Gfh4746+0126eWULtwfOCKp9QaP7ix84CVn2Dkz8nTVE1zZKo1c45qs05S44NxX6UiXt2XVDrOFd7DYON7lK7rVZTYGW/Z5d9zZYjtv1qYltdZFrZh9K+Y+sndcmT6zVt/FPWr157xUsdIZn6/jz3uNBWc8WPQMSWvp92u1XzUry/wRzuMfFwDgSN5/QbhaFhdBLhk/eHnxbDKMc+bPAMmpoZrzH3P2QRGRnBv3eO6FTg0XTVrZqiTD049PktqkkUsMzj07UPXyM8x2gutU4Ndo5BrXZImmZHtzx9k70uXFvXU6TMazuLwXzanCr1uBX62pl7r0wo4zvlm7qcAnSVJb8qTPfliS2cu1oLWLetSqz7nsBZhuiXbmXV7+bT7fvovesEve/0y/ataowE8aPfeCb/7jsOY/LgBAYTweX/AlDQAAANgXhtADAADAARDgAQAA4AAI8AAAAHAABHgAAAA4AAI8AAAAHAABHgAAAA6AAA8AAAAHQIAHAACAAyDAAwAAwAEQ4AEAAOAACPAAAABwAAR4AAAAOAACPAAAABwAAR4AAAAOgAAPAAAAB0CABwAAgAPws7wbcEV8+PAh7yZcIzdu3AjXnG3Sx9g2fYwd0M3YNn1s9ybXnOtMBR4AAAAOgAAPAAAAB0CABwAAgAMgwAMAAMABEOABAADgAAjwAAAAcAAEeAAAADgAAjwAAAAcAAEeAAAADsDP8m4AAFwvf5P+ecT/FxERf/53yT/n3BoA4HAI8ACwXX+T/vmSd8nzAMAChtADwLb8TfrnC9L73OO31xgA4NAJ8ACwFaul8ayZHwC4PgR4ANi8NUO4DA8AnGcOPABs0qay9+R5zIoHAI6pwAMAAMABEOABYGM2PvTdWHoA4JgADwCbsaWwLcMDABMCPAAAABwAAR4ANmCrdXJFeAAgBHgAWN8OArYMDwAI8AAAAKxg1G/Xy4Vj9fYo7xZddfaBBwAAILN+vVTtnrrldjGnplwbKvAAAABkNGp/PUnvtdZwPNGp5Nymq0+ABwAAIKPhmzQiImoPGuruOyPAA8Badra8nHXsANg/yZ1S3k24TgR4AAAAOAACPAAAAMsatcuFQqEwXb8ubZYmS9CX26OTO+v90yvUl8unFqgf9dv18szy9eVyvd2/eAX704vdT4+dvlKh3t/u6e4XAR4ADsDfJf+cdxMAYGnP66Vqs5se/d/07vEC9aN2uVCqNrtpenJ0mnab1VKhPCeMHx9+cnC3WS2V28OttX2fCfAAsJbdROu/Sf9chgdgHxQbg/F4PO7VIiIiOVqDfjC7ll232z25a9hr9R5NFqgftculZhoRSa3VO1q8fjwc9mpJRKTd6pkM369PDo+kdnT4sNeqJZE2q800rh8BHgAAgA2r9Y4ifbHSqBQjIkbtzyapu9YbdKa3RUQUi5XOYNiaZPivTwbbH+1Ul7SGg87R4cVKozOY/vXg+hHgAQAA2Kzag3Obwo9+eDaN7/M2jC82nk4ifPPJtAjffzKN+1+d26iu0rmmEV6ABwAAYKPm7C53nN/PR/uJ4u27ERHx+u0oImL09nVcfHzlwbVM8AI8AOw7s98BODAni9YdG76ZTFrvVgsXOFrY/s1w9vgLlO4km2/23hPgAWBdWw3Yf5f8sxXsALi25tTyrzEBHgA2YHsBW3oH4Eqp9caXODVFflqPJyIEeADYZ6I7AFfF0Zj36RT3pY+/wCUj7K8oAR4ANmPjYdvgeQCukKM16tJnP8xP8KN2uVAoFArlyUZyxfsPk4iI7vP+vIOnS9xdMwI8AGzMZsO29A7AVVJ51EoiItLmZ+05Ef7crnHHCb5aPxvhj3eUv24EeADYO3I7AFfQ0VbvkTZL5Xq7f5ziR/12eboGfdJ6VDl3fLc6c/ioXy+Xrmd8F+ABYLP+LvnnNeP38ch5MR6AK6bYGAynGb7brJaO9o8rVSeBPGkNB43ivONnDi9Vu2lEUqtdx23kfpZ3A9b06ptfP35578sXX3x8/r73r75/9vc/vnz3LiIibt2696vfPPzk45vznmHOM1/wpACwhEkIX+2xRs4DcIUVG4Px/X77ydfPXqfpUR09SWoPv3rUqJzbPH7m+GY3nT229EO5u7tW74vDDvCvvpmbvSd3NR6/fDdzw7t3L989fvnjp9+2P5nN8O9/+sfttQ+Aa2wSwpeP8ZasA+CQVDrjcefcrcXGYNy49LHFSqNTufywM8effrXllrK/ag43wL9/9c3nC+L745fvIm7d+/K3X0xq7u9fff+7x9+9e/fd5998NFta/+NP70K5HYBtWVCKP3OX9A4ALHaQAf79q++f/f13p+rrp+///u9fRsS9L9snqfzmx5+0v/zp149fxsv01RcfH93+Kn0ZEbc++qstNxmA6+tMLD8O7RI7AJDJ4QX49983Pv/uXUzK60k6rwo/raonZ2vqHyf34uXL+Mef3sd0KvxkAP2tX/3y7Mx4ANiSv0v++caNGxHx4cOHvNsCABySwwvwERG37n06WY/u1dzNAz7+4sWLL5Z6oj/+9C7i1q8++uP33/xuWtK/deveb47G3QMAAMCeOLwAf/OT9otPVnvodLz8Sb19UoB/993jxycHvXv38vHnFy1sHxHxi1/84vyNf/jDH1ZrEyub1K9ge/Qxtk0fYwd0M7ZNH4Ndukb7wB/NjP/NySr0k7H2EbfuffntixcvXrx48e23n967FREvHze+f59TQwEAAFio2BiMx+PxuFPJuyW7dHgV+BW9+ubz795F3Pr04UlhfbqF3OxidzdvfvJF+6P49eOX7378/ftPPpkzkn5usd08xl0yd5Rt08fYNn2MHdDN2DZ9bPeMd+B6VOBffdN4/DLi1r0vT20Cf/OT9osXL86Plf84uRcR7378vRo8AAAAe+LqB/j33zd+/fjlu7j16bftZfd6/6uPbkXEu5/+uNWWAQAAsGv9eqFQqPfn3jfqt+vlcmGqXK63+6MLnmGOC550c654gH/1TWM6cv7b9rzh8AvZHR4AAOBq6der3QvvKpeqzW56vNlZmnab1VK5fSbDj96+3mIDF7nCc+Dfv/rm86OB83NL79Md5ecsOD9Z3O7nH9lLDgAA4IxP/rf/N+8mTH3/3/9XWQ4f9eulBfG92k0jklrvaadSnBze/qzaTNNmqX57drW84Zs0Imq93a+gd2Ur8EfpfcHA+Zsf/Twi4mX66vTtR8vVJ0sOuAcAAGCvjfrtevni9B6j9tfdiKj1BtP0HhHFSmPQq0VEdJ/PDI7vP+9GRHKntMXmXuBqBvj33zeO0vuigfMfP/x0umXcN6+m69W9Pxl0/1B+BwAAOHyj9mRsfCS13nASyc+aVtUfnK2pVx7UIiJevz0eRj8ZQJ88vF+MnbuSQ+hfPfvuXUTEu+8+//V3c+4/HjR/85Pffvrj59+9e/fy8ecvTx/x28xT5gEAANhTSa311aNGpRj95/PurnTG485STzR8k0YkD28P2/XPmt00IiJJal89Pancb89VDPCv0peXHzR185P2i1+++uZ3f//y3buIiLh1695vfvvFx9I7AADA1VBsDMaN1R46HS9/Um+fFODTZrV6clCadqul7g4mxR94gP/4ixcvvljqxgVufvxF++MsDwAAALi+Llo6bhuL2y1Ypm4Ha+kdzYz/qnFcXZ+MtZ9d7G40aj/5rNlNu9XyneGgsc06/IEHeAAAAHZrl6vQ57nifb9eaqYRSevRSWF9uoVcrTc4rrYXi43O4HYUqt302Q+jxjYT/NVcxA4AAIBtGY/35Wd7+vVytRuR1HqniurFxmA8Hp8fKz9Z7C599sOZPeM3SwUeAACADMaxzeS8B0bt8rT2vvyQ+NKdJCJN3wwjtleCF+ABAADIYqul77z16+VqN2N6P7bl3eENoQcAACCL8d78bNioXy9UJ/vFj+em91G7XCgUCvX+uXsmi9vdvb3VveQEeAAAADLJPbhvJcH366Vqd1J6v2g/uOLtuxER3ednEvzRcvUPtruPnAAPAABABuO9scGTGrXLR+l90cD5yqNWEhHdarnen65XN+rXy+eXq98KAR4AAIBMci+8b7wC33/STCMi0mapMM/xoPli42kriYi0W50eWap204io9Z5udQ/4CAEeAACAbHLfPW7j28j1n3eXPrbYGIyHvVqSHN2QJLXecNypbDu+W4UeAACAbDa/etwOVTrjcWepGxcoVjqDSpYHbIYADwAAQAabnXzO8gR4AAAAMhHg8yHAAwAAkIUKfE4EeAAAADIYq8DnRIAHAAAgCxX4nAjwAAAAZCG/50SABwAAIBMJPh8CPAAAABnYRi4vAjwAAABZCPA5EeABAADIRIDPhwAPAABAFvJ7TgR4AAAAMjAHPi8CPAAAAJkI8PkQ4AEAAMhCBT4nAjwAAAAZjFXgcyLAAwAAkIUKfE4EeAAAALKQ33MiwAMAAJCBIfR5EeABAADIwhD6nAjwAAAAZGAf+LwI8AAAAGQiwOdDgAcAACALFficCPAAAABkIL/nRYAHAAAgEwk+HwI8AAAAWSjB50SABwAAIAP7wOdFgAcAACALFfic/FneDQAAAAAupwIPAABAFirwORHgAQAAyMAc+LwI8AAAAGShAp8TAR4AAIBMBPh8CPAAAABkMFaBz4kADwAAQBbye04EeAAAADL5l7wbcE0J8AAAAGShAp8TAR4AAIAMbCOXlz/LuwEAAAAclPF4X35W0a8XCoV6/4J7R+16uVyYKtfb/dE6h22YCjwAAABZHHIBvl+vdhfcWTh1b9ptVrtveuNOZZXDNk8FHgAAgEzGe/OTyehs8j5tmu2TVm84Ho/H42GvlUREt1puj7Iftg0CPAAAABmM98bybR712/VyaUF6j1H7625E1HqDRqUYERHFSmPQq0VE+uyHUcbDtkOABwAAIIvcp75nnAM/apdL1WY3jaTWG/Zq84/54VkaEbUHp4fBVx61ktlovuRhWyLAAwAAkEnuI+ezD6FPaq3ecNCZVs3PG76ZF8wjirfvRkT6ZpjpsC2xiB0AAAAZZBq7vg+KjcG4sfiQ0dvXEZHcKZ27p3QniUhfvx1FpbjsYdsiwAMAAJDBf/qfynNv/zdPBpt/rUfzX2tLL7fnBHgAAAAy+DdPfrySr7VI+mYYcXlpfcnDViXAb8aNGzfybsK145qzbfoY26aPsQO6Gdumj11TBzaCfhPmjZpf/bBVCfCb8eHDh7ybcI1M/p1wzdkefYxt08fYAd2MbdPHdm9//lwyvo4Jfi9YhR4AAIAsct89LuM2cku4eBX5ybrzd28XMxy2LQI8AAAA113pThIRr9+e3cj9zLrzSx62JQI8AAAAGYz3xgZPqnj/YRKRNp/0T93cf9JMI5KH94uZDtsSAR4AAIBMxnvzszmTaB7darnen9TXR/12udqN08F8ycO2wyJ2AAAAZLDZ0vfeKDae9t6Uqt20Wy11Z26v9QaNYubDtkIFHgAAgExyL7xvoQIfEcVKZ9hr1ZLjG5JaazjuVFY7bAsKV/RvJ7tm/4xdsmcJ26aPsW36GDugm7Ft+tju7c82cvf+/X/KuwlTL/+Xf5N3E3bKEHoAAAAyUAXOiwAPAABAJv+SdwOuKQEeAACALFTgcyLAAwAAkIGV1PIiwAMAAJCJAJ8PAR4AAIAsVOBzYh94AAAAOAAq8AAAAGRgDnxeBHgAAACyEOBzIsADAACQiQCfDwEeAACADAyhz4sADwAAQBbye04EeAAAADKR4PMhwAMAAJCFIfQ5EeABAADIYKwCnxMBHgAAgCzk95wI8AAAAGRhCH1OBHgAAAAyEeDzIcADAACQgX3g8/JneTcAAAAAuJwKPAAAAJmowOdDgAcAACADQ+jzIsADAACQhfyeEwEeAACATP4l7wZcUwI8AAAAWajA50SABwAAIANz4PMiwAMAAJCJAJ8PAR4AAIAsVOBz8md5NwAAAAC4nAo8AAAAGYzHVqHPhwDPgfnr74YRw8l//8OnpXwbAwAA15ER9DkR4Nl3f/3dcJm7hHkAANgRc+BzIsCz1xak97lHivEAALBtYyX4nFjEjv21fHpf5yEAAEA24735uWZU4NlH6+RwpXgAANiy6xed94MKPHtnI1V0pXgAANiW8Xhffq4ZAR4AAIAM8k7tJz9LNHbULhcWqvdPDu7XLz8mTwI8+2WDlXNFeAAA2Ircp75vaQ786O3rTT/lZgnw7JGNR24ZHgAANi//0vvyQ+iLjcF4jmEriYhIWsNO5fjY4Zs0Imq9c0fPHJMri9ixL4RtAAA4EIc++XzU/qyZRiStp43iya39592ISO7s73rYKvBccf4uAAAAmzWvop2P1do/P75PB9AnD+8XL3pg7gR4AAAAro/+k2YaEdbV1p8AACAASURBVLWvGqeT+vBNGpE8vD1s14/WvSuX6/1RPq2cyxB6AAAAsjjk/dtG7a+7EVHrnZ3XPinAp81q9eS2NO1WS91ab18mwQvw7IXtDXT/h09Lf/3d8B8+3d95LAAAcFj+9//wP8y9/Rf/Y3fjr/WH/1C76K6VXm5Sfk9aj84l8skKdhFJrfe0UylGxGjUfvJZs5t2q+U7w0FjD0bWC/BccebAAwDAZv3ibzqH+lrTdermzHOfbiFX6w2Oq+3FYqMzuB2Fajd99sOosQcJ3hx4AAAAroOj4fNnZ79HHG83d26sfOVBLSLSZz/sw1x4AR4AAIAsct/+PcM+8DNGPzxLI6L2INOE9tKdJCLSN/swsleA54oz+x0AADYr79R+8pOt3ZNZ7hnz+9R+7A4vwAMAAJDFeG9+spjOf5+fxEftcqFQKNT75+6ZxP67t/OfAS/Asye2Vye3BD0AAGxY/qX3FYbQT1apm7d+XURE8fbdiIju8zMJ/mja/Epl+4079FXoX33z68cv73354ouP5937/vtvfvfjy3fvIiLi1r1Pf/Pwk49vrnwYAAAAkbn2vRcuqaRXHrWSbjPtVstxvI1cv/5ZtXvBrnO5OOwK/KtvHr9ccOevP//uKJZHxLuX3z3+/JtXKx4GAABARMR4b2Ro9LQAf/FU9mLjaSuJiLRbLRUKhUKhUKp204io9Z7uwQ5yEXHIAf79q29+vTC+P34ZEbc+/fLbFy9evHjx7Zef3oqIl48b37/Pfhg7sKWB7sbPAwAA0wL8QsXGYDzs1ZLk6IYkqfWG40k5fi8cZIB//+r7bxqfL0jv8f77v38ZEfe+bB8Nhr/58SftL+9FxLsff/8+42EcJtEdAAC2Ivep7yvMga90xuPxeHBZLb1Y6QwGRwX+wWCPwnvEIQb49983Pn/83ct3cevel99+eW/+Mb//8V1E3EtOz4z/+OGnt2aj+ZKHsTMbjNz/8GnJ8nUAALANeaf2k5+8r8SuHV6Aj4i4de/TL79tf3HhSnN//GleMI+4+dHPI+LdT3/MdBi7tKnILb0DAMC25J/cs1fgr4TDW4X+5iftF58sPuT9T/8YEbc++qtz9/zVR7ci3v3jT+/j45vLHnbWL37xi/Mv+Yc//GGp1rOU4ZqP/4//7pf/9m9/f+PGjY20hmtLF2Lb9DF2QDdj2/Sx6+raJec9cZgVeK60//jvfrnmY//t3/5+nScBAAAWGe/NzzVzeBX4DXj30x8jLt/o/YLD5hbbP3z4sImWMTUZ/f7X32Urxf/Dp6V/+7e/nzzWO8I6JsUEvYjt0cfYAd2MbdPHdm9/xjtcw8nne+JaVuDnjZpf/TC2JuskdvPeAQBgF3Kf+m4OPOyhBaX4yTrzZ44EAAC27vol5z1xJQP8zY9+HvFu3gj4ybrzP//oZobDyN9sOD8O7ertAADAtXIlA/yFq8ifWXd+ycPYK//wacmEKwAAyNF4/C95N+Gauppz4G/+8le3It599+zVqZtfPfvuXcStX/3yZqbDAAAAIHdXM8BPo3m8fNz45tX7iIh4/+r7xuOXcTqYL3kYAAAAx3Jfu84idlfLzU9+++VPnz9++e7l489fztx+78v2JzczHwYAAMCUbeTyckUr8BFx8+Mvvv3y03u3jm+4de/Tb1988fFqhwEAADCRe+H9ulbgC+Prd87bYEG1XbKIHdumj7Ft+hg7oJuxbfrY7k2u+T74bz77X/NuwtT/9fR/zrsJO3VVh9ADAACwFcrAeRHgAQAAyESAz4cADwAAQBbye04EeAAAALIwhD4nAjwAAACZCPD5EOABAADIwCJ2ebm6+8ADAADAFaICDwAAQBYq8DkR4AEAAMhgbA58TgR4AAAAslCBz4k58AAAAHAAVOABAADIwCr0eRHgAQAAyESAz4cADwAAQBYq8DkR4AEAAMhCfs+JAA8AAEAmEnw+BHgAAAAysIhdXmwjBwAAAAdABR4AAIAsVOBzIsADAACQwdgc+JwI8AAAAGShAp8Tc+ABAADgAKjAAwAAkIFV6POiAg8AAEAm4735WVK/Xpir3j975KhdL5eP7i7X2/3RRq/celTgAQAAyOLgKvCjt6+XOq5fL1S7M/8/7Tar3Te9caeynXZlpQIPAABAFrnX3bMW4Idv0oio9cZnnUrm/Xq1GxFJqzccj8fj8bDXSiKiWy2396QML8ADAACQwTjGe/KzZIP7z7sRkdwpLTpo1P66GxG13qBRKUZERLHSGPRqEZE++2E/ErwADwAAQBb5J/ejn6VMBtAnD+8XFx30w7M0ImoPTo+WrzxqJfuT4AV4AAAArrDhmzQieXh72K4fLU9XLtfPrE43HWX/4Oxs9+LtuxGRvhnuqrWLCPAAAABkkXvhPVMFflKAT5vVarObTm9L0261NLsG/bRKP2eUfelOEhGv3+5DCd4q9AAAAGTw9sXfzr299OsvNv5awxffXHTXsi83qa1HJLXe006lGBGjUfvJZ81u2q2W7wwHjUUj6/eLAA8AAEAGpf+ueUCvNd1CrtYbHC85Xyw2OoPbUah202c/jBrLJPj0zTAi96RvCD0AAABXVrExOLdhXERE5UGWBeYvWcJ+R1TgAQAAyGC87PLv+610J4lI96O0viQVeAAAADIZ783P2qal9YsXm59Mob97ex9CvgAPAABAFrkvPp9hFfpRu1woFGYXnD9yOplftNj8xcvT50CABwAAIIvc6+4ZCvCT0np0n59J8KP2192Y2fi9eP9hEpE2n5w+rv+kmUYkD+/vQwFegAcAACCLvMvuJz/LtLbyqJVERLdarven5fVRv14uNdOIpPXoeG27SYKfPW7Ub5er3dif/G4ROwAAADI5rEXsio2nrWelZpp2q6Xu7B213tPZHeSKjae9N6Vq9+xxtd7ebBWvAg8AAEAmuQ+dz7aIXbExGA97tSQ5uiFJar3huFM5k8uLlc6w16odHxZJrTU8vwFdflTgAQAAyOKgCvBTxUpnUOkscVijU2lcflw+BHgAAAAyWHLyORsnwAMAAJDFYc2Bv0LMgQcAAIADoAIPAABABmMV+JwI8AAAAGQiwOdDgAcAACALFficCPAAAABkIb/nRIAHAAAgA9vI5UWABwAAIAtD6HMiwAMAAJCJAJ8PAR4AAIAs5PecCPAAAABkYB/4vPzZ2s/QrxfK5Xp/NNpAawAAANh74735uV7WD/ARkabdaqlUKJTL9XZfkAcAAICNK6w9+GHUr39W7aanbktqra8e3a8Ui+s9NQAAAPvmX/3rz/JuwtR/+c9P827CTq0f4KdGo/6Tz77upqeSfJLUHn71qFG5+kH+w4cPeTfhGrlx40a45myTPsa26WPsgG7Gtuljuze55vvgX/3rT/NuwtR/+c/f5d2EndrIEPqIiGKx0hkMxuPxsNeqJcnkxjTtNqulQqFgbD0AAMAVMR7vy881s7EAf6xYaXQGg/F4OOy1atMgH6eCvCQPAABwuHJfuu6armG3hQB/pFisNDqD8Xg4PKnIT4J8abJs/dZeGQAAgK3Ju+x+8pP3ldi17QX4Ub9dL5cLhVKpeWZm/HTZ+kK53t/aqwMAALAduRfeVeA35Ci3F0rV2eCe1Fq94XA8Ho/H4+GwV0siIu1Wy22FeAAAgMOSe3C/pgl+UwF+NOq363Nye1Jr9Ybj8XjQaRzvKlcsVjqDca8WEemzHyR4AACAQ5L/2Plruojdz9Z+hlG7XGqeGSK/zEbwlQe16HbTN8OIq7/LHAAAwFWxqc3IyWr9AD98c5Les+/7ntwprd0CAAAAuPLWD/ARSxXczys96A0flbI9BgAAgJypwOdk/QBf6az45hUrlbVfHAAAgN0S3/OymQo8AAAA14YIn4/t7QMfETEaWWMeAADgasl98fnrugr9BgP8ZAf4ev/klv6TUqlQKJTr7b4gDwAAAGvYUIDv18tndoCfkXab1dKpZA8AAMCBGu+NvK/Erm0iwI/a5Wp3mtxPbQtXedTrtWpJEhGRdqvltjo8AADAwRvvzc/1soEA33/STCMiqfWG4/GgMbstXLFSaXQGg/GwlURE2nyiCg8AAHDgcp/6bg78qvrPuxGRtJ52Khdu6V5sPG0lEdF9LsEDAADACja1jdzd2xem94iIKN6+GzFvgjwAAACH5BpOPt8Tm1qF/vXbxfPbR29fb+iVAAAAyFXuU9/NgV9R5UEtLp3fPp0nX3tQWfv1AAAAyFPuU9/NgV/ZJMFHt1qut0fn6/CjUb9ernYj5HcAAIDDl3vZ/ZrW3zczhL7S6dUiItJus1QqFArlE4VCoVSa7jFX63XkdwAAgEOXe+E9ewV+1G/Xy+XCVLlcb/fnTAPv1wtz1fdkOfbNLGJX6Qx7dz6rNier1KXp2dXqklrraaexeJk7AAAADsKBFb/79fK0rjyVpt202n3WGp7eCH3v127b1Cr0xUpjMG6MRv0fnjx/9vr4pO/efXjnwf3GxRvMAQAAcFgOK7/369VuGpHUekebn4/67c+qzTRtluq3xzMjxYdv0oio9cb7Onp8UwF+olisNDqVxkafEwAAgD0yPqQEP2p/3Y2IWm9wksqLlcag96ZQ7Ub3eb9TObq9/7wbEcmdUi4NXcamtpEDAADgesh98boMq9hNq+rnVlSfrsY+syP6ZAB98vD+/o4g32wFPiJiNGcl+mPF4v5eCgAAAJZxQBX4Smc87ix15PBNGpE8vD1s1z9rTqbMJ0ntq6Nx9/tgQwF+1G8/+brZPbt43Tl7PJkAAACAZVyFDdin4+VP6u2TAnzarFZPDkrTbrXU3Z8cu5EA36+XJhu9AwAAcMX93//HD3Nv/6//2+rc29fx//yfvYvuWufljmbGf3WyCv1krP3sYnejUfvJZ81u2q2W75xZrz4nGwjw0zOPiKRWe3jnwe3bFx9b2t/VAAAAAFjCNoL6Tl+rXy8104ik9eiksD7dQm52sbtisdEZ3I5CtZs++2HU2IMEv36AH/3wLI0wOh4AAIC916+Xq92IpNY7VVQvNgbjeTuqVR7UorsvCX79Vegn4wxO/ekCAAAA9s2oXS5Uu2kkreFg2QJ06U4SEemb4VZbtpxNbSN393buf4sAAACAC/Tr5enI+RUmtO/H7vDrB/jJnyNmNs8DAACAPTLq1yel91pvPDe9j9rlQqFQqPfP3TMZdL4fNev158AX7z9MmumezAgAAABguxasDL+fphunLSq9F2/fjUij+7zfqcyOrT9arv7BXswZ38AQ+mLjaSuJtPlZva8KDwAAwB4ZtcuXpfeIiMqjVhIR3Wr5ONmOTgbd78mab4XxeLzeM4za9Sdv4nW3O90zL6ndvXvhwXceda5mmf7Dhw95N+EauXHjRrjmbJM+xrbpY+yAbsa26WO7N7nmZNSvF6rdBffP7Kc2ak/y+rkjhpN94fO3/hD64Ztud+ZypGk3PX/GR2oPOrEfJw4AAMBV13++KL2fVmwMxvf79c++Pgq1SVL76um+hPeITQR4AAAA2EuVznjcyXB8sdIZVLI8YKfWD/BZrwcAAACQ2ab2gQcAAAC2aEsBfjSyID0AAABsziYD/KjfrpfLhUKhUCiVSvV+RES/XijX2/aXAwAAgLVsKsCP+vVyqdqctwJ92m1WS+VJngcAAABWsZkA36+XqpN94JNarVVLTu4p3UmSiIi0Wy231eEBAABgNZsI8P16tRsRUesNx4NOp/Hg7sl9xcZgMOzVkohIm09U4QEAAGAlGwjw/efdiEhaw4v2ty9WOk9bSUR0n0vwAAAAsIr1A/zo7euISB7en5/eJ4r3H0rwAAAAsLL1A/zwTRoRd28vyu8Rxdt3F94PAAAALLClfeABAACATVo/wJfuLDM4fjpR/k5p7dcDAACAa2j9AL/M9PZR++tuxOUD7QEAAIC5NjCE/ijBV8v1/pyd3kf9ernUTCMiaT2qrP9yAAAAcA1tYg58sTHZJS7tVkuFQrn89euIiNdf1+vlcqFQqnbTiIik9bSh/g4AAAAr+dlGnqXYGAyj/lmzm0akaRoREWk6Ce4REZG0hgPxHQAAAFa1sVXoi43OYDjstWpJkpzcmiRJrdUbjqV3AAAAWMdmKvBTxWKl0ak0NvmUAAAAQGw4wO+L9983Pv/u3YID7n354ouPp//96ptfP355yTEAAACQs00E+NFozuLz8xWL+zaU/v1P/5h3EwAAAOBS6wf4fr1U7S57cK037mx/K7mbn7RffHL+5mlh/tan386U1v/407tQbgcAAGDfbWwRu733/vvfffcu4tanv/3k5smtr9KXEXHro7/KrV0AAACwhPUr8KVHvd6DC+57+/b5m2fdbhoRSav31e0oldZ+vdXMj+/TAfS3fvXLmxc8DgAAAPbC+gG+WKxcOLG9UqlEo9MZtculZvPrt8NBJacp8K+effcuIu795pPTSf2PP72LuPWrj/74/Te/++7lu4iIW7fu/ea3X3ws0QMAALBPCuPxeAcvM2qXS800aQ1z2RB+Ovn9/ET3i5erXzAp/he/+MX5G//whz+s3UwAAAC40I7mwBfvP0wi0mc/LL1e/QZNyu+3Pn14LpFPVrCLuHXvy29fvHjx4sWLb7/99N6tiHj5uPH9+103FAAAAC6yq33gi7fvRqTpm2HErkvw03Xq5sxzn24hd+/L9nG1/ebNT75ofxS/fvzy3Y+/f//JJ3NG0s8ttn/48GGDTWaxGzduhGvONuljbJs+xg7oZmybPrZ7k2vOdbarVehHb1/v6JXOeP/937+MObPfIybbzb14cX6s/MfJvYh49+Pv1eABAADYE7sJ8KP+k2YaEcmdXa9C//73P76LiHtJpl3e/+qjWxHx7qc/bqdRAAAAkNX6Q+hH7fqTN4sOeP26m6YREZE8vL/r8fOTWe4Z8/uU3eEBAADYG+sH+OGbbre7zIFJ6+nOl6Cfzn+fn8QvXJx+Gvt//pG95AAAANgTOxlCnyS1Vi+PHeQmq9TNW78uIuLmRz+PiHiZvjrzqOm0+ZXK9gAAALAN6wf4Smd8mcGg06jksP/7ZZX0jx9+Ot0y7ptX0/Xq3r/6ZrI1/Lxd5wAAACAvu9pGLhfTAvzFU9lvfvLbT3/8/Lt3714+/vzl7B33vvztvB3kAAAAICe72kYuF5MC/EI3P2m/+PbLe7duHd1w69a9L7998cXH4jsAAAD7pDAej9d9jtFotPqDi8U8xtZv3IcPH/JuwjVy48aNcM3ZJn2MbdPH2AHdjG3Tx3Zvcs25ztYfQt+vl6pLrUI/X6037lTWbgQAAABcbVd6CD0AAABcFetX4EuPer0Hb59/3eymERFJUnv48MHt2xER8fbt82fPuunkjlrrqwe3zz+8tHYLAAAA4MrbxBz4GLXLpWYaSav3dN52caPpKPuklcde8Lth8s8umXDFtuljbJs+xg7oZmybPrZ75sCzgSH0o/ZnzTSi1htcsNl7sdIZtpKItPmkv/7LAQAAwDW0foAf/fAsjUhajxYtRVe8/zCJiO5zCR4AAABWsH6AH75JI+Lu7cVj44u37679SgAAAHBtbWoV+tdvF+8FP3r7OiKSO5asAwAAgBWsH+BLd5K4dH57/0lzmTo9AAAAMNf6Ab7Y+KoWEdGtluv9eWX4Ub9ernbj0nnyAAAAwEXW3wc+otLp1brVbqTdaqkbSVK7ezTf/fXr6SbwEZG0nl7VPeQAAABg2zYR4CMqnWEvPqt204hI05PQfiSptZ52xHcAAABY1aYWsStWOoPxsNeqJUlycmuSJLVWbzgeSO8AAACwjs1U4KeKlUan0tjkMwIAAAARm6vAnzEaLd5VDgAAAMhikwF+1G/Xy+VCoVAolEqlej8iol8vlOvtuavTAwAAAMvaVIAf9evlUrV5fv26iLTbrJbK9UXbxAMAAAALbSbA9+ulyRL0kdRqrdrMMnalO5NF7dJutdxWhwcAAIDVbCLA9+vVbkRErTccDzqdxoO7J/cVG4PBsFdLIiJtPlGFBwAAgJVsIMD3n3cjImkNO5X5e8UVK52nrSQius8leAAAAFjF+gF+9PZ1RCQP7y/a6b14/6EEDwAAACtbP8AP36QRcff2ovweUbx9d+H9AAAAHJRRv12f7ENWKBQKhbplz7btZ3k3AAAAgMPTr5cmq6Edu6Ssy9rWr8CX7iwzOH46Uf5Oae3XAwAAIGej9teT9F5rDccTnUrObbr61g/wy0xvP3pvLxtoDwAAwAGYzKWOqD1oSHk7s4FV6I8SfLVc78+Z8jDq18ulZhoRSeuRv8gAAABcGUZZ79Qm9oEvNia7xKXdaqlQKJe/fh0R8frrer1cLhRK1W4aEZG0nvrLDAAAAKxmEwE+otgYDFu1JCIi0jRNJ//b7U7+KyKS1nAgvgMAABy4UbtcKBQK0/Xr0mZpsgR9uT06ubPeP71Cfbl8aoH6Ub9dL88sX18u19vzhnPPHn5y8OTY6SsV6tdqq/LNBPiIKDY6g+Gw16olSXJya5IktVZvOJbeAQAArovn9VK12T0q6EZ6shzaqF0ulKrNk2pvRKRpt1ktFcpzwvjx4ScHd5vVUrk93Frb99nGAnxERLFYaXQGg8H42GAw6DQqwjsAAMCVUGwMxuPxuFeLiIjkaA36U0Xbbrd7ctew1+pNl0MbtY8WSKu1ekeL14+Hw15tOin7TIbv1yeHR1I7OnzYa9WSSJvVZhrXzwYCfL9eWDzgAQAAgGul1juK9MXKtKg7an82Sd213qlCb7FY6QyG04XVvj4ZbH+0m1nSGg46R4cXK43OYPrXg+tn/QDff96NtNt8fj1HMAAAAHBW7cG5LchGPzybxvd5G8Yfr43efDItwvefTOP+V+dmZFc61zTCb2oI/Zy3BwAAgOtozu5yx/n9ouxYvH03IiJevx1FRIzevo6Lj688uJYJfv0AX7qTxPE1BgAA4Lo7WbTu2PDNZNJ6t1q4wNHC9m+Gs8dfYBJEr5v1A3zx/sMkIm1+Zho8AAAAmzSnln+N/Wz9pyjef9qLz6rNZrXUjCRJ7t69e+Gxdx51bCgHAABwXdV643lz4C+SvhlGCJFT6wf4fr00HekQEZGmaZpePNKh9qDj2gMAAFw3pTtJRDqZfr3MVuNHx1/gkhH2V9RG94EHAACAOY7WqEuf/TB/8vWoXS4UCoVCebKR3GSydkT3eX/ewdMl7q6Z9QN8pTNeXpahEgAAAFwVlUetJGKygNqcCH9u17jjBF+tn43wxzvKXzcq8AAAAGzf0VbvkTZL5frMKuijfrs8XYM+aT2qnDu+W505fNSvl0vXM74L8AAAAOxGsTEYTjN8t1ktHe0fV6pOAnnSGg5OrXp+fPzM4aVqN41IajXbyF1uNOpPjOwZBwAAQCbFxmA87LVqSTITwJOk1uoNx4M5e5YdH3/62MGjOztp7p4pjMfjLMf369ORDRnX/r/qPnz4kHcTrpEbN26Ea8426WNsmz7GDuhmbJs+tnuTa87EqD0ZSH+9kummhtD36+WJc8sLAAAAAGtbfx/4I9Pt3+9u7AkBAACAIxaxAwAAgAMgwAMAAMABEOABAADgAGxuDjwAAADsRLExGDfybsTOqcADAADAARDgAQAA4AAI8AAAAHAABHgAAAA4ACsH+G61MKvanX/7GfX+htoNAAAA14pV6AEAAMjgn/7pn/JuQvzFX/xF3k3IQdYAX7pTq9VWf7k7pdUfu9du3LiRdxOuHdecbdPH2DZ9jB3Qzdg2fQx2qTAej/Nuw1Xw4cOHvJtwjUz+nXDN2R59jG3Tx9gB3Yxt08d2b3/+XKICnxeL2AEAAMABEOABAADgAAjwAAAAcAAEeAAAADgAAjwAAAAcAAEeAAAADoAADwAAAAdAgAcAAIADIMADAADAARDgAQAA4AAI8AAAAHAABHgAAAA4AAI8AAAAV8qo366Xy4Wpcrne7o/OH9WvF+aq93ff4uX8LO8GAAAAcF385V/+5ez//dOf/rTxl+jXy9VuOnNDmnbTavdZazhoFGduHr19vfHX3jIVeAAAAHbhTHqfe8u6+vVqN41Iar3heGLYayURkTZLp0vrwzdpRNR647M6lQ23aWMEeAAAALbuoqy+0Qw/an/djYhab9CpHFXbi5XGoFeLiOg+n0nw/efdiEjulDb36lsnwAMAALBdi1P65jL8tKr+4GwNvfKgFhHx+u3xVPjJAPrk4f1iHA4BHgAAgC1aJp9vKMNXOsuOgR++SSOSh7eH7Xr5ZLG7eWvd7REBHgAAgKttOl7+pN4+KcCnzWq1ebzgXZp2q6U9XoNegAcAAOBqO5oZ/9XJKvSTsfazi90Nh61aEhHdarm9r3V4AR4AAICrq18vNdOIpPXoZGT9dAu52cXuisVGZ7LYXfrshz1N8AI8AAAAV1S/Xq52I5Ja79Qm8MXGYO5k+clid3ub4AV4AAAAtuhPf/rTRo7JatQuF6rdNJLWcLDs3u6lO0lEpG+GG2/NJgjwAAAAbNfifL6N9N6vl6cj54enau9L2dfd4QV4AAAAtu6ilL6F9D7q1yel91pvPDe9j9rlQqEwb8H5yeJ2d2/v5+7wAjwAAAC7cD6rb6f2Xqp2Y+HA+eLtuxER3ednEvzRcvUPlhxwv2sCPAAAADvyp9M2/vyjdvkovS8aOF951JpuGVfvT9erG50Mun+0p/ldgAcAAOCK6D9pphERabNUmOd40Hyx8bSVRETarU6PLFW7aUTUek8zT5nfGQEeAACAK6H/vLv0scXGYDzs1ZLk6IYkqfWG4+N94ffRz/JuAAAAAGxCpTMedzIcX6x0BpUsD8iZCjwAAAAcAAEeAAAADoAADwAAAAdAgAcAAIADIMADAADAARDgAQAA4AAI8AAAAHAABHgAAAA4AAI8AAAAHAABHgAAAA6AAA8AAAAH4Gd5NwAAAIBD8hd/8Rd5N+GaUoEHAACAA6ACDwAAQAb/9E//lHcTF8Q1DwAAIABJREFUrukoABV4AAAAOAACPAAAABwAAR4AAAAOgAAPAAAAB0CABwAAgAMgwAMAAMABEOABAADgAAjwAAAAcAAEeAAAADgAAjwAAAAcgJ/l3QAAAACuhb/8y788c8uf/vSnXFpyoAR4AAAAtut8dJ+9XYxfkgAPAADAtlwU3c8fI8Zf6goH+Fff/Prxyzm33/vyxRcfn7rl/fff/O7Hl+/eRUTErXuf/ubhJx/f3EELAQAArrJl0vvswTL8Yld3Ebv3P/3jUse9+ubXn393lN4j4t3L7x5//s2rbTULAP5/9u7ftXE9/f/+lcNpZ6rTyQYLMoeb5ZT7RUQhcAu+xXeyELYw5iaFF75FgiuPik3jT7lqsoXGlZkUH1gV4ca4WAIn+RQ36IYwDuKz5eFwswnIYKubKvMH5C4kO04sJ/4lW1Kej2YztjKjPQjZL13v93UBAPAmzJXeF/6VOFfHW7GOr54fedc83t0dvr173Ly6W8W/n5j8VuAHfV/iyu1PebbliohabZyUNUUk8DqnluO7Vr3YapYpwwMAAABAxtz9+7eZjrs63to/G/tz9+zT/tnvlw9fPiZzXsvLbQXe67oiohYLLx0UdM5dETEazeGaeUUrNxuGiPjXN0HyZwkAAAAAebRwLX0FRfjb37sicnT58NyTZH51vH8mIvrny9uHh4eHh9vLz7qInO3vNlNbhs9rgA8X0Kt7Oy8V0YOba19EDP1pjV6rVFUSPAAAAABk0dU/z0RE/8OHlw66a/7tTESOLr/WP26LiMj2x/rXyyMR6bZ/TWuCz2uAH/R9EXWvOOjY9YNQvW57weRBE/ldRCmWRMTvD9Z0sgAAAACQI0tW0Zf79XABvV750/ZLB/3a7orI0Z+frpb/+NfPepoTfE73wIcFeN+xrMfXfN+1au7YpvioSh+zyr5QVEX8Xj+QmG70f/zjHyf/wX/961+rOG/M4aefftr0KSDnuMaQNK4xrAGXGZLGNYb0uf29K6JXfr5tHv/l01lXRETXj/7jH18+bj87aCK/i2z//ItIt/v7rchL+X9TclqBD2vrIqrRaF1cXFxcXLRaVUMVEdeqd1gaDwAAAAC5FBbgu5/296P0LiLd7tn+h/Ee9FGVPmaV/Yc/6CLy27/TWYLPZwU+GiFnNJqjFvSKUjabRTmwXP/6JijP0mDe7w9EJo+LLbZ/+/ZtifPFfMIHvfw3R3K4xpA0rjGsAZcZksY1tn6sd5hJWFsX0Y8uo6L73V3z73/5dNY929/9w+3Xehor67PKZwVeKTcvLi4mB8hp+jwN5l9pYQ8AAAAASJdohNzR5dfRkvnt7fqXOdvTdX+/TeoEl5LPAD9VoagK7ekAAAAAIJ+2618nBsaJiHz88zwJ/pUW9hvzxgJ8KCqtT282H26hLxVnWGcPAAAAAHji/v5+g78eL9zcntbS+oxyGeCDTv3g4ODA9ibeeZrMw3p8r/98Qf309vQAAAAAgMyKSuvbP/8i8Wk+3EL/y8/p3CmfywAfltbF7T5L8EHn3JWxwe/Kzp4q4jvtp8d5bccXUfd2KMADAAAAwCIWrqIvV36/a+5ubW2NN5wfeprMpzWbn96ePhVyGeBFq1SjkXG2F5XXA8+u1xxfRK1WRr3twgQ/flzgdeqWK+R3AAAAAMicsLQuZ/98luDvmn87k7HB79t/qugi3U9/f3rc1d8/dUX0yp/SWYCXrYeHh02fQyKCTpjXnzEaLVMbT+aBZ9csd/KwyRb2L2J+xjoxswRJ4xpD0rjGsAZcZkga19j6pWeM3Pfv32c88v3793P9zbOX39+9exf/xl1z98On7pMxclfHf9k/64ron8emyE0cd3fV/Mv+p+eHpUtuA7yISODZp+euH8Z4VTUOT56G99Fhnfa540ZpXzWqJ+YsY+Kf4M61TnxaIGlcY0ga1xjWgMsMSeMaW78sBniZJ8PPtXh+aoB/jObPHF3ejibLhcddHX/YP5s8bLKFfWrkOsCvEXeudeLTAknjGkPSuMawBlxmSBrX2PplNMCHXo7xC+x7fyHAi4RV97+ddcMYr+tH//GPp+F9dFjz73/7dBalff3o8z++pLT2HiLArwZ3rnXi0wJJ4xpD0rjGsAZcZkga19j6ZTrAhyZj/MIt614J8Dn146ZPAAAAAADwJiQy4P0tyWcXegAAAAAAcoYADwAAAABABhDgAQAAAADIAAI8AAAAAAAZQIAHAAAAACADCPAAAAAAAGQAAR4AAAAAgAwgwAMAAAAAkAEEeAAAAAAAMuDHTZ8AAAAAVul/HDYmX/zvc2v9ZwIAWC0CPAAAQE7ERvfxt4jxAFbi3bt3mz6FN4ol9AAAAHnwQnqf6xgAQGpRgQcAAMi82ZP5/zhsUIcHsKTv379v+hTe6CoAKvAAAADZNm9dnTo8AGQUAR4AACDDFkvjZHgAyCICPAAAAAAAGUCABwAAyKplCukU4QEgcwjwAAAAAABkAAEeAAAAAIAMIMADAAAAAJABzIEHAAAAAKzD+/fvn71yf3+/kTPJKAI8AAAAACBBk7l98i2S/CxYQg8AAAAASMoL6X2Bw944AjwAAEBW/fe5tZHfBYBZvH//fq5YPu/xbxABHgAAAACwYgtHcTL8CwjwAAAAGbZYIZ3yO4BELRnCyfDTEOABAACybd40TnoHgIwiwAMAAGTe7Jmc9A4gaSupny/6l9w1d7dedHz1ePDV8evHpAsBHgAAIA9mSeakdwBJW+Hq98QX0t/9+7dk/4HVI8ADAADkxH+fW9Mi+gtvAUCObNe/PsS4/ayLiOifb798HB17+3tXRI4uJ44eOyZlftz0CQAAAGCVwqD+008/ici3b982fToAsHF3zb986oron/9R33589eqfZyKi/+HDxs5rflTgAQAAAAArsPJF7yv5C+Pje7SAXq/8aXvaL6YQAR4AAAAAkFdXf//UFZGj/6g/Teq3v3dF9MrPt83jYd+73d3jq7vNnOWMCPAAAAAAgHy6a/7tTESOLp/vaw8L8N1P+/ufzrrRa93u2f6HFPegJ8ADAAAAAHIqLL/rn/860ZYu7GAnoh9d3kaN7m4/H+kicra/20xrHZ4ADwAAAADIo6hPXcw+92iE3NHl1y8foze3t+tfvl4eiUi3/WtKEzwBHgAAAACQP8Pl8893v4uMxs1NDIz7+OdUJ3gCPAAAAABgBe7v71P0F9792u6KyNGf55rq/uEPuoh0f79d/B9OEAEeAAAAAJA74S73OfN7JK3T4QnwAAAAAIC8ifa/xyfxu+bu1tZWXMP5MPb/8nM6p8MT4AEAAAAAq7HCVfTL/VVhl7q4/nUiIts//yIicvbPZwl+uG1+obL9GhDgAQAAAAArs5IMv/Rf8kol/eNfP0cj446von51d1fHux+mTZ1LCQI8AAAAACBfogL89K3s2/V/fNZFpHu2/2Fra2tra+vD/llXRI4u/xHTtT4lCPAAAAAAgFVasn6+ghp+WIB/0Xb968Pt5ZGuD1/Q9aPL24fRXPg0+nHTJwAAAAAAyJv7+/v3798v9osr+Oc/fnl4+PL6Ydsfv3z9OMNxaUGABwAAAACsXhjFZ4/xKx8jnz8soQcAAAAAJGXGWE56nwUVeAAAAABAgkbhfLIaT26fCwEeAAAAALAOxPUlsYQeAAAAAIAMIMADAAAAAJABBHgAAAAAADKAAA8AAAAAQAZsPTw8bPocAAAAAACZ8f37902fgrx7927Tp7ABdKFfjW/fvm36FN6Qn376SfhvjiRxjSFpXGNYAy4zJI1rbP3C/+Z4y1hCDwAAAABABlCBBwAAAADM4W0uX08DKvAAAAAAAGQAFXgAAAAAwBxoYrcpVOABAAAAAMgAAjwAAAAAABlAgAcAAAAAIAMI8AAAAAAAZAABHgAAAACADKALPQAAAABgTd6/fz/6+f7+foNnkkUEeAAAAABAUsYT+wtvEeZnwRJ6AAAAAEAiXkjvk0fOfvCbRYAHAAAAAKzeAoGcDP8yltADAAAAAFZpmRwe/i4r6mNRgQcAAAAArMxKquiU4mMR4AEAAAAAyAACPAAAAABgNVZYOacIP4kADwAAAABYgZVHbjL8MwR4AAAAAMCy0hq2r463traOr6a8e9c83t3diuweN6/uljkscQR4AAAAAEBKLflc4Op4/+yFN7c+fDrrdod/7p592v8wmfVnPGwdCPAAAAAAgPy5uzreejG+75+JiP758vbh4eHh4fbysy4iZ/u7zbv5D1sPAjwAAAAAIFfurprHux9eSO9y1/zbmYgcXX6tf9wWEZHtj/Wvl0ci0m3/ejfnYetCgAcAAAAALCW5DfD39/fz/uV3zd0P+5/OuqIfXd5eHsUf82u7KyJHf/745OWPf/2sj0fzGQ9bGwI8AAAAACClFnw0oB99vrz9+iWqmk+6/T0umIts//yLiHR/v53rsLUhwAMAAAAA8mO7/vXh65f61PAuInf//k1E9D98mHjnwx90Efnt33dzHLY+BHgAAAAAADKAAA8AAAAASKn7+/sN/KszLo5f+xp6AjwAAAAAAGPiVs0vftjqEOABAAAAAEtJrk7+/v37zRThU4kADwAAAAB4U6Z3kQ/7zv/y8/Ych60PAR4AAAAA8LZM6yL/rO/8jIetDQEeAAAAALCshBa6J/TXbv+poot0P/396snLV3//1BXRK3/anuuwtSHAAwAAAABSJ9mt72E0l7P93eOrsL5+d9Xc3T+Tp8F8xsPW5cd1/4MAAAAAgDy6v79///79Cv+qJDP8dv0fl79/2D/rnu1/OBt7/ejya3177sPWhAo8AAAAAGA1VhW519F8fvvjl9vLz0f66AX96PPtw5ePix22FlsPDw+b+Hfz5tu3b5s+hTfkp59+Ev6bI0lcY0ga1xjWgMsMSeMaW7/wv3kafP/+/YV3ly/Cz1J+f/fu3ZL/ShZRgQcAAAAArMwylfPwd5n9Pg174AEAAAAAqzTK4fP+FtH9ZVTgAQAAAACrN28UJ72/igAPAAAAAEjE/f39tEz+7PUXjsQIS+gBAAAAAAkaT+ajdfXU2xdAgAcAAAAArAmhfRkEeAAAAADz+eV//e/xP/72X/+5qTMB3hQCPAAAAIBZPYvu4y8S44Gk0cQOAAAAwExi0/uM7wJYHgEeAAAAwOtmyedkeCBRBHgAAAAAADKAPfAAAAAAXjF7af2X//W/2Qyfe+/evdv0KbxRVOABAAAAAMgAKvAAAAAAgDl8//5906fwRlcBUIEHAAAAACADCPAAAAAAAGQAAR4AAADAK2bvS0cHOyA57IEHAAAAAKzJ+/fvRz/f399v8EyyiAAPAAAA4HW//dd/vjpMjvI7Jo0n9pffIs+/iiX0AAAAAGbycj4nveOZ9+/fv5DeY49P7mTygQo8AAAAgFmFKf1ZKZ7ojkmLpfHwtyjFT5PnAB94nfb5tev7IiKiqsbeYaWsKc+O8uwDy435baNxYWqJnyMAAACQPb/913/+9NNPIvLt27dNnwvSaMla+vv378nwsXIb4D27brn+2Au+7/qWe11tNcvjGT7o99Z8ZgAAAACQU6taBk8pPlZOA7xnW64vohqNEzOsuQde59RyfN+p2cXx0vqg7wvldgAAAABA2uWyiV3QOXdFxGg0zdGKeUUrNxuGiIjb9R4P9bquiKjFwtpPEgAAAAByZeVd6Ghr90wuA3xUVdef19Q13RAR6fWD4SvhAnp1b+f5zngAAAAAwOwSCttk+HG5XEKvmRcX5kxHDvq+iLpXHHTsUyfcMq+qxuGJOdHrDgAAAACATdp6eHjY9DmsTdhwXn3sYxd06jXHjzv0hU3xf/zjHydf/Ne//rWy0wQAAACAFPv+/fuzV5Kuk092s3v37l2i/2I65XIJfbzhzvjDxy704Vp7EdVotC4uLi4uLlqtqqGKiGvVO8GUvwgAAAAAMLSGVe5L/BNXx1tbW8dXse/dXTWPd3e3Iru7x82ruyl/Q4wpf2mScrmEPo5n1xxfRK1WHgvr0Qg5o9EcVdsVpWw2i3Jguf71TVAux6ykjy22MwBznRg6iqRxjSFpXGNYAy4zJI1rbP3C/+aYy9Xx/tnUt3b3z7pjL3S7Z939s/bn26/17bGX7/79W4InOJ+3UYH37LrliqhG48kQeKXcvLi4mFwrHza7869vqMEDAAAAQDbdXR1vvRDf98+6IvrR5e1D6Pbysy4i3U8fnpbWb3/visjR5cNzXz4m/n/hufwH+KBTP7BcX9RqqznrrPdCURURvz9I9MwAAAAAAAm4u2oe736Ymt7lrvm3MxE5uvz65eOw2r79sf718khE5OyfYwn+6p9nIqL/4UOCpzuznAd4z65HK+dbzbjl8C9iOjwAAAAAZM1dc/fD/qezruhHl7dhJH8uqqr/+XkN/eOfj0REfvv3aCt8uIBer/xpW1IgxwE+8Oyw9G40LmLTe9CpHxwcHNjexDthc7tSkVlyAAAAAPCCtc1pn+8f0o8+X96Oldef+fhl1jXwt793RfTKz7fN493HZndxve7WIbdN7Dy7Zrkvl96VYknEF7frmdr42vphu3p9xgX3AAAAAIC02K5/fagv9qvRevnHentYgO9+2t9/PKjbPdv/cHZ0uYFN8PmswAed+mvpXUREq1SjkXG2F/WrCx4X3VfI7wAAAADwZgx3xv/HYxf6cK39eLO729vPR7qInO3vNtdeh89lBd5rO76IiO/UDpyY941G1HleKZ9Ur2uO77tWzX16xMncW+YBAAAAAEm4v79PfK3+1fGHT10R/fNfHwvr0Qi5o8uvo2r79nb9y9efZWv/rNv+9a5eX+ve+DxW4L2u+/pBEaXcvGg1DFUdvqCqRqN1YWrEdwAAAAB4zf39/Rr+lffv3yf7D10d7+6fiehHl0+GwG/Xv8Zulg+b3XXbv665Bp/HCrxmXlyYcxyvaGZTm+cXAAAAAAA5cdfcjWrvt19nLah/+IMu0u3+fiuyzhJ8HivwAAAAAADM4Op4/vQ+svbp8AR4AAAAAMAbdHd1vLUfzot/iE3vd83dra2treOriXfC5na//Lzm6fAEeAAAAABAeiW0+/3q+MP+WVh6nzYPbvvnX0REzv75LMEP29X/ed1z5AjwAAAAAIDFJdpeLuw/v/J/4q65O0zvLy2c//jXz9HIuOOrqF/d3eOi+78yBx4AAAAAkC3JZfhk+s9f/f1TV0Sk++nDVpzRovnt+j8+6yLSPduPjvywf9YVkaPLf6x3gpyIEOABAAAAAOmU1HOBq3+ezXzsdv3rw+3lka4PX9D1o8vbhy8f1x/fRbYeHh428M/mzrdv3zZ9Cm/ITz/9JPw3R5K4xpA0rjGsAZcZksY1tn7hf/M0+P79e+zr79+/X+G/8vLi+Xfv3q3w38oKKvAA8NxPv/zPn375n5s+CwAAgIxZbcE8mcXz2fbjpk8AAFLk//g//69nP/9//+//vbnTAQAAeIvC2vumzyKNCPAAAAAAgNUIa+bLxO+E2s7nA0voASAyXn5/+UUAAAC8YJn4TXp/AQEeAAAAALBi9/f3c+Xw8OB5f+utIcADQCR2uzt74AEAABb2Qhp/9haF91mwBx4AAAAAkJTJoD76gcQ+LwI8ADwK6+30nwcAAEgIoX0ZBHgAeO7bb/+PiHz79m3TJwIAAAA8Yg88AAAAAAAZQIAHAAAAACADWEIPAAAAAJjDu3fvNn0KbxQVeAAAAAAAMoAADwAAAABABhDgAQAAAADIAAI8AAAAAAAZQIAHAAAAACADCPAAAAAAAGQAAR4AAAAAgAwgwAMAAAAAkAEEeAAAAAAAMoAADwAAAABABhDgAQAAAADIAAI8AAAAAAAZQIAHAAAAACADCPAAAAAAAGQAAR4AAAAAgAwgwAMAAAAAkAEEeAAAAAAAMoAADwAAAABABhDgAQAAAADIAAI8AAAAAAAZsPXw8LDpcwDm88c//lFE/vWvf236RJBbXGNIGtcY1oDLDEnjGgPWjwo8AAAAAAAZQIAHAAAAACADCPAAAAAAAGQAAR4AAAAAgAwgwAMAAAAAkAEEeAAAAAAAMoAxcgAAAAAAZAAVeAAAAAAAMoAADwAAAABABhDgAQAAAADIAAI8AAAAAAAZQIAHAAAAACADCPAAAAAAAGTAj5s+AWBhQcdu9+f7lWLFLCvJnA3yKAi8wWC+XykUNIVrDDPjPoZ0GN7tuIVhIdzKgPUhwCO7Bn3Xdef7FUM3hU8LzGzQtqx5r7HGhck1hplxH8MGBF6nfd7Xm6YW/tmzD8ZudWq11SRYYT7cyoD1IcAjuwqVRkOf81cKyZwKcqpQNAzjySs91/VFRERVjVJJRKTXc31fREQ1jJJIkWsM8+A+hrXz7Jrlihj66M9helcNo9Trub7v1OzixTDcA7PgVgasz9bDw8OmzwEAMiGsUqnVxklZe1o2CDr1muOrRqPJl14AqTa8kQ3L7FH5ffjC87cBAOlCEzsAmElYpTIazefpXUSUcrNhiO9atreJUwOAGQX9noioezvRfczrhuX34QuaboiI35+z/QcAYE1YQo/somMK1in8lmvo0yrsmm6I67pdz9QowmNm3MewZoO+LyKl4pT8DiyEWxmwPgR4ZBcdU5AmYVkLmA/3MWzUZH6PKvS088BcuJUB60OAR3bRMQXrVCiqIr573qlocTUDr+348lKFHojDfQxrFi0WOu9UtPJkfg+iW9moQg/MhFsZsD40sQOA2QwnLalG9bCyU1DCYclBEAzap5brC9OXAGTA06Fx8rx/nXArA4A0I8ADwKwCz46iegx60APIhrFbmWpUT4Y7kT37wHLHXwAApA8BHtkVdkwJm6DM2D2FjilYWhB4N+3z62j4u4iIqhp7h5WY3vTAq7iPAcgBbmXA+rAHHtkVdkwJm6DM2D2FjilYmqJoZVMrm5s+D+QD9zEAOcCtDFgfKvDIriDwBgMpFDRFiX5+VXgwAKQE9zGsASO+kDRuZcD6EOABYD6B17npXl/3RKR02DQ18Tp2v8gaegApNdG27nVG44KeHgCQRiyhB4CZBR371BnrYlcK/6fvOo7r0LgZQCox4gsA8oMAj3zwOraUX6wWBJ59askhJQUszrNrjhuOkdOlaznDilZBr6qu4/tOzS5yhWFh3MeQEEVhrTLWh1sZkKwfNn0CwGr0Xatue/HvBZ5dP6hNnf4FzMSzLVdEjEbTLGtacewdRSs3W1VVRNzulIsQmAH3MQA5wK0MSBQVeORDoaiK61oH0miZ4zuRnwy7bZzwrBcLC/o9EVGrlfiLSNnZUx3fd7ueqXGZYSHcx5AQmthhnbiVAckiwCMflHKzJfWa41q14QfG4weFalSZ0o1lDfq+iJSK064jpVgSoaSAJXAfQ0JmHOs1jhFfWBi3MiBZBHjkhlJutop2zXKtWs8wxOWDAgno9QOJv57CCj2wFO5jSAJN7LBm3MqABBHgkSeKZl40pG65rssHBVZM0w1xXf/6JijHLCwNvLbji4ihsyYQy+E+hpWjiR3Wj1sZkBSa2CFvNDNqJ+b3pMBHBVZHq1RVEd+p1W0vCEYvB0Hg2fWa5coLO+SBuXAfA5AD3MqAJGw9PDxs+hyAxbzUlafXc31fRDWM0vjLdOXBcoJOveZM2eiuGo0mPXkwJ+5jWIPwMguvnBkb2nGZYS7cyoD1YQk9smuGrjy++3RQCV15sByl3LzY8Trt8+ue7w+vLVU19g4rOyxRxQK4j2ENwsssvHJmbGjHZYa5cCsD1ocKPLIrCLzBYL5fKRQIWQBShPsY1iC8zMIrZ8ZLjssMc+FWBqwPAR4AZuHZB5YrRuNi2jL5Vw8AAAAAlkITOwBYBcbIAQAAIGHsgUeuDZd0sU4LC5nsWedaBy/u8lOLDE/GinEfwyp5HVvKL64TCjz71JJDFhNhtbiVAStCgEd+BF6nfd7XR43AwxXNQ2q11aTdKeajlA8Nx5qh31NENQ65yLAU7mNIWt+16jJlZkbg2aeW64uIse7TQr5wKwOSQ4BHXnh2zXJFDH305/CjQjWMUq/n+r5Ts4sUFDAnzbxoVQIRkUG7ZrliNFqV2Bq7QkEBy+M+hsQViqq4rnUgjZapjd22HrO7qEbjhKsMS+BWBiSJAI+c8LquiKjVijb+Z1GrJ2ZZEdHtA8t1zzsVjUe+mNMwmhcNw5BigaSOxHAfQ/KUcrMl9ZrjWrVhhn/M7qpRPayUNa4vLIVbGZAoAjzyIWwgpu7tRJ8Fww+L4Quabojr+v2BMHQUi1HKprnpc0C+cR/DeijlZqto1yzXqvUMQ1yyO1aKWxmQLAI88mHQ90WkVJzyYQGsUBAE09+kQI+FcR/D2iiaedGQuuW6LtkdK8atDEgWAR55NPlhET0OpkM4lhJ07FPH9V86hDnwWBHuY0iYZjZbxXrN8f2eFIhWSAi3MmDVCPDIh3A9VrijavLDIvDazpPHwcD8nsyUU1V1oyeDPOI+hoQEHbvdj3+rpKq+7zu1et8ojb9erJjsT8ZiuJUBySLAIyeiHVVO7cCJXhl+WIxGlzy2UwHmF9xc+yIixrPWzcDKcB9DMgZ9131lHqbvPl1cZOgm+5OxIG5lQKII8MgLzWw15HEGTtTqdGjiBWBO4aY+tVohvSMx3MeQiEKl0dBfP+zJr7C8GYvjVgYkaevh4WHT5wAA6RfWDdjiDgAAgI35YdMnAACZoOmGiPT6L3SgBwAAAJJEgAeAmWiVqiq+c9rxyPAAciYIPM/zPO+lKZkAgBRgCT0AzCLo2O1+b9jnSVWNUinuMFo3A0i7wOu0z/t6c7ghaNRZTERE1GqryW0MANKKJnYAMIunbZx93/Vj58HTuhlAunl2zXJFDH3056gvuGGUej3X952aXaTbBwCkFAEeAGYxYxtnWjcDSLVwLvfjFK/hnO6oMbhuH1jRCG+eRQJAChHgAWAWiqIpfJ0FkHFBvyePY7lYkF2QAAAgAElEQVQf8/vwhWiEd38gLCYCgDSiiR0AAGng2QcHBwe2t/gBwKsGfV9ESsUp+R0AkHJU4JE3wUstdBVKqFhe4HVuutfXPREpHTZNTbyO3S9WyhpXFxIVlk6BFZrM71GFvshuIMwj6Njt/ny/Qs9XYEEEeORH0LFPHTe2sdiQ0aAvD5bx/CIrhf/Tdx3HdWjdjPkFnXrNeXLbcq0Dd9rRIiQrLClcIh9ucp/M74HXdp5U6IGZPO3zOhN6vgILIsAjJ558C1ZVdaMng5zy7JrjiqhG9VCXruUMv6wU9KrqOrRuxgKU8qHhWLN/71WNQ54SYSnRJnenduBErwzz+2ia3GOHO2A2M/Z5ffIrPIsEFkOARz4EN9e+iIjRaJksZEYiolFLRqNpaiJe9/EdRSs3W1KvOb7b9UyNL76Yh2ZetCqBiMigXbNcMRqtSuz3WrYAYTU0s9WQUytcS6QaUff5oYkXgBnQ5xVYHwI88iHsyqNWK6R3JCTaGDqtMKXs7KmOT4LHIobRvGgYhhQLJHUkTNHM5oU58bJmXsS8CgBIFQI88oRNe0jOs9bNE5RiSeTFFgzAy5SySXoCkB/xfYUHg4H0u+eiN8s87wYWQIBHPoR7+nr9QCjBI0nTrzE6hGN1mKYBINM8u2693FZYjDn3zAOIEOCRE1qlqrqOc9opnjDNC0mIGj9d3wTlmO2hw9bNhk49ActgmgaArAs6r6V31age0ikRWBABHvkQdNr9kiq+71g1R1TVKJXiDmPoKBYXPiTynVq93zipjF4OgmDQjvpB0boZS2GaBoDsi/oKq9VWsyydes3xR1NWA88+tVxfSjrFFmBhBHjkw9MBpL7v+rGPfhk6iiUoo17zVi262sZHdqtGgzHwWAbTNADkQNRXOJxOGDZ4HS5eUzSz2SrWa45l6ywlAhZEgEc+zDiAlKGjWI5Sbl7seJ32+XXP9x8rpcbeYWWHETpYEtM0AORG1PM1bPDq9wcyLKCEQ1vc805F46E3sAgCPPKBAaRYG0Urm1p502eB3GKaBoAcKRRVEX+8A+xkpgcwjx82fQIAAEDCRonhpAMgQcHrNn2KyLTwVuZ2PRGJ4rr41zejy4qhLcByqMAjZ4LAu2mfX/ceXymxuhmLCjp2ux/1Pgx/fhWNErE4pmkgeZ5ds9zXDxORcH/QCbc0zCuc2uJadWmcmFpYgvedtrdjaspoaItaZFcjsJith4eHTZ8DsCJPOjg/M+qACszOsw8sN5raFf78KkZ8YWFBx273e240fYlpGkiEZ9fPe+KPd3pVVdWP7/wqItzVsIjhR6bRuDC1uK9nXFbAwgjwyI3hh0XUUSx6sDu4aZ9fhz3p+bDAvILAGwykUNAUJfr5VeHBwAJ4SIT1iOKUajROnsw7CLzOqeX4o9eHI7+45rCIwOu0z0VvljURCTr2qTN6Olk9ZJURsDgCPHIi+uYbX2gfPvvlOwiA9OIhEdYheDqY+5V3ww9XFrEBQGqwBx75EHZEUasnsd8wlPJJ9brmPGmCCszJs+vnsndSKROekAymaWANwg3IxuGUPK6UDw3Hcp22VzY1Ge5mpmE4AKQGAR75EM5Pnj5+iZklWJbXdX1fSgOTSwgAgHH0fAXWhwCPPJleYWdmCYDsCLzOTff6uicipcOmqYnXsfvFCptGsbywJbjb9UwtdkuZ13VlrEN4tL6NhuF42aDvuq4YuilK9POrwoMBzI0Aj3yIFvmNFv09E80sMXR2wGNR4YQv17L1lkmMQmLGWz2JiJTC/+m7juM67ETG0pSdPdXxfdeqS/Xw6UOhIOi0Tx1XRNS9HUXCrnbOy+vbABERKVQaDV0KhcefX/8VngoBi6GJHfJi2KhONarjc9/DufCO6zNJDssJAm9w0w2vJVFVtcSIL6zesB2nUT3UpWs5wymGUXtwoRcnVsGz69boKZGqqiIyNlhONRpNUxsbi8CnJwCkCAEe+TEaeBNnYlwOMB9GfCFx0UUWXUThnx6vqOgpJZcYViHwOtHD7XGqMVaV9+wDy1WN6glPJQEgRVhCj/xQNLPZ0jujue+RcC48e0exJNYEImnDaRqV+Hw+XPo8dfMyMDtFK5ta2RQJgiB65fkMBM28uDDXf2bIsyAIJq80APMhwCNfRl9JgBVjxBeSNts0jTWeEN4C0hQSEXid03PHLz1dMjRo1yyXTRnAcgjwAACkB9M0sCaj2nsccj2WMGxLNGrD+ZTv1OpChgcWRYBHdjF0FBsRNka87j2+Utobb5wILCiapnF9E5RjblQB0zSwKs9nHcSg1wIWF92sYgrtmnlxUenUa87UsUEAXkWAR3YxdBRr91hVGOf7luuwJhBLC2cV+k6t3m+cVEYvB0EwaEctOqfukAdm9OQ2FrWgB1bI67oiolZP4j8SlfKh4Vgu7TyARRHgkV0MHcWaeXb4tTdsjLgTXU2Dm7Bxou/U7CI1KyxDKTdbUq85vmvVokeSrnUwejipGg0eEmFJwc21LyJiNFqMZkGCprfzALAcAjyya7ypGA3GkDjPtsKiwrNCu1I2tXK4JNC1bJ0Ij6Uo5ebFjtdpn1/3xgZzh8+MuM1heWGvRLVaIb0jIYWiKvLCwIyoQl+kpgIshgCPfHg+MHn+A4CXDUd8xa8JVMon1eua409vQAbMLBynsemzQJ5RHUVyhmvkrYNetXEy/uQx7CHjuCJiHLKcCFgQAR5vA92bsazZRnz5/YHQZwFAaoW9EnnWiCRpZsPoWa7vO1bNiXlfrbYopwALI8Ajuyb7iY1vFo3Dei0sixFfSFjgddrd615v+hGlwyZffbG4sFeic9opnpTJ8EiIZjYvKl4nbBHz+HK4HYgLD1gKAR7ZFa3Rmvl4lfVaWEI04mva5BtGfGEFPLtuvTzcS6bMVQZmFHTa/ZIqUW1UVY1SKe4wpq5iaeFmIHPTpwHkztbDw8OmzwFYQhAEIiKDds1yxWi0KrE1doXWT1jecM2HalTH+4kN9/T5sUNvgZmNX2H6ztShGdzPsIywI8yraBkDAClFgEc+BB273adigIQFnn06tUCqGo0TpjJhCWGy4jEQEhUE3mDw+mGFAkMPsKzw+fZ17/GVEvM0gOUR4AFgHgGb+pAQhmUAyIvJPkWPeEwJLIUAj7yJ1tQ/MxgMpN89F71Z5psxgHTy7APL5astgKwb7tQIn2/vRBuCBjej5988qQQWR4BHfszQ/okPDABpFkX4Bu3BsUrju8zCn1/FljQsLorv8U8jh6V5vpEBi6ILPXIi6LyW3lWjeljhswJAimlmqyGnVtgeXC3F9gcnWWFeg77rumLopijRz68KDwYWEE5VVasnsXcqpXxSva45/vSprABeRoBHPgQ3175ET3ulU685/ujB77DvWEmnpAUg1cZ3jfq+7/txTyVJVphXodJo6BIONgh/fv1Xpk1BAF4z6PsiUipOu08pxZKI7/cHwq0MWAQBHvkQflqoezuKiOzsqY7vX98E5bIiomhms1Ws1xzL1lmuBSC1gs5pmN5Vo7qnF4tTDiNZYV6K8tj3e/xnIDnTK+xhhR7AogjwyJPoce/ks11lZ091fPe8U9FYegognaIHkTSxA5Blmm6I6/pO2yvHlU28tuOLiKFTUgEW88OmTwBIQKGoSvjwd0gplkTE788w/BYANmj6ulNgBTz74KBetzte3MQWYBW0SlUVEdeq2x1vbDZQEHgdux62p6/SlQhYFBV45EP4uNfteqamjUrww0X0wnotAOkX3sfo7ITE+b7rW64zGvLFonqsllI+afRPLdd3Hct1Jt5WjUZ8gzsAs2CMHPJiOLTEaJyYmoyGlLRMTZHAs2vTJ5oA08w4b2kcHcKxDCbBYw2CwHucxx1RjSpJHqsVeJ2J60w19g4r9BQGlkKAR35EET4cLTrezHmImaOY0/CamgNXGRYWPjDqua4vIqpqxA6R4yERVmdKkt/Td0hYAJBWBHjkSuB12ueiN8uaiAQd+9SJZsOravXwhC8kmFMQeIM5+yYUCpSwsKAZHxjxkAgrN5nkucwAIKUI8AAApMGMWzaowCMZYYqPnnsT4LFqw0fiPOcGlkSABwAAeKue5PaQqhqHJyaL1rC4wOu0z/t6c/gY6OkCIxp9AMugCz1yLwgCUXjYi0WEFdGw4El1FECOxOd2GoxhFaLWwYY++nOY3lXDKPV6ru87NbvIGg9gQQR45EjgdU7PHb/0dOHfoF2zXJ72YhGDvuu6YuimKNHPrwoPBpYSeJ2b7vV1T0RKh01TE69j94skK6zAZGdwcjtWzOs+HfUe/lnU6olZVkR0+8By3fNOReN7GbAIAjzy4rHtfCnubd+p1YUMj/kUKo2GLoXC48+v/0oh6ZNCvo133xQZ3dD6ruO4Dk8isbRBN7q+yO1ISNDviYi6txNdW8P8PnxB0w1xXb8/EJ53A4sgwCMnvLbjS+y2Ks28uKh06jXHd9pemQVbmIOiPLbaGf8ZSIhn1xw3nMmtS9dyhos+CnpVdR3WnWIFika1QW5HggZ9X0RKxSn5HcCSftj0CQArMVyudRJfnFLKh4aIuF1vvacFALOL9okajaZZ1rTi2DuKVm62qqpwG8OytLJJescaTeb3qEJfZMEasBgq8MiT0eNeIEFBEMS8OhgMpN89F71Zpj6KhUTfakf7Rp9RdvZUx/fdrmdqXGOYx4w9OMfRjxMLC5fIh5vcJ/N7EC2Z5CsbsCgCPPKhUFRFXvhiG1XoedyLpXh23Rrv2RzDmGGfPBDr2brTCUqxJPLy9QfEmbEH5zj6cWJx0SZ3p3bgRK8M8/tomtzUJ5UAXkWARz4o5UPDsVzXOuhVGyc7Y5uVh5NyRMQ4pJ6AxQWd19K7alQP+UqCJfX6gcSvcA4r9MDcZuzB+eRXeN6NxWlmqyGn0UemakTd54cmXgAwFwI88kIzG0bPcn3fsWpOzPtqtUXnJywhuLke9UmUTr3m+KOWiYFnn1quLyWdraVYQlS1ur4JyjHfbYfrTg2dOxnmRA9OrJuimc0Lc+JlzbyIeRXAXGhih/zQzOZFq1E1VPXJy6pqVButC2YvYTnh8uZwGaCys6eK+Nc34WZ4RTObraoqrmXTXwxL0CpVNRx6aXtjnRaCIPDses16OlkZAAC8QVTgkS+KVja1Mk93kZRof3K4GXl8im3YYCxs2sOzIixIKTdbUq85vmvVoi3LrnUw2rysGg0eRWJVwg1m173HV0p7h5UdavUAkG4EeACYX9g2cXy38mSmBxaglJsXO16nfX7d8/1hzwVVNYhWWKGgU685Ey09fN9yHRltDgIApBEBHtkVzsUJR93MOCOHuThYWDQXJ5p0EMX1sd3KNBjDyoRLiTZ9Fsgtzw7Te/RgKGpXN7hpn1+7vu87Nbt4QdMYAEgpAjyyK5yLE466mXFGDnNxsLgowVt1aZyYWliC9522t2NqyqjBGKMKAaSbZ0ftFJ4V2pWyqZUrnXALh60T4QEgnbYeHh42fQ7AYoLAGwykUNAUJfr5VeHBwIKGE2yNxoWpxa1BNRp86cUSgrHWdVMo3MOwlODpEI253wcAbBYVeGTX+FwcZuRgHTTzoqV32uciEvUbs0+daDa8qlYPT8qkdyzOs8NO87NQVWOPScpYQDhQI+rHGYN2HgCQbgR4AJiDopUfa+xK2Wwy9ACro6qqPLauC1948ucR33f9mttnyQcWM96B8ynaeQBAuhHgkTcvLkFl8SkWFi6ff2GN/KsHAC/TzGahU6/5IqrRODHH41XgdU4txx+9Hnj2qeWyVRnzC7t5+E7bK8ddOlE7D0PnsgKAdCLAIz+CzuNy5ikIV0gMZSssLeicOn7sFC9FiybEW6fFVrOsKJrZbMiB5brnnYrGSnrMQatUVdfxXasu1fHhhOFceCdscFfhoxIAUooAj5x40lBMVdWNngzyYrJPnWsdvLhJmS70WFxY+zQOp+RxpXxoOJY7qpxGlVT2KmNOSvmk0T+1XN91LNeZeFs1Gic8EwKA1CLAIx+Cm2tfRMRotMz4bX3A/KLENPPx6tTsBQCpoWhms6V3wrnvjy+Hc+HLfIgCQJoR4JEPYVtdtVrhiwdWSjMvWpVARGTQrlmuGI1WJbbGTn8FLK1QVEV8t+uZWuz6Za/rytgqj3DXBos+sBhFK5saTTgBIHMI8MiT6XNxgIUNo3nRMAwpFkjqSIqys6c6/nBv8pM6aBB02qfh7uS9HUXCrnbOy+PAAABA/mw9PDxs+hyAFfDsA8uN6/0EANnh2XXLfdbO43GQnGo0mqY2HHkgEtvwDlhAEHiDgYgUChoPKQEgzQjwyIuw3ZhabZywfw/JCrzOTff6uicipcOmqYnXsftFNo5iRQKv0z6fmKihGmNV+fCJpVE9MUnvWEDgddrnfb05HMsyeiIkIjwWAoB0I8AjH4KO3e733Ogrr6oapVLcYcUKX3exjOezCsPBhNGXX771YrWCIAh/YN8GVim6Y43mqg7ju2oYpV7P9X1mrgJAirEHHvkw6LvuY/nA95801n1k6CbzlrAwz645blgK1aVrOcNLrqBXVdfxfadmF/nWi5UhtyMJUTPE0aj38M+iRgs6dPvAct3zTkXjeSQApBEBHvlQqDQa+gyH0a4ZC/NsyxWR4Sbk7uM7ilZutqRec15oIA7MYVR7f2IwGEi/ey56s8xFhkVF0wvCZojymN+HL2i6Ia7r9wfC824ASCMCPPJBUWi7g2RF33pHVatnhg3ESfBYypMmdvGMGR5WAtOEU1dH0wue53cAQMr9sOkTAIBMePatd4JSLK3xbJBLQee19K4a1caUZ0jAAibze/SsssiCNQBIJyrwyIv4JafPsKUUS+r1A4nvNh9+6wUWF9xc+xJ1Q5RorkbUGDHw7FPL9aWkM+0AywmXyIeb3Cfze+C1nZefVQIANosAj3zw7NrYDJypaKyLhUUbQ69vgnJMa6fht15D5wLDosJVHlGWCvdkDK83RTObrWK95li2zl0MS4nuZU7twIleGeb30TS5qXuFAAAbxxJ65IUa7+kBmzs9ZJ9WqaoivlOr297Yeo8gCDy7Hj5A4lsvlheVPsM9GX5/MHpD2dlTRdzzzgyrjYDpNLPVMIafh6rxbP7lxAsAgFShAo980Mzm1OAUeJ1Ty5HS4YnJ2lMsQRn1mrdq0XoP1zoYrfxQjQbferE6haIq4o9v2lCKJRGf9uBYmqKZzQtz4mXNvIh5FQCQKlTgkX+KVm42DN+1TilcYUlKuXnRalSNZ4s7jGqj1WqysBnL0XRDRNyuJyKjEvz1zei+RZ8FAADePCrweBvCPX9Tti8D81C0sqmVN30WyKOovZhVl8aJqYUleN9pezumpoz6LNAeHACAN4wKPN6S8e2kAJA2mtkwRMR3rbYnSvmkqoqIa9UODg4OokadxiFPIQEAeLuowONNCDrnrlC5wryCwBvM+dCnUNAYVojFaeZFS++0z0UkartgnzrRbHhVrR6elNmpAQDAG7b18PCw6XMAlhd07HY//q1ez/Wjb7+01sV8RkOVZseoQgAAACSFCjzyYdB33ZeDlmo0TkjvmE+haBjGk1d67qgYapRKImNPiFTDKImwygMAAABJoQKPfHhlqXNBY4AclhcW5NVq46T87IIKOvWa46tGg1b0WIUgeGFkhsImDQAA3iwCPADMJIzvU5fIv/I2MJOg87jnfQouMiwt8Drt7nWvN/2I0iGPIwEglVhCDwCz8LquiBj6tK+00QSwrmdqfOvFYsKVHNEfVFXd6Mkgtzy7br38kEhESus4EwDA/AjwyBFKCtigoN/b9Ckg44Kba19ExGi0THb9ICFB59z1RUQ1qof6TmFa1w42agBAShHgkReUFJCsQlEV8d3zTkWL64botR1fXqrQA68Z9H0RUasV0juSM7zMTkz6ugJAFhHgkQ+UFJA0pXxoOJbrO7V6v3pY2SlErcSCIBi0T8OnR2q1Qn7HkkpF7lNIHJcZAGQVAR75QEkBydPMVkNOLdd3Hct1Jt5WjUaTyw9LCPso9PqBUIJHYrjMACDbftj0CQArREkByVI0s9lqNarGk/ZiqmpUG60L+itgWVqlqorvnHa8F6bIAcvRzIbBZQYAmcUYOeSEZx9YrlptUQIFkFFBx273e27UzENVjVIp7rBihZVGWFLg2eHGH1VVS7HXGZcZAKQUAR65EUX4xkmZZYEAMsizDyz39cOYA4/lPBlXOA2XGQCkFAEeOUJJAUCGBYE3GLx+WKGg0Y8TCxvFd9Wo7unF4pTDuMwAIKVoYoe8GC8p+L7v+3HlBUM3hW8kAFJJUYhMSNyw5ys7zgAgmwjwyIegcxqm99dKCms8JwAAUomerwCQVQR45AMlBQD5EQRx/cEHg4H0u+eiN8tsTsaiGCMHANlGgEeeUFIAkG2eXbfcl/uLGfqazgX5pJkNw7Wc084OT7wBIIMI8MgHSgoAMi/ovJbeVaN6WKH8jiUEHbsrhiquUztwpg4rpOcrAKQVAR45QUkBQMYFN9ejvUDSqdccf7QtaDhjo6QzJxPLGfRddzSt0Pfd2I6v9HwFgNQiwCMfKCkAyLqol8fejiIiO3uq4/vXN0G5rIgomtlsFes1x7J1xnNjGYWiYRivH1ak5ysApBMBHvlASQFAPkS9PJRiScT3+wMZ3rSUnT3V8d3zTkXjQSQWppRNc9PnAABYHAEe+UBJAUC+FIqqiD/e2WMy0wMAgDeGAI98oKQAIOvCZpxu1zM1bRTXh4voRSTo9zZ6fsiZwOvcdK+veyJSOmyamngdu1+s0GYBAFLth02fAAAAEAkTvIhr1W0viErw4jttLxARCby244uIykoiLC3o2PWDmuU4ru/7/mjTWd91rNpBvRNs9OQAAC/Zenh42PQ5ACsSeJ1297rXm35EWGQAgJTy7APLFRGjcWFqQadec5419DAaNLHDkqKrTDWqh7p0LceNLqvA65xaji9cZgCQYiyhR1549msDlEWktI4zAYBFaeZFS++0z0VERCk3W2KfOtGtTVWrhydlYhWW49nRM6KmqYl43cd3FK3cbEm95vjDjRwAgNQhwCMfgs6560tUUNgpTFthqrCzD0DKKVr5sfiplM1mmQ4fWJ2wlYJarcTn83DYAQkeAFKLAI98iOYnV0+Y8w4AwDThx2U0rTBG2D1xjScEAJgLAR55Mv0bCQBkAr08sA7j8wmfYtgBAKQbAR75EI5fmv6NBADSj14eSFz4cTk+n3DccNiBofOQCADSiQCPnNDMhuFazmmneMIMWwBZRC8PrINWqaqu4zu1er9xUhm9HATBoH0aPkCaukMeALBxjJFDjgSeHX75UFW1VCrFHFGssEceQEqFw73UaqvJfQrJiptQOKRG/ekBAKlEBR55Mf51xPd934/7amLopvDFGECK0csDyVPKzYsdr9M+v+49flqqqrF3WNnRWOMBAGlGgEc+BJ3TML2rRnVPLxanHDZ1TSoAbBq9PLBOilY2tfKmzwIAMCcCPPJhOEaOpacAMoteHgAA4GUEeOQJS08BZJpmthpyalk1h14eWJ2gY7f78/0KlxkApBQBHvnA0lMA2UcvDyRi0Hddd75f4TIDgJSiCz1yw7MPLJdF9ACyahTfX+vlQZcxzCcIvMFgvl/hMgOAlCLAIx/C9YE9N5xgqxqxC09ZEwggxRgjBwAAXsESeuTDk/WBvu/GLjxlTSCA1KOXBwAAmIoAj3woFA3DeP2wImPkAKQVvTywTkHg3bTPr3ujF0qlPb3C/AMASDmW0AMAkBL08sBaeHbdcuNXqqlG9YTNZgCQXgR4AADSgF4eWIvxbomH+k4hWpo2uGmfX4cb0HiGBADpRYBHzkysCZTS3mFlh266ANIubGL3KqNxYWrJnw3yKrrOjEbLnFwuPwz3XGUAkFbsgUeOjI9QfuT7lutQTwCQdvTywBp4XVdE1GoldrO7Uj6pXtcc3+16pkaCB4AUIsAjNzw7WhOoGnuHlZ1nawJ9p2YXKSgASC+lbJqbPge8EdOHHSjFkkj89ngAQAr8sOkTAFbDs62wqNBqNs2ypgxpZbPZbFVVEXEt29v0aQIAsEGFoioibnfa52HQ74mIykIPAEgpAjzyIfrGUT2JXSavlE+qqoj0+sF6TwsAgDSJPhBdy/ZiPhGDzqnjT/0wBQBsHkvokQ+Dvi+vrwn0+wMRvpQAAN6ScMDBo5Kq+r5r1VxVNfb29GJRpN/v9q+jCQhGqd/uBAw7AIBUIsAjT3r9QGLb8kQVegAA3pxB33VjBxz4vuv7z9/xXdcXQzd53g0AaUSARz5ouiGu6zttrxzXqM5rO76IGDpN7AAAb8yMAw7GsQceAFKKOfDIi+EMOdWojs99D+fCO64vTJIDAAAAkGUEeORH4Nmnljtl+I1qNE7M+OX1AAAAAJABBHjkS+B1wrnvjy+Fc+HLhHcAAIbCBWrXvcdXSnvjC9gAAKlEgAcAAHhLhpvO4rDdDABSjQAPAADwdnj2geXKcIHaTtSubnAzWsBmNC7i+sECAFKAAI/cC4JAFJYEAgAwiu/xhfZhaZ4IDwBp9cOmTwBYncDr1OsHB7b35NVBu1Y7OKh3gg2dFQAAaRH0eyKiVk9il8kr5ZOqKiK9Pp+ZAJBOBHjkRdCp1yzHn7KnT3ynRoYHALxxg74vIqXitHVpSrEkIn5/sL5TAgDMgQCPnPDaji8iarX1fNmfZl5ctKqqiO+0vfhfBgDgDZleYQ8r9ACAtCLAIx+8rivT1wSKUj40RMTtkuABAG+YphvywhPt6Gm4obMDHgDSiQCPPJm+JhAAAIholaoqIq5Vtzte8FiIDwKvY9fD9vTVCvkdAFLqx02fALAShaIq4rtdz9Riv3VEFfpiYc3nBQBAqijlk0b/1HJ917FcZ+Jt1WhMWcwGAEgBxsghL0ZzbauNkx3tcWxcEHg37XPHZSwOAACRwOuM5kWAQaIAAAVRSURBVL5HwrnwZY30DgApRoBHfnh23XKndaGfMvIWAAAAADKCAI98oaQAAMB0nl0/l72TSlnhYxEAMogADwAA8EaE+83YUgYAWUUXegAAAAAAMoAADwAA8EaEU+Rcy/aC1w8GAKQOS+gBAADeiCDwBjfdcDaLqKpaKpXiDitWTPq+AkAaEeABAADeiOHM1VewSR4AUooADwAA8EYEgTcYvH5YoaDRpR4A0ogADwAAAABABtDEDgAAAACADPhx0ycAAACANQsC76Z9ft0bvVDa29N3yhoL5wEg1VhCDwAA8JZ4dt1y/di3VKN6QgN6AEgvAjwAAMCbEXTqNccXEdWoHuo7hUL48uCmfX7t+r7Qgh4A0owADwAA8FZEc+SMRsucXC4feHYtfJcIDwDpRBM7AACAN8LruiKiViuxm90VrVJVRcTtems+LwDAbAjwAAAAb0qpOG2Xu1IsrfNEAABzIsADAAC8EZpuyEsV9qDfExG1WFjfKQEA5kCABwAAeCu0SsMQca16J5h4L/DsU8cXtXpCH3oASCma2AEAALwRQcdu96Xnur6IqKpR2tP1oki/3+1fhy+KahilZ79VrDBaDgDSgQAPAADwRkRN6OdEV3oASIsfN30CAAAAWI9C0TCMuX+LLfEAkBZU4AEAAAAAyACa2AEAAAAAkAEEeAAAAAAAMoAADwAAAABABhDgAQAAAADIAAI8AAAAAAAZQIAHAAAAACADCPAAACztrrm7tbW1tbXbvHv12KvjmENnfxEAALxZBHgAAAAAADKAAA8AAAAAQAb8uOkTAADgbfn45eHhy6ZPAgAAZBAVeAAAAAAAMoAADwAAAABABhDgAQCY7u6qebwbdpgP7e4eN69m7gof9ZHf2to9vnr22jK95Zc8KwAAkE0EeAAA4t1dHW992P901u2Ovdjtnn3a/zAeyKe6Ot7dPxMR0Y8uv375mJKzAgAAmUWABwAgzl3zL1H8/nx5+zB0e/lZFxHpnu2/HJbvmrv7Z11ZcXpf9qwAAECWEeABAIhx92u7KyJydPm1/nF79PL2x/rXyyMRETn759SsfNfc/fBp9el9ybMCAAAZR4AHAOAFv/17Ymv5xy9h3XtKMk8svS91VgAAIPsI8AAAxNj++RcREel++hB2iJutRdzvvx6H6V0SSe//f3t3bNs2EAVg+G4XqskIlwlo927TMSU1gMt0aZSS6rKEMgE1QZAi1C50QckWYNKKTRHBCd9XCQJEvPbHUfc+OBUAcBMEPACMKZtdlUIIpxviVi+3vU9X83673h4/br/NuGb+ulMBALdBwAPAuLJpu92mSunlq+dqfmNtWzoV9vr7En9H/+BUAED+BDwATCrKumnbvu+7brepzqp5v13frUZufE+brm1+DnfCh6XuhH/3VADATRDwAHBZUZR1c6zm4862sbfk08N9EUJRL53w75sKALgNAh4AXjv8+BxjjHGkv892tu3/dOM/XyjhZ04FAORNwAPAa8X9Qwph6jj78Pd3CCGE9Gk1+YAlEn72VABAzgQ8AIwo6scqhGFh29fzK94Pv0573kP1WBdvPeE54a/2Uvv8qQCAfAl4ABhVNt0Q4PvtcV1bjDHG1d3QyWnTXdrzfsrtsF9/uVbCz58KAMiVgAeACUXd9sPKtrOdbSmlatd1ffsv59xls7t6ws+fCgDIU+z7/n/PAAAAAFzgBB4AAAAyIOABAAAgAwIeAAAAMiDgAQAAIAMCHgAAADIg4AEAACADAh4AAAAyIOABAAAgAwIeAAAAMiDgAQAAIAMCHgAAADIg4AEAACADAh4AAAAy8AQ0Y+q+2ThPwAAAAABJRU5ErkJggg=="/>
          <p:cNvSpPr>
            <a:spLocks noChangeAspect="1" noChangeArrowheads="1"/>
          </p:cNvSpPr>
          <p:nvPr/>
        </p:nvSpPr>
        <p:spPr bwMode="auto">
          <a:xfrm>
            <a:off x="460375" y="-2765425"/>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609" y="1996199"/>
            <a:ext cx="6865817" cy="4256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9924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828</Words>
  <Application>Microsoft Office PowerPoint</Application>
  <PresentationFormat>On-screen Show (4:3)</PresentationFormat>
  <Paragraphs>80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Data 607, Fall 2017 Project 3 - Most Valued Data Science Skills  </vt:lpstr>
      <vt:lpstr>Data 607, Fall 2017 Project 3 - Most Valued Data Science Skills  </vt:lpstr>
      <vt:lpstr>Data 607, Fall 2017 Project 3 - Most Valued Data Science Skills  </vt:lpstr>
      <vt:lpstr>Data 607, Fall 2017 Project 3 - Most Valued Data Science Skills  </vt:lpstr>
      <vt:lpstr>Data 607, Fall 2017 Project 3 - Most Valued Data Science Skills  </vt:lpstr>
      <vt:lpstr>Data 607, Fall 2017 Project 3 - Most Valued Data Science Skills  </vt:lpstr>
      <vt:lpstr>Data 607, Fall 2017 Project 3 - Most Valued Data Science Skills  </vt:lpstr>
      <vt:lpstr>Data 607, Fall 2017 Project 3 - Most Valued Data Science Skills  </vt:lpstr>
      <vt:lpstr>Data 607, Fall 2017 Project 3 - Most Valued Data Science Skills  </vt:lpstr>
      <vt:lpstr>Data 607, Fall 2017 Project 3 - Most Valued Data Science Skills  </vt:lpstr>
      <vt:lpstr>Data 607, Fall 2017 Project 3 - Most Valued Data Science Skills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607, Fall 2017 Project 3 - Most Valued Data Science Skills</dc:title>
  <dc:creator>Windows User</dc:creator>
  <cp:lastModifiedBy>Windows User</cp:lastModifiedBy>
  <cp:revision>8</cp:revision>
  <dcterms:created xsi:type="dcterms:W3CDTF">2017-10-22T05:14:26Z</dcterms:created>
  <dcterms:modified xsi:type="dcterms:W3CDTF">2017-10-22T06:25:34Z</dcterms:modified>
</cp:coreProperties>
</file>