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0" r:id="rId4"/>
    <p:sldId id="265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ultado de imagen de alta disponibilidad">
            <a:extLst>
              <a:ext uri="{FF2B5EF4-FFF2-40B4-BE49-F238E27FC236}">
                <a16:creationId xmlns:a16="http://schemas.microsoft.com/office/drawing/2014/main" id="{5EF6DBE8-1642-4B12-8280-AC0A3F8C2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46" b="1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6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2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3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8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9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0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1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4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5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7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ED1371F-DCBD-459B-89F0-AB7DD777655A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cap="all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Clúster de alta disponibilidad y almacenamiento en NAS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>
            <a:extLst>
              <a:ext uri="{FF2B5EF4-FFF2-40B4-BE49-F238E27FC236}">
                <a16:creationId xmlns:a16="http://schemas.microsoft.com/office/drawing/2014/main" id="{D2DEA593-8BA3-4E0A-ACAD-32EA02F7B774}"/>
              </a:ext>
            </a:extLst>
          </p:cNvPr>
          <p:cNvSpPr/>
          <p:nvPr/>
        </p:nvSpPr>
        <p:spPr>
          <a:xfrm>
            <a:off x="3576445" y="1764792"/>
            <a:ext cx="5039105" cy="27614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bg1"/>
                </a:solidFill>
              </a:rPr>
              <a:t>Pacemaker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150428-4604-40D7-B838-E8F8E9FD3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1" b="96000" l="2667" r="96000">
                        <a14:foregroundMark x1="40889" y1="32889" x2="40889" y2="32889"/>
                        <a14:foregroundMark x1="28444" y1="54222" x2="28444" y2="54222"/>
                        <a14:foregroundMark x1="27111" y1="48889" x2="27111" y2="48889"/>
                        <a14:foregroundMark x1="27111" y1="48889" x2="24444" y2="15556"/>
                        <a14:foregroundMark x1="24444" y1="15556" x2="29778" y2="39111"/>
                        <a14:foregroundMark x1="29778" y1="39111" x2="19111" y2="63556"/>
                        <a14:foregroundMark x1="19111" y1="63556" x2="38222" y2="84889"/>
                        <a14:foregroundMark x1="38222" y1="84889" x2="68000" y2="86222"/>
                        <a14:foregroundMark x1="68000" y1="86222" x2="86222" y2="73333"/>
                        <a14:foregroundMark x1="86222" y1="73333" x2="92444" y2="48444"/>
                        <a14:foregroundMark x1="92444" y1="48444" x2="75556" y2="25333"/>
                        <a14:foregroundMark x1="75556" y1="25333" x2="55556" y2="13333"/>
                        <a14:foregroundMark x1="55556" y1="13333" x2="24889" y2="14667"/>
                        <a14:foregroundMark x1="33778" y1="43111" x2="64000" y2="45778"/>
                        <a14:foregroundMark x1="64000" y1="45778" x2="88444" y2="60444"/>
                        <a14:foregroundMark x1="88444" y1="60444" x2="94667" y2="34667"/>
                        <a14:foregroundMark x1="94667" y1="34667" x2="79556" y2="17333"/>
                        <a14:foregroundMark x1="79556" y1="17333" x2="77333" y2="17333"/>
                        <a14:foregroundMark x1="23408" y1="11111" x2="21414" y2="11366"/>
                        <a14:foregroundMark x1="58222" y1="6667" x2="23408" y2="11111"/>
                        <a14:foregroundMark x1="16117" y1="19456" x2="14222" y2="62667"/>
                        <a14:foregroundMark x1="14222" y1="62667" x2="11111" y2="68444"/>
                        <a14:foregroundMark x1="8000" y1="29333" x2="889" y2="53778"/>
                        <a14:foregroundMark x1="889" y1="53778" x2="12000" y2="74222"/>
                        <a14:foregroundMark x1="12000" y1="74222" x2="34667" y2="92000"/>
                        <a14:foregroundMark x1="34667" y1="92000" x2="57333" y2="94222"/>
                        <a14:foregroundMark x1="57333" y1="94222" x2="78667" y2="85333"/>
                        <a14:foregroundMark x1="78667" y1="85333" x2="92889" y2="64889"/>
                        <a14:foregroundMark x1="92889" y1="64889" x2="96444" y2="40444"/>
                        <a14:foregroundMark x1="6667" y1="34222" x2="3111" y2="63556"/>
                        <a14:foregroundMark x1="34222" y1="20000" x2="59111" y2="36000"/>
                        <a14:foregroundMark x1="25778" y1="63556" x2="78222" y2="69778"/>
                        <a14:foregroundMark x1="47556" y1="96444" x2="32444" y2="92444"/>
                        <a14:foregroundMark x1="48000" y1="3111" x2="48000" y2="3111"/>
                        <a14:foregroundMark x1="48000" y1="3111" x2="48000" y2="3111"/>
                        <a14:foregroundMark x1="68444" y1="59556" x2="68444" y2="59556"/>
                        <a14:backgroundMark x1="15556" y1="11111" x2="15556" y2="11111"/>
                        <a14:backgroundMark x1="15556" y1="12000" x2="15556" y2="12000"/>
                        <a14:backgroundMark x1="16000" y1="11111" x2="16000" y2="11111"/>
                        <a14:backgroundMark x1="16000" y1="12000" x2="16000" y2="12000"/>
                        <a14:backgroundMark x1="17333" y1="11111" x2="17333" y2="11111"/>
                        <a14:backgroundMark x1="16000" y1="11111" x2="18222" y2="7556"/>
                        <a14:backgroundMark x1="18222" y1="8444" x2="6667" y2="1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0285" y="345891"/>
            <a:ext cx="1071429" cy="10714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ECBF14-A6EE-44C6-8125-886CF867F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4" b="90972" l="9725" r="97248">
                        <a14:foregroundMark x1="58532" y1="5000" x2="58532" y2="5000"/>
                        <a14:foregroundMark x1="64220" y1="1111" x2="64220" y2="1111"/>
                        <a14:foregroundMark x1="92477" y1="14861" x2="92477" y2="14861"/>
                        <a14:foregroundMark x1="97431" y1="17500" x2="97431" y2="17500"/>
                        <a14:foregroundMark x1="86789" y1="70833" x2="85505" y2="83750"/>
                        <a14:foregroundMark x1="70459" y1="90972" x2="70459" y2="90972"/>
                        <a14:backgroundMark x1="30642" y1="73611" x2="30642" y2="73611"/>
                        <a14:backgroundMark x1="28440" y1="75833" x2="29174" y2="73611"/>
                        <a14:backgroundMark x1="27890" y1="72500" x2="30642" y2="70694"/>
                        <a14:backgroundMark x1="47523" y1="89306" x2="43119" y2="90417"/>
                        <a14:backgroundMark x1="30642" y1="74028" x2="27890" y2="74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6556" y="2188083"/>
            <a:ext cx="1445112" cy="19091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D5D1647-19DD-49F0-8DD7-5E0D92972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654" y="2189009"/>
            <a:ext cx="1444877" cy="190821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BBD1829-FADF-48B0-9B15-F1D44A7E5CF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971668" y="3127248"/>
            <a:ext cx="2352676" cy="154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Resultado de imagen de nuve">
            <a:extLst>
              <a:ext uri="{FF2B5EF4-FFF2-40B4-BE49-F238E27FC236}">
                <a16:creationId xmlns:a16="http://schemas.microsoft.com/office/drawing/2014/main" id="{CFB302FD-6E53-4C52-93EC-A7C08F8EF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56" y="4434243"/>
            <a:ext cx="4762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C7E146C-B35F-4D5C-8766-BC3226CA1722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6148006" y="4097222"/>
            <a:ext cx="0" cy="337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9BCB7E-4284-4490-87E4-8A9F633E00BB}"/>
              </a:ext>
            </a:extLst>
          </p:cNvPr>
          <p:cNvSpPr txBox="1"/>
          <p:nvPr/>
        </p:nvSpPr>
        <p:spPr>
          <a:xfrm>
            <a:off x="5436315" y="2076688"/>
            <a:ext cx="13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Red Virtual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50595AF-FE58-4E86-8A62-05D26C99D410}"/>
              </a:ext>
            </a:extLst>
          </p:cNvPr>
          <p:cNvSpPr txBox="1"/>
          <p:nvPr/>
        </p:nvSpPr>
        <p:spPr>
          <a:xfrm>
            <a:off x="6755682" y="6217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A95DD4D-AC15-4CE0-9611-55A615C68AF7}"/>
              </a:ext>
            </a:extLst>
          </p:cNvPr>
          <p:cNvSpPr txBox="1"/>
          <p:nvPr/>
        </p:nvSpPr>
        <p:spPr>
          <a:xfrm>
            <a:off x="5789663" y="527985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NAS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5ADFF3D-8762-4BED-BDF2-5260297ABB46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6095998" y="1417320"/>
            <a:ext cx="2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82808BD-F55D-4AC0-AB2A-E404948AF666}"/>
              </a:ext>
            </a:extLst>
          </p:cNvPr>
          <p:cNvSpPr txBox="1"/>
          <p:nvPr/>
        </p:nvSpPr>
        <p:spPr>
          <a:xfrm>
            <a:off x="8529256" y="3216412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Nodo2</a:t>
            </a:r>
          </a:p>
          <a:p>
            <a:r>
              <a:rPr lang="es-ES" dirty="0">
                <a:solidFill>
                  <a:schemeClr val="bg1"/>
                </a:solidFill>
              </a:rPr>
              <a:t>192.168.2.105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36DD2C3-84A6-4042-8C87-7F959B6827F8}"/>
              </a:ext>
            </a:extLst>
          </p:cNvPr>
          <p:cNvSpPr/>
          <p:nvPr/>
        </p:nvSpPr>
        <p:spPr>
          <a:xfrm>
            <a:off x="2421033" y="3216412"/>
            <a:ext cx="160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Nodo1</a:t>
            </a:r>
          </a:p>
          <a:p>
            <a:r>
              <a:rPr lang="es-ES" dirty="0">
                <a:solidFill>
                  <a:schemeClr val="bg1"/>
                </a:solidFill>
              </a:rPr>
              <a:t>192.168.2.104</a:t>
            </a:r>
            <a:endParaRPr lang="es-E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245A687-673D-4E8E-8930-43E8FFDB320A}"/>
              </a:ext>
            </a:extLst>
          </p:cNvPr>
          <p:cNvSpPr/>
          <p:nvPr/>
        </p:nvSpPr>
        <p:spPr>
          <a:xfrm>
            <a:off x="5274727" y="2339626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192.168.2.101</a:t>
            </a:r>
            <a:endParaRPr lang="es-ES" dirty="0"/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CD4E3AAE-5D42-4218-9AE7-7855D558DE19}"/>
              </a:ext>
            </a:extLst>
          </p:cNvPr>
          <p:cNvSpPr txBox="1"/>
          <p:nvPr/>
        </p:nvSpPr>
        <p:spPr>
          <a:xfrm>
            <a:off x="8332847" y="5649185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192.168.2.103</a:t>
            </a:r>
            <a:endParaRPr lang="es-ES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7C495EA-B6E4-47B3-8983-3F4E9E0E31DD}"/>
              </a:ext>
            </a:extLst>
          </p:cNvPr>
          <p:cNvCxnSpPr>
            <a:cxnSpLocks/>
          </p:cNvCxnSpPr>
          <p:nvPr/>
        </p:nvCxnSpPr>
        <p:spPr>
          <a:xfrm>
            <a:off x="4562955" y="4097222"/>
            <a:ext cx="33529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0" name="CuadroTexto 1029">
            <a:extLst>
              <a:ext uri="{FF2B5EF4-FFF2-40B4-BE49-F238E27FC236}">
                <a16:creationId xmlns:a16="http://schemas.microsoft.com/office/drawing/2014/main" id="{39CDEB6E-9B64-4EC6-A4B5-E6B64C183971}"/>
              </a:ext>
            </a:extLst>
          </p:cNvPr>
          <p:cNvSpPr txBox="1"/>
          <p:nvPr/>
        </p:nvSpPr>
        <p:spPr>
          <a:xfrm>
            <a:off x="1881156" y="621792"/>
            <a:ext cx="236795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Diagrama del proyecto</a:t>
            </a:r>
          </a:p>
        </p:txBody>
      </p:sp>
    </p:spTree>
    <p:extLst>
      <p:ext uri="{BB962C8B-B14F-4D97-AF65-F5344CB8AC3E}">
        <p14:creationId xmlns:p14="http://schemas.microsoft.com/office/powerpoint/2010/main" val="36318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Resultado de imagen de ubuntu">
            <a:extLst>
              <a:ext uri="{FF2B5EF4-FFF2-40B4-BE49-F238E27FC236}">
                <a16:creationId xmlns:a16="http://schemas.microsoft.com/office/drawing/2014/main" id="{A9221920-79AB-444F-AD93-ED78BDAF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015" y="4368028"/>
            <a:ext cx="1840230" cy="184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n de FreeNas">
            <a:extLst>
              <a:ext uri="{FF2B5EF4-FFF2-40B4-BE49-F238E27FC236}">
                <a16:creationId xmlns:a16="http://schemas.microsoft.com/office/drawing/2014/main" id="{D78A92D3-2E35-40F9-BD92-63404EBCF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51" y="2040119"/>
            <a:ext cx="1840230" cy="184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Resultado de imagen de apache">
            <a:extLst>
              <a:ext uri="{FF2B5EF4-FFF2-40B4-BE49-F238E27FC236}">
                <a16:creationId xmlns:a16="http://schemas.microsoft.com/office/drawing/2014/main" id="{DC8EDBD8-AEA8-47E9-B8A6-2C101AE4F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89" b="89695" l="3550" r="99250">
                        <a14:foregroundMark x1="8150" y1="71565" x2="8150" y2="71565"/>
                        <a14:foregroundMark x1="8400" y1="78053" x2="3550" y2="78053"/>
                        <a14:foregroundMark x1="69350" y1="14504" x2="75150" y2="38550"/>
                        <a14:foregroundMark x1="83600" y1="23855" x2="83600" y2="23855"/>
                        <a14:foregroundMark x1="85050" y1="21947" x2="85050" y2="21947"/>
                        <a14:foregroundMark x1="96600" y1="14504" x2="83450" y2="12977"/>
                        <a14:foregroundMark x1="83450" y1="12977" x2="96950" y2="7252"/>
                        <a14:foregroundMark x1="96950" y1="7252" x2="99250" y2="7252"/>
                        <a14:foregroundMark x1="88200" y1="45802" x2="75550" y2="44466"/>
                        <a14:foregroundMark x1="75550" y1="44466" x2="64150" y2="18511"/>
                        <a14:foregroundMark x1="64150" y1="18511" x2="74450" y2="56107"/>
                        <a14:foregroundMark x1="74450" y1="56107" x2="67400" y2="13740"/>
                        <a14:foregroundMark x1="67400" y1="13740" x2="73950" y2="16412"/>
                        <a14:foregroundMark x1="55150" y1="5344" x2="69850" y2="4389"/>
                        <a14:foregroundMark x1="69850" y1="4389" x2="60450" y2="38168"/>
                        <a14:foregroundMark x1="60450" y1="38168" x2="73100" y2="16412"/>
                        <a14:foregroundMark x1="73100" y1="16412" x2="87200" y2="20038"/>
                        <a14:foregroundMark x1="87200" y1="20038" x2="76900" y2="56679"/>
                        <a14:foregroundMark x1="76900" y1="56679" x2="61950" y2="53435"/>
                        <a14:foregroundMark x1="61950" y1="53435" x2="75400" y2="57824"/>
                        <a14:foregroundMark x1="75400" y1="57824" x2="62450" y2="68893"/>
                        <a14:foregroundMark x1="62450" y1="68893" x2="75150" y2="66031"/>
                        <a14:foregroundMark x1="75150" y1="66031" x2="71300" y2="12023"/>
                        <a14:foregroundMark x1="71300" y1="12023" x2="64950" y2="68321"/>
                        <a14:foregroundMark x1="64950" y1="68321" x2="73950" y2="21374"/>
                        <a14:foregroundMark x1="73950" y1="21374" x2="68900" y2="1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02" y="2633715"/>
            <a:ext cx="3792855" cy="99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n relacionada">
            <a:extLst>
              <a:ext uri="{FF2B5EF4-FFF2-40B4-BE49-F238E27FC236}">
                <a16:creationId xmlns:a16="http://schemas.microsoft.com/office/drawing/2014/main" id="{69526CDB-7F55-4373-81CD-E9570E7D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36" b="89547" l="9598" r="91295">
                        <a14:foregroundMark x1="66518" y1="3484" x2="66518" y2="3484"/>
                        <a14:foregroundMark x1="89286" y1="69686" x2="89286" y2="69686"/>
                        <a14:foregroundMark x1="91295" y1="72474" x2="91295" y2="72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95" y="4368028"/>
            <a:ext cx="2872554" cy="184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80388CB7-4010-4090-8B7C-4B790BE895E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05" b="89831" l="3390" r="98023">
                        <a14:foregroundMark x1="1412" y1="36158" x2="1412" y2="51412"/>
                        <a14:foregroundMark x1="1412" y1="51412" x2="7345" y2="64407"/>
                        <a14:foregroundMark x1="7345" y1="64407" x2="9887" y2="65254"/>
                        <a14:foregroundMark x1="1695" y1="64972" x2="4520" y2="35311"/>
                        <a14:foregroundMark x1="4520" y1="35311" x2="3672" y2="34463"/>
                        <a14:foregroundMark x1="3107" y1="43785" x2="88418" y2="48023"/>
                        <a14:foregroundMark x1="88418" y1="48023" x2="98023" y2="59605"/>
                        <a14:foregroundMark x1="98023" y1="59605" x2="90113" y2="61582"/>
                      </a14:backgroundRemoval>
                    </a14:imgEffect>
                  </a14:imgLayer>
                </a14:imgProps>
              </a:ext>
            </a:extLst>
          </a:blip>
          <a:srcRect t="24779" b="27074"/>
          <a:stretch/>
        </p:blipFill>
        <p:spPr>
          <a:xfrm>
            <a:off x="4440010" y="4368028"/>
            <a:ext cx="3371850" cy="1623468"/>
          </a:xfrm>
          <a:prstGeom prst="rect">
            <a:avLst/>
          </a:prstGeom>
        </p:spPr>
      </p:pic>
      <p:pic>
        <p:nvPicPr>
          <p:cNvPr id="39" name="Picture 10" descr="https://www.osboxes.org/wp-content/uploads/2018/04/ubuntu-server-desktop-post.png">
            <a:extLst>
              <a:ext uri="{FF2B5EF4-FFF2-40B4-BE49-F238E27FC236}">
                <a16:creationId xmlns:a16="http://schemas.microsoft.com/office/drawing/2014/main" id="{70F4A461-E9FE-4CA4-BC30-2B7CF05D2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45" y="2689724"/>
            <a:ext cx="2857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747C786A-0934-4F7B-BBA5-C57DB690D0C1}"/>
              </a:ext>
            </a:extLst>
          </p:cNvPr>
          <p:cNvSpPr txBox="1">
            <a:spLocks/>
          </p:cNvSpPr>
          <p:nvPr/>
        </p:nvSpPr>
        <p:spPr>
          <a:xfrm>
            <a:off x="1200689" y="489759"/>
            <a:ext cx="9467310" cy="10936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15322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0834F-B913-4E51-9695-75D7399D6E3C}"/>
              </a:ext>
            </a:extLst>
          </p:cNvPr>
          <p:cNvSpPr txBox="1">
            <a:spLocks/>
          </p:cNvSpPr>
          <p:nvPr/>
        </p:nvSpPr>
        <p:spPr>
          <a:xfrm>
            <a:off x="1200689" y="489759"/>
            <a:ext cx="9467310" cy="10936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err="1">
                <a:solidFill>
                  <a:srgbClr val="000000"/>
                </a:solidFill>
                <a:latin typeface="Times New Roman"/>
                <a:cs typeface="Times New Roman"/>
              </a:rPr>
              <a:t>Máquinas</a:t>
            </a:r>
            <a:r>
              <a:rPr lang="en-US" u="sng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u="sng" err="1">
                <a:solidFill>
                  <a:srgbClr val="000000"/>
                </a:solidFill>
                <a:latin typeface="Times New Roman"/>
                <a:cs typeface="Times New Roman"/>
              </a:rPr>
              <a:t>usadas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BF577B5-ECBD-4BC6-804C-9031342BC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78429"/>
              </p:ext>
            </p:extLst>
          </p:nvPr>
        </p:nvGraphicFramePr>
        <p:xfrm>
          <a:off x="1200689" y="1717634"/>
          <a:ext cx="9907871" cy="4134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9502">
                  <a:extLst>
                    <a:ext uri="{9D8B030D-6E8A-4147-A177-3AD203B41FA5}">
                      <a16:colId xmlns:a16="http://schemas.microsoft.com/office/drawing/2014/main" val="1068598598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804151124"/>
                    </a:ext>
                  </a:extLst>
                </a:gridCol>
                <a:gridCol w="1948177">
                  <a:extLst>
                    <a:ext uri="{9D8B030D-6E8A-4147-A177-3AD203B41FA5}">
                      <a16:colId xmlns:a16="http://schemas.microsoft.com/office/drawing/2014/main" val="3261118121"/>
                    </a:ext>
                  </a:extLst>
                </a:gridCol>
                <a:gridCol w="2022395">
                  <a:extLst>
                    <a:ext uri="{9D8B030D-6E8A-4147-A177-3AD203B41FA5}">
                      <a16:colId xmlns:a16="http://schemas.microsoft.com/office/drawing/2014/main" val="3735034750"/>
                    </a:ext>
                  </a:extLst>
                </a:gridCol>
                <a:gridCol w="1187459">
                  <a:extLst>
                    <a:ext uri="{9D8B030D-6E8A-4147-A177-3AD203B41FA5}">
                      <a16:colId xmlns:a16="http://schemas.microsoft.com/office/drawing/2014/main" val="2341485786"/>
                    </a:ext>
                  </a:extLst>
                </a:gridCol>
                <a:gridCol w="1335892">
                  <a:extLst>
                    <a:ext uri="{9D8B030D-6E8A-4147-A177-3AD203B41FA5}">
                      <a16:colId xmlns:a16="http://schemas.microsoft.com/office/drawing/2014/main" val="3282327137"/>
                    </a:ext>
                  </a:extLst>
                </a:gridCol>
              </a:tblGrid>
              <a:tr h="900928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>
                          <a:effectLst/>
                        </a:rPr>
                        <a:t>Nombre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>
                          <a:effectLst/>
                        </a:rPr>
                        <a:t>Memoria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>
                          <a:effectLst/>
                        </a:rPr>
                        <a:t>Disco duro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>
                          <a:effectLst/>
                        </a:rPr>
                        <a:t>Tamaño de discos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err="1">
                          <a:effectLst/>
                        </a:rPr>
                        <a:t>Nº</a:t>
                      </a:r>
                      <a:r>
                        <a:rPr lang="es-ES" sz="1600" dirty="0">
                          <a:effectLst/>
                        </a:rPr>
                        <a:t> Tarjetas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>
                          <a:effectLst/>
                        </a:rPr>
                        <a:t>Tipo Red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2673388923"/>
                  </a:ext>
                </a:extLst>
              </a:tr>
              <a:tr h="95674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NAS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8GB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Reservado dinámicamente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>
                          <a:effectLst/>
                        </a:rPr>
                        <a:t>- Disco principal: 8GB</a:t>
                      </a:r>
                    </a:p>
                    <a:p>
                      <a:pPr algn="l"/>
                      <a:r>
                        <a:rPr lang="es-ES" sz="1400" dirty="0">
                          <a:effectLst/>
                        </a:rPr>
                        <a:t>- RAID5: 3 discos de 16GB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1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dirty="0">
                          <a:effectLst/>
                        </a:rPr>
                        <a:t>Red interna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2852554637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Server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2GB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Reservado dinámicamente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10 GB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1+1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Red interna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377667636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Server2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2GB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Reservado dinámicamente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10 GB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1+1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Red interna</a:t>
                      </a:r>
                      <a:endParaRPr lang="es-E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3275946362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Reservado dinámicamente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10Gb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 interna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64635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46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609EDF-2D74-4D4E-98F8-7CD2006CAD3F}"/>
              </a:ext>
            </a:extLst>
          </p:cNvPr>
          <p:cNvSpPr txBox="1">
            <a:spLocks/>
          </p:cNvSpPr>
          <p:nvPr/>
        </p:nvSpPr>
        <p:spPr>
          <a:xfrm>
            <a:off x="1200689" y="489759"/>
            <a:ext cx="9467310" cy="10936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err="1">
                <a:solidFill>
                  <a:srgbClr val="000000"/>
                </a:solidFill>
                <a:latin typeface="Times New Roman"/>
                <a:cs typeface="Times New Roman"/>
              </a:rPr>
              <a:t>Aplicaciones</a:t>
            </a:r>
            <a:endParaRPr lang="en-US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9" name="Imagen 9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494CCA8-84E6-4569-B572-2A92E71F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6" y="1950227"/>
            <a:ext cx="2743200" cy="2094905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id="{44E3DF27-A667-4726-8B5D-4BDACFFC5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45" y="1734549"/>
            <a:ext cx="4569124" cy="2094939"/>
          </a:xfrm>
          <a:prstGeom prst="rect">
            <a:avLst/>
          </a:prstGeom>
        </p:spPr>
      </p:pic>
      <p:pic>
        <p:nvPicPr>
          <p:cNvPr id="13" name="Imagen 13">
            <a:extLst>
              <a:ext uri="{FF2B5EF4-FFF2-40B4-BE49-F238E27FC236}">
                <a16:creationId xmlns:a16="http://schemas.microsoft.com/office/drawing/2014/main" id="{4ED0389D-C097-482A-8CF9-24FA7E5A6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795" y="4262677"/>
            <a:ext cx="2743200" cy="2070760"/>
          </a:xfrm>
          <a:prstGeom prst="rect">
            <a:avLst/>
          </a:prstGeom>
        </p:spPr>
      </p:pic>
      <p:pic>
        <p:nvPicPr>
          <p:cNvPr id="15" name="Imagen 15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8BE78AB1-58BB-40A0-A569-2CFD121B4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825" y="4040487"/>
            <a:ext cx="2443252" cy="24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8BC3A0-BCE4-4658-9FA5-8C642F126E9A}"/>
              </a:ext>
            </a:extLst>
          </p:cNvPr>
          <p:cNvSpPr txBox="1">
            <a:spLocks/>
          </p:cNvSpPr>
          <p:nvPr/>
        </p:nvSpPr>
        <p:spPr>
          <a:xfrm>
            <a:off x="1200689" y="489759"/>
            <a:ext cx="9467310" cy="10936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Puntos de </a:t>
            </a:r>
            <a:r>
              <a:rPr lang="en-US" u="sng" dirty="0" err="1">
                <a:solidFill>
                  <a:srgbClr val="000000"/>
                </a:solidFill>
                <a:latin typeface="Times New Roman"/>
                <a:cs typeface="Times New Roman"/>
              </a:rPr>
              <a:t>MejorA</a:t>
            </a:r>
          </a:p>
        </p:txBody>
      </p:sp>
      <p:pic>
        <p:nvPicPr>
          <p:cNvPr id="2" name="Imagen 2" descr="Imagen que contiene LEGO, juguete&#10;&#10;Descripción generada con confianza muy alta">
            <a:extLst>
              <a:ext uri="{FF2B5EF4-FFF2-40B4-BE49-F238E27FC236}">
                <a16:creationId xmlns:a16="http://schemas.microsoft.com/office/drawing/2014/main" id="{1E602D0E-D240-451F-AF60-42B9B5B6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03" y="1704730"/>
            <a:ext cx="7413193" cy="49865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268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84</Words>
  <Application>Microsoft Office PowerPoint</Application>
  <PresentationFormat>Panorámica</PresentationFormat>
  <Paragraphs>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santana</dc:creator>
  <cp:lastModifiedBy>luis santana</cp:lastModifiedBy>
  <cp:revision>29</cp:revision>
  <dcterms:modified xsi:type="dcterms:W3CDTF">2018-06-09T10:25:35Z</dcterms:modified>
</cp:coreProperties>
</file>