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5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47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2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1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ABE7-5DB1-40E5-99DA-1A5EF9C19EF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5DA8-72FE-4AC1-B89F-CA6CC0357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"/>
          <a:stretch/>
        </p:blipFill>
        <p:spPr>
          <a:xfrm>
            <a:off x="0" y="286503"/>
            <a:ext cx="12192000" cy="62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022" y="624397"/>
            <a:ext cx="1047641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Как выбрать оптимальный алгоритм заполнения пропусков в данных?</a:t>
            </a:r>
          </a:p>
          <a:p>
            <a:endParaRPr lang="ru-RU" sz="2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Выбор оптимального метода заполнения пропусков осуществляется на основе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метапризнаков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исходного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которые являются входными данными модели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гадиентного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бустинга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eXtreme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Gradient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Boosting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ru-RU" sz="2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Данная модель, в свою очередь, обучается решать задачу бинарной классификации: выбор алгоритма для заполнения пропущенных значений данного </a:t>
            </a:r>
            <a:r>
              <a:rPr lang="ru-RU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(HNSW или FAISS). 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4469" y="783771"/>
            <a:ext cx="600891" cy="966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"/>
          <a:stretch/>
        </p:blipFill>
        <p:spPr>
          <a:xfrm>
            <a:off x="0" y="167427"/>
            <a:ext cx="11037402" cy="45787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1439" y="189198"/>
            <a:ext cx="583475" cy="51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r="143"/>
          <a:stretch/>
        </p:blipFill>
        <p:spPr>
          <a:xfrm>
            <a:off x="139337" y="4767942"/>
            <a:ext cx="11922034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5"/>
          <a:stretch/>
        </p:blipFill>
        <p:spPr>
          <a:xfrm>
            <a:off x="0" y="167427"/>
            <a:ext cx="11037402" cy="4334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669" y="191589"/>
            <a:ext cx="487680" cy="29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056415"/>
            <a:ext cx="10606137" cy="38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52"/>
            <a:ext cx="12192000" cy="58181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57052"/>
            <a:ext cx="6096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805"/>
            <a:ext cx="12192000" cy="12630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78971" y="252548"/>
            <a:ext cx="757646" cy="52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77349"/>
            <a:ext cx="3884023" cy="18237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4" y="2205598"/>
            <a:ext cx="7801686" cy="34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" y="771307"/>
            <a:ext cx="6344128" cy="38672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/>
          <a:stretch/>
        </p:blipFill>
        <p:spPr>
          <a:xfrm>
            <a:off x="3320881" y="4511040"/>
            <a:ext cx="4451430" cy="2346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257" y="124976"/>
            <a:ext cx="419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Визуализация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Optuna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93" y="850539"/>
            <a:ext cx="5547353" cy="36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63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8</cp:revision>
  <dcterms:created xsi:type="dcterms:W3CDTF">2025-05-19T05:29:18Z</dcterms:created>
  <dcterms:modified xsi:type="dcterms:W3CDTF">2025-05-19T13:41:10Z</dcterms:modified>
</cp:coreProperties>
</file>