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70" r:id="rId4"/>
    <p:sldId id="265" r:id="rId5"/>
    <p:sldId id="266" r:id="rId6"/>
    <p:sldId id="267" r:id="rId7"/>
    <p:sldId id="271" r:id="rId8"/>
    <p:sldId id="269" r:id="rId9"/>
    <p:sldId id="272" r:id="rId10"/>
    <p:sldId id="261" r:id="rId1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65" autoAdjust="0"/>
    <p:restoredTop sz="87621" autoAdjust="0"/>
  </p:normalViewPr>
  <p:slideViewPr>
    <p:cSldViewPr>
      <p:cViewPr>
        <p:scale>
          <a:sx n="120" d="100"/>
          <a:sy n="120" d="100"/>
        </p:scale>
        <p:origin x="-840" y="-2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01/02/18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CRUD</a:t>
            </a:r>
            <a:r>
              <a:rPr lang="en-US" baseline="0" dirty="0" smtClean="0"/>
              <a:t> for transactions and budgets. CRU for vendors and tags. No delete allowed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01/02/18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01/02/18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01/02/18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01/02/18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01/02/18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01/02/18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01/02/18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01/02/18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01/02/18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01/02/18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 can do it list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Presented by Olga </a:t>
            </a:r>
            <a:r>
              <a:rPr lang="en-US" dirty="0" err="1" smtClean="0"/>
              <a:t>Maunsell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Now here’s the demo !</a:t>
            </a:r>
            <a:endParaRPr lang="en-US" dirty="0"/>
          </a:p>
        </p:txBody>
      </p:sp>
      <p:pic>
        <p:nvPicPr>
          <p:cNvPr id="6" name="Picture Placeholder 5" descr="money.jp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6" b="9936"/>
          <a:stretch>
            <a:fillRect/>
          </a:stretch>
        </p:blipFill>
        <p:spPr/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GB" dirty="0" smtClean="0"/>
              <a:t>MVP + Extensions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124199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fi-FI" b="1" dirty="0" smtClean="0"/>
              <a:t/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2398894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GB" dirty="0" smtClean="0"/>
              <a:t>Olga’s Extensions !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124199"/>
          </a:xfrm>
        </p:spPr>
        <p:txBody>
          <a:bodyPr>
            <a:normAutofit/>
          </a:bodyPr>
          <a:lstStyle>
            <a:extLst/>
          </a:lstStyle>
          <a:p>
            <a:pPr>
              <a:buFont typeface="Arial"/>
              <a:buChar char="•"/>
            </a:pPr>
            <a:r>
              <a:rPr lang="en-US" dirty="0" smtClean="0"/>
              <a:t>Menu option to allow different filters of task list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14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Planning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Trello</a:t>
            </a:r>
            <a:r>
              <a:rPr lang="en-US" dirty="0" smtClean="0"/>
              <a:t> Board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28750"/>
            <a:ext cx="8458200" cy="366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16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28751"/>
            <a:ext cx="8229599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5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/>
              <a:t>Budgets </a:t>
            </a:r>
            <a:r>
              <a:rPr lang="mr-IN" dirty="0"/>
              <a:t>–</a:t>
            </a:r>
            <a:r>
              <a:rPr lang="en-US" dirty="0"/>
              <a:t> Display actual/budget amount by month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Budget </a:t>
            </a:r>
            <a:r>
              <a:rPr lang="en-US" dirty="0"/>
              <a:t>Class </a:t>
            </a:r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52550"/>
            <a:ext cx="8839200" cy="363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6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Budgets </a:t>
            </a:r>
            <a:r>
              <a:rPr lang="mr-IN" dirty="0" smtClean="0"/>
              <a:t>–</a:t>
            </a:r>
            <a:r>
              <a:rPr lang="en-US" dirty="0" smtClean="0"/>
              <a:t> Display actual amount by month </a:t>
            </a:r>
            <a:r>
              <a:rPr lang="mr-IN" dirty="0" smtClean="0"/>
              <a:t>–</a:t>
            </a:r>
            <a:r>
              <a:rPr lang="en-US" dirty="0" smtClean="0"/>
              <a:t> Transaction Class method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9750"/>
            <a:ext cx="9144000" cy="313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2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Future Functionality </a:t>
            </a:r>
            <a:r>
              <a:rPr lang="mr-IN" dirty="0" smtClean="0"/>
              <a:t>–</a:t>
            </a:r>
            <a:r>
              <a:rPr lang="en-US" dirty="0" smtClean="0"/>
              <a:t> Version 2 !!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124199"/>
          </a:xfrm>
        </p:spPr>
        <p:txBody>
          <a:bodyPr>
            <a:normAutofit fontScale="77500" lnSpcReduction="20000"/>
          </a:bodyPr>
          <a:lstStyle>
            <a:extLst/>
          </a:lstStyle>
          <a:p>
            <a:pPr>
              <a:buFont typeface="Arial"/>
              <a:buChar char="•"/>
            </a:pPr>
            <a:r>
              <a:rPr lang="en-US" dirty="0" smtClean="0"/>
              <a:t>Improve the styling</a:t>
            </a:r>
          </a:p>
          <a:p>
            <a:pPr>
              <a:buFont typeface="Arial"/>
              <a:buChar char="•"/>
            </a:pPr>
            <a:r>
              <a:rPr lang="en-US" dirty="0" smtClean="0"/>
              <a:t>Update the transactions screen to provide a current month summary by tag of actual spend, budget and remaining amount (this info currently can be viewed via the tag budget screen) </a:t>
            </a:r>
          </a:p>
          <a:p>
            <a:pPr>
              <a:buFont typeface="Arial"/>
              <a:buChar char="•"/>
            </a:pPr>
            <a:r>
              <a:rPr lang="en-US" dirty="0" smtClean="0"/>
              <a:t>Provide a chart or graph screen which provides a comparison of monthly spending with </a:t>
            </a:r>
            <a:r>
              <a:rPr lang="en-US" dirty="0" err="1" smtClean="0"/>
              <a:t>colour</a:t>
            </a:r>
            <a:r>
              <a:rPr lang="en-US" dirty="0" smtClean="0"/>
              <a:t> coding of red/amber/green to show where the user has overspent their monthly budget</a:t>
            </a:r>
          </a:p>
          <a:p>
            <a:pPr>
              <a:buFont typeface="Arial"/>
              <a:buChar char="•"/>
            </a:pPr>
            <a:r>
              <a:rPr lang="en-US" dirty="0" smtClean="0"/>
              <a:t>Provide filters/searches to restrict the list of transactions by date/vendor/tag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4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124199"/>
          </a:xfrm>
        </p:spPr>
        <p:txBody>
          <a:bodyPr>
            <a:normAutofit/>
          </a:bodyPr>
          <a:lstStyle>
            <a:extLst/>
          </a:lstStyle>
          <a:p>
            <a:pPr>
              <a:buFont typeface="Arial"/>
              <a:buChar char="•"/>
            </a:pPr>
            <a:r>
              <a:rPr lang="en-US" sz="2400" dirty="0" smtClean="0"/>
              <a:t>Everything takes longer than expected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I know more about manipulating data with dates using months and years !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800350"/>
            <a:ext cx="7086600" cy="16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9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196</Words>
  <Application>Microsoft Macintosh PowerPoint</Application>
  <PresentationFormat>On-screen Show (16:9)</PresentationFormat>
  <Paragraphs>33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WidescreenPresentation</vt:lpstr>
      <vt:lpstr>I can do it list</vt:lpstr>
      <vt:lpstr>MVP + Extensions</vt:lpstr>
      <vt:lpstr>Olga’s Extensions !</vt:lpstr>
      <vt:lpstr>Planning – Trello Board</vt:lpstr>
      <vt:lpstr>Class Diagram</vt:lpstr>
      <vt:lpstr>Budgets – Display actual/budget amount by month – Budget Class methods</vt:lpstr>
      <vt:lpstr>Budgets – Display actual amount by month – Transaction Class method</vt:lpstr>
      <vt:lpstr>Future Functionality – Version 2 !!</vt:lpstr>
      <vt:lpstr>Lessons learned</vt:lpstr>
      <vt:lpstr>Now here’s the demo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2018-02-01T13:46:55Z</dcterms:modified>
</cp:coreProperties>
</file>