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77" r:id="rId4"/>
    <p:sldId id="270" r:id="rId5"/>
    <p:sldId id="265" r:id="rId6"/>
    <p:sldId id="274" r:id="rId7"/>
    <p:sldId id="266" r:id="rId8"/>
    <p:sldId id="275" r:id="rId9"/>
    <p:sldId id="276" r:id="rId10"/>
    <p:sldId id="269" r:id="rId11"/>
    <p:sldId id="272" r:id="rId12"/>
    <p:sldId id="261" r:id="rId1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65" autoAdjust="0"/>
    <p:restoredTop sz="87621" autoAdjust="0"/>
  </p:normalViewPr>
  <p:slideViewPr>
    <p:cSldViewPr>
      <p:cViewPr varScale="1">
        <p:scale>
          <a:sx n="122" d="100"/>
          <a:sy n="122" d="100"/>
        </p:scale>
        <p:origin x="-112" y="-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01/02/18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01/02/18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01/02/18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 can do it list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Presented by Olga </a:t>
            </a:r>
            <a:r>
              <a:rPr lang="en-US" dirty="0" err="1" smtClean="0"/>
              <a:t>Maunsell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66008" y="16341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45527" y="11320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541502" y="14962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47682" y="44790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6515" y="23625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Future Functionality </a:t>
            </a:r>
            <a:r>
              <a:rPr lang="mr-IN" dirty="0" smtClean="0"/>
              <a:t>–</a:t>
            </a:r>
            <a:r>
              <a:rPr lang="en-US" dirty="0" smtClean="0"/>
              <a:t> Version 2 !!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124199"/>
          </a:xfrm>
        </p:spPr>
        <p:txBody>
          <a:bodyPr>
            <a:normAutofit/>
          </a:bodyPr>
          <a:lstStyle>
            <a:extLst/>
          </a:lstStyle>
          <a:p>
            <a:pPr>
              <a:buFont typeface="Arial"/>
              <a:buChar char="•"/>
            </a:pPr>
            <a:r>
              <a:rPr lang="en-US" sz="2400" dirty="0" smtClean="0"/>
              <a:t>Allow to mark task as complete on Task List screen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Rag Status </a:t>
            </a:r>
            <a:r>
              <a:rPr lang="mr-IN" sz="2400" dirty="0" smtClean="0"/>
              <a:t>–</a:t>
            </a:r>
            <a:r>
              <a:rPr lang="en-US" sz="2400" dirty="0" smtClean="0"/>
              <a:t> RED, AMBER GREEN to show task status progress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 smtClean="0"/>
              <a:t>Sort options (Priority + A-Z), A-Z only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Dialog prompt for Delete Task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Improve Styling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Refactor code </a:t>
            </a:r>
            <a:r>
              <a:rPr lang="mr-IN" sz="2400" dirty="0" smtClean="0"/>
              <a:t>–</a:t>
            </a:r>
            <a:r>
              <a:rPr lang="en-US" sz="2400" dirty="0" smtClean="0"/>
              <a:t> shared preferences helper class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94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124199"/>
          </a:xfrm>
        </p:spPr>
        <p:txBody>
          <a:bodyPr>
            <a:normAutofit/>
          </a:bodyPr>
          <a:lstStyle>
            <a:extLst/>
          </a:lstStyle>
          <a:p>
            <a:pPr>
              <a:buFont typeface="Arial"/>
              <a:buChar char="•"/>
            </a:pPr>
            <a:r>
              <a:rPr lang="en-US" sz="2400" dirty="0" smtClean="0"/>
              <a:t>Daily to do list </a:t>
            </a:r>
            <a:r>
              <a:rPr lang="en-US" sz="2400" dirty="0" smtClean="0"/>
              <a:t>helpful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I think I would prefer to work with a database rather than shared preferences </a:t>
            </a: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9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Now here’s the demo !</a:t>
            </a:r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GB" dirty="0" smtClean="0"/>
              <a:t>MVP 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124199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endParaRPr lang="fi-FI" b="1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3"/>
          </p:nvPr>
        </p:nvSpPr>
        <p:spPr>
          <a:xfrm>
            <a:off x="762000" y="1504951"/>
            <a:ext cx="8153400" cy="3124199"/>
          </a:xfrm>
        </p:spPr>
        <p:txBody>
          <a:bodyPr>
            <a:normAutofit fontScale="92500" lnSpcReduction="20000"/>
          </a:bodyPr>
          <a:lstStyle>
            <a:extLst/>
          </a:lstStyle>
          <a:p>
            <a:pPr>
              <a:buFont typeface="Arial"/>
              <a:buChar char="•"/>
            </a:pPr>
            <a:r>
              <a:rPr lang="en-US" dirty="0" smtClean="0"/>
              <a:t>Create an </a:t>
            </a:r>
            <a:r>
              <a:rPr lang="en-US" dirty="0"/>
              <a:t>Android app which will allow the user to maintain a task list. 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user should be able to enter tasks and display them in a list. 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list should only show the bare details of each </a:t>
            </a:r>
            <a:r>
              <a:rPr lang="en-US" dirty="0" smtClean="0"/>
              <a:t>task.</a:t>
            </a:r>
          </a:p>
          <a:p>
            <a:pPr>
              <a:buFont typeface="Arial"/>
              <a:buChar char="•"/>
            </a:pPr>
            <a:r>
              <a:rPr lang="en-US" dirty="0" smtClean="0"/>
              <a:t>Selecting </a:t>
            </a:r>
            <a:r>
              <a:rPr lang="en-US" dirty="0"/>
              <a:t>a task from the list should bring up another screen which shows full details of the task. Users should also be able to mark tasks as completed.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889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GB" dirty="0" smtClean="0"/>
              <a:t>User Story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124199"/>
          </a:xfrm>
        </p:spPr>
        <p:txBody>
          <a:bodyPr>
            <a:normAutofit/>
          </a:bodyPr>
          <a:lstStyle>
            <a:extLst/>
          </a:lstStyle>
          <a:p>
            <a:pPr>
              <a:buFont typeface="Arial"/>
              <a:buChar char="•"/>
            </a:pPr>
            <a:r>
              <a:rPr lang="en-US" dirty="0"/>
              <a:t>Typical user wants a simple to use app</a:t>
            </a:r>
          </a:p>
          <a:p>
            <a:pPr>
              <a:buFont typeface="Arial"/>
              <a:buChar char="•"/>
            </a:pPr>
            <a:r>
              <a:rPr lang="en-US" dirty="0"/>
              <a:t>Not interested in entering due dates for tasks as gets enough notifications </a:t>
            </a:r>
            <a:r>
              <a:rPr lang="mr-IN" dirty="0"/>
              <a:t>–</a:t>
            </a:r>
            <a:r>
              <a:rPr lang="en-US" dirty="0"/>
              <a:t> can use phone calendar if needs a date </a:t>
            </a:r>
            <a:r>
              <a:rPr lang="en-US" dirty="0" smtClean="0"/>
              <a:t>prompt !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Likes visuals and wants to be able to mark tasks as a priority and see a list of priority only tasks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8229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GB" dirty="0" smtClean="0"/>
              <a:t>Olga’s Extensions 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124199"/>
          </a:xfrm>
        </p:spPr>
        <p:txBody>
          <a:bodyPr>
            <a:normAutofit/>
          </a:bodyPr>
          <a:lstStyle>
            <a:extLst/>
          </a:lstStyle>
          <a:p>
            <a:pPr>
              <a:buFont typeface="Arial"/>
              <a:buChar char="•"/>
            </a:pPr>
            <a:r>
              <a:rPr lang="en-US" dirty="0" smtClean="0"/>
              <a:t>Menu options to allow:</a:t>
            </a:r>
          </a:p>
          <a:p>
            <a:pPr marL="0" indent="0">
              <a:buNone/>
            </a:pPr>
            <a:r>
              <a:rPr lang="en-US" dirty="0" smtClean="0"/>
              <a:t>	- Different filters of task list</a:t>
            </a:r>
          </a:p>
          <a:p>
            <a:pPr marL="0" indent="0">
              <a:buNone/>
            </a:pPr>
            <a:r>
              <a:rPr lang="en-US" dirty="0" smtClean="0"/>
              <a:t>	- Another option to add a New Task</a:t>
            </a:r>
          </a:p>
          <a:p>
            <a:pPr>
              <a:buFont typeface="Arial"/>
              <a:buChar char="•"/>
            </a:pPr>
            <a:r>
              <a:rPr lang="en-US" dirty="0" smtClean="0"/>
              <a:t>Priority checkbox on New Task and Edit Task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14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Planning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Trello</a:t>
            </a:r>
            <a:r>
              <a:rPr lang="en-US" dirty="0" smtClean="0"/>
              <a:t> Board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04950"/>
            <a:ext cx="847822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16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Initial Brain Dump + Use Case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352550"/>
            <a:ext cx="2720259" cy="3694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266304"/>
            <a:ext cx="2732672" cy="385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5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Class Diagram &amp; Object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1364"/>
            <a:ext cx="2514600" cy="36203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504950"/>
            <a:ext cx="4572000" cy="306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5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Wireframes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52550"/>
            <a:ext cx="5029199" cy="356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8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Wireframes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259930"/>
            <a:ext cx="5638800" cy="37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79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256</Words>
  <Application>Microsoft Macintosh PowerPoint</Application>
  <PresentationFormat>On-screen Show (16:9)</PresentationFormat>
  <Paragraphs>51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WidescreenPresentation</vt:lpstr>
      <vt:lpstr>I can do it list</vt:lpstr>
      <vt:lpstr>MVP </vt:lpstr>
      <vt:lpstr>User Story </vt:lpstr>
      <vt:lpstr>Olga’s Extensions </vt:lpstr>
      <vt:lpstr>Planning – Trello Board</vt:lpstr>
      <vt:lpstr>Initial Brain Dump + Use Case Diagram</vt:lpstr>
      <vt:lpstr>Class Diagram &amp; Object Diagram</vt:lpstr>
      <vt:lpstr>Wireframes</vt:lpstr>
      <vt:lpstr>Wireframes</vt:lpstr>
      <vt:lpstr>Future Functionality – Version 2 !!</vt:lpstr>
      <vt:lpstr>Lessons learned</vt:lpstr>
      <vt:lpstr>Now here’s the demo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2018-02-01T21:33:34Z</dcterms:modified>
</cp:coreProperties>
</file>