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3.xml" ContentType="application/vnd.openxmlformats-officedocument.themeOverr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heme/themeOverride4.xml" ContentType="application/vnd.openxmlformats-officedocument.themeOverr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19"/>
  </p:notesMasterIdLst>
  <p:sldIdLst>
    <p:sldId id="295" r:id="rId5"/>
    <p:sldId id="296" r:id="rId6"/>
    <p:sldId id="297" r:id="rId7"/>
    <p:sldId id="724" r:id="rId8"/>
    <p:sldId id="733" r:id="rId9"/>
    <p:sldId id="709" r:id="rId10"/>
    <p:sldId id="285" r:id="rId11"/>
    <p:sldId id="729" r:id="rId12"/>
    <p:sldId id="732" r:id="rId13"/>
    <p:sldId id="723" r:id="rId14"/>
    <p:sldId id="711" r:id="rId15"/>
    <p:sldId id="712" r:id="rId16"/>
    <p:sldId id="271" r:id="rId17"/>
    <p:sldId id="726" r:id="rId18"/>
  </p:sldIdLst>
  <p:sldSz cx="12192000" cy="6858000"/>
  <p:notesSz cx="6858000" cy="9144000"/>
  <p:embeddedFontLst>
    <p:embeddedFont>
      <p:font typeface="Assistant" pitchFamily="2" charset="-79"/>
      <p:regular r:id="rId20"/>
      <p:bold r:id="rId21"/>
    </p:embeddedFont>
    <p:embeddedFont>
      <p:font typeface="Nunito" pitchFamily="2"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E3"/>
    <a:srgbClr val="FFC100"/>
    <a:srgbClr val="8C1AF5"/>
    <a:srgbClr val="01BE09"/>
    <a:srgbClr val="4D75AF"/>
    <a:srgbClr val="55AE75"/>
    <a:srgbClr val="40033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E2B21-1C3F-4FC9-B210-313749DF9416}" v="583" dt="2024-11-13T16:15:35.1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37" autoAdjust="0"/>
    <p:restoredTop sz="74740" autoAdjust="0"/>
  </p:normalViewPr>
  <p:slideViewPr>
    <p:cSldViewPr snapToGrid="0">
      <p:cViewPr varScale="1">
        <p:scale>
          <a:sx n="50" d="100"/>
          <a:sy n="50" d="100"/>
        </p:scale>
        <p:origin x="1064" y="28"/>
      </p:cViewPr>
      <p:guideLst/>
    </p:cSldViewPr>
  </p:slideViewPr>
  <p:outlineViewPr>
    <p:cViewPr>
      <p:scale>
        <a:sx n="33" d="100"/>
        <a:sy n="33" d="100"/>
      </p:scale>
      <p:origin x="0" y="0"/>
    </p:cViewPr>
  </p:outlineViewPr>
  <p:notesTextViewPr>
    <p:cViewPr>
      <p:scale>
        <a:sx n="110" d="100"/>
        <a:sy n="110" d="100"/>
      </p:scale>
      <p:origin x="0" y="0"/>
    </p:cViewPr>
  </p:notesTextViewPr>
  <p:sorterViewPr>
    <p:cViewPr>
      <p:scale>
        <a:sx n="80" d="100"/>
        <a:sy n="80" d="100"/>
      </p:scale>
      <p:origin x="0" y="0"/>
    </p:cViewPr>
  </p:sorterViewPr>
  <p:notesViewPr>
    <p:cSldViewPr snapToGrid="0">
      <p:cViewPr varScale="1">
        <p:scale>
          <a:sx n="121" d="100"/>
          <a:sy n="121" d="100"/>
        </p:scale>
        <p:origin x="3024"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aeva, O. [Olga]" userId="71339a3c-1406-436e-95a0-e5f9f5276823" providerId="ADAL" clId="{EC3E2B21-1C3F-4FC9-B210-313749DF9416}"/>
    <pc:docChg chg="undo redo custSel addSld delSld modSld sldOrd">
      <pc:chgData name="Minaeva, O. [Olga]" userId="71339a3c-1406-436e-95a0-e5f9f5276823" providerId="ADAL" clId="{EC3E2B21-1C3F-4FC9-B210-313749DF9416}" dt="2024-11-13T16:45:28.427" v="1581" actId="729"/>
      <pc:docMkLst>
        <pc:docMk/>
      </pc:docMkLst>
      <pc:sldChg chg="addSp delSp modSp mod setBg">
        <pc:chgData name="Minaeva, O. [Olga]" userId="71339a3c-1406-436e-95a0-e5f9f5276823" providerId="ADAL" clId="{EC3E2B21-1C3F-4FC9-B210-313749DF9416}" dt="2024-11-13T12:59:12.987" v="1330" actId="18714"/>
        <pc:sldMkLst>
          <pc:docMk/>
          <pc:sldMk cId="218033463" sldId="271"/>
        </pc:sldMkLst>
        <pc:spChg chg="add del mod">
          <ac:chgData name="Minaeva, O. [Olga]" userId="71339a3c-1406-436e-95a0-e5f9f5276823" providerId="ADAL" clId="{EC3E2B21-1C3F-4FC9-B210-313749DF9416}" dt="2024-11-07T14:52:37.133" v="429" actId="478"/>
          <ac:spMkLst>
            <pc:docMk/>
            <pc:sldMk cId="218033463" sldId="271"/>
            <ac:spMk id="2" creationId="{F618D614-CDF3-A96E-A860-B0FFD61FF978}"/>
          </ac:spMkLst>
        </pc:spChg>
        <pc:spChg chg="add del mod">
          <ac:chgData name="Minaeva, O. [Olga]" userId="71339a3c-1406-436e-95a0-e5f9f5276823" providerId="ADAL" clId="{EC3E2B21-1C3F-4FC9-B210-313749DF9416}" dt="2024-11-07T14:52:38.942" v="430" actId="478"/>
          <ac:spMkLst>
            <pc:docMk/>
            <pc:sldMk cId="218033463" sldId="271"/>
            <ac:spMk id="5" creationId="{AF514083-0C74-4D5B-6CDE-ED37A0C5C2D8}"/>
          </ac:spMkLst>
        </pc:spChg>
        <pc:spChg chg="mod">
          <ac:chgData name="Minaeva, O. [Olga]" userId="71339a3c-1406-436e-95a0-e5f9f5276823" providerId="ADAL" clId="{EC3E2B21-1C3F-4FC9-B210-313749DF9416}" dt="2024-11-07T13:00:21.405" v="96" actId="26606"/>
          <ac:spMkLst>
            <pc:docMk/>
            <pc:sldMk cId="218033463" sldId="271"/>
            <ac:spMk id="17" creationId="{B9093273-2480-B121-069D-43CD764E216C}"/>
          </ac:spMkLst>
        </pc:spChg>
        <pc:spChg chg="add del">
          <ac:chgData name="Minaeva, O. [Olga]" userId="71339a3c-1406-436e-95a0-e5f9f5276823" providerId="ADAL" clId="{EC3E2B21-1C3F-4FC9-B210-313749DF9416}" dt="2024-11-07T13:00:21.405" v="96" actId="26606"/>
          <ac:spMkLst>
            <pc:docMk/>
            <pc:sldMk cId="218033463" sldId="271"/>
            <ac:spMk id="23" creationId="{738F59A4-4431-460D-8E49-6E65C189A566}"/>
          </ac:spMkLst>
        </pc:spChg>
        <pc:grpChg chg="add del">
          <ac:chgData name="Minaeva, O. [Olga]" userId="71339a3c-1406-436e-95a0-e5f9f5276823" providerId="ADAL" clId="{EC3E2B21-1C3F-4FC9-B210-313749DF9416}" dt="2024-11-07T13:00:21.405" v="96" actId="26606"/>
          <ac:grpSpMkLst>
            <pc:docMk/>
            <pc:sldMk cId="218033463" sldId="271"/>
            <ac:grpSpMk id="25" creationId="{8A919B9C-5C01-47E4-B2F2-45F589208ABF}"/>
          </ac:grpSpMkLst>
        </pc:grpChg>
        <pc:graphicFrameChg chg="add mod modGraphic">
          <ac:chgData name="Minaeva, O. [Olga]" userId="71339a3c-1406-436e-95a0-e5f9f5276823" providerId="ADAL" clId="{EC3E2B21-1C3F-4FC9-B210-313749DF9416}" dt="2024-11-13T12:59:12.987" v="1330" actId="18714"/>
          <ac:graphicFrameMkLst>
            <pc:docMk/>
            <pc:sldMk cId="218033463" sldId="271"/>
            <ac:graphicFrameMk id="3" creationId="{6F596ABE-3C82-3077-5386-2B8A7B63CF30}"/>
          </ac:graphicFrameMkLst>
        </pc:graphicFrameChg>
        <pc:graphicFrameChg chg="add del">
          <ac:chgData name="Minaeva, O. [Olga]" userId="71339a3c-1406-436e-95a0-e5f9f5276823" providerId="ADAL" clId="{EC3E2B21-1C3F-4FC9-B210-313749DF9416}" dt="2024-11-07T13:00:21.405" v="96" actId="26606"/>
          <ac:graphicFrameMkLst>
            <pc:docMk/>
            <pc:sldMk cId="218033463" sldId="271"/>
            <ac:graphicFrameMk id="19" creationId="{8F88109A-8E7B-626E-F916-3E6BEF87E9A4}"/>
          </ac:graphicFrameMkLst>
        </pc:graphicFrameChg>
      </pc:sldChg>
      <pc:sldChg chg="ord">
        <pc:chgData name="Minaeva, O. [Olga]" userId="71339a3c-1406-436e-95a0-e5f9f5276823" providerId="ADAL" clId="{EC3E2B21-1C3F-4FC9-B210-313749DF9416}" dt="2024-11-13T13:01:18.598" v="1346" actId="20578"/>
        <pc:sldMkLst>
          <pc:docMk/>
          <pc:sldMk cId="3693393898" sldId="273"/>
        </pc:sldMkLst>
      </pc:sldChg>
      <pc:sldChg chg="modSp mod ord modNotesTx">
        <pc:chgData name="Minaeva, O. [Olga]" userId="71339a3c-1406-436e-95a0-e5f9f5276823" providerId="ADAL" clId="{EC3E2B21-1C3F-4FC9-B210-313749DF9416}" dt="2024-11-13T12:52:54.970" v="1269" actId="1076"/>
        <pc:sldMkLst>
          <pc:docMk/>
          <pc:sldMk cId="4225084638" sldId="285"/>
        </pc:sldMkLst>
        <pc:spChg chg="mod">
          <ac:chgData name="Minaeva, O. [Olga]" userId="71339a3c-1406-436e-95a0-e5f9f5276823" providerId="ADAL" clId="{EC3E2B21-1C3F-4FC9-B210-313749DF9416}" dt="2024-11-12T13:15:45.688" v="994" actId="113"/>
          <ac:spMkLst>
            <pc:docMk/>
            <pc:sldMk cId="4225084638" sldId="285"/>
            <ac:spMk id="2" creationId="{FD4FF4E1-86C2-4F9B-043D-6AA2281DD86E}"/>
          </ac:spMkLst>
        </pc:spChg>
        <pc:spChg chg="mod">
          <ac:chgData name="Minaeva, O. [Olga]" userId="71339a3c-1406-436e-95a0-e5f9f5276823" providerId="ADAL" clId="{EC3E2B21-1C3F-4FC9-B210-313749DF9416}" dt="2024-11-13T12:52:41.158" v="1268" actId="2711"/>
          <ac:spMkLst>
            <pc:docMk/>
            <pc:sldMk cId="4225084638" sldId="285"/>
            <ac:spMk id="4" creationId="{EF96BC91-463C-B099-968C-442C7C7023BA}"/>
          </ac:spMkLst>
        </pc:spChg>
        <pc:picChg chg="mod">
          <ac:chgData name="Minaeva, O. [Olga]" userId="71339a3c-1406-436e-95a0-e5f9f5276823" providerId="ADAL" clId="{EC3E2B21-1C3F-4FC9-B210-313749DF9416}" dt="2024-11-13T12:52:54.970" v="1269" actId="1076"/>
          <ac:picMkLst>
            <pc:docMk/>
            <pc:sldMk cId="4225084638" sldId="285"/>
            <ac:picMk id="10242" creationId="{0607BE22-1542-737E-6253-1C51F8E144C1}"/>
          </ac:picMkLst>
        </pc:picChg>
      </pc:sldChg>
      <pc:sldChg chg="addSp modSp mod">
        <pc:chgData name="Minaeva, O. [Olga]" userId="71339a3c-1406-436e-95a0-e5f9f5276823" providerId="ADAL" clId="{EC3E2B21-1C3F-4FC9-B210-313749DF9416}" dt="2024-11-07T12:01:07.384" v="14" actId="1035"/>
        <pc:sldMkLst>
          <pc:docMk/>
          <pc:sldMk cId="656984305" sldId="297"/>
        </pc:sldMkLst>
        <pc:graphicFrameChg chg="mod">
          <ac:chgData name="Minaeva, O. [Olga]" userId="71339a3c-1406-436e-95a0-e5f9f5276823" providerId="ADAL" clId="{EC3E2B21-1C3F-4FC9-B210-313749DF9416}" dt="2024-11-07T12:01:02.281" v="10"/>
          <ac:graphicFrameMkLst>
            <pc:docMk/>
            <pc:sldMk cId="656984305" sldId="297"/>
            <ac:graphicFrameMk id="4" creationId="{6053E79A-97B4-0277-F3FD-99A00B250880}"/>
          </ac:graphicFrameMkLst>
        </pc:graphicFrameChg>
        <pc:picChg chg="add mod">
          <ac:chgData name="Minaeva, O. [Olga]" userId="71339a3c-1406-436e-95a0-e5f9f5276823" providerId="ADAL" clId="{EC3E2B21-1C3F-4FC9-B210-313749DF9416}" dt="2024-11-07T11:59:23.979" v="1" actId="1076"/>
          <ac:picMkLst>
            <pc:docMk/>
            <pc:sldMk cId="656984305" sldId="297"/>
            <ac:picMk id="5" creationId="{7C63B198-DF16-2A9C-13F4-404A598D0FBF}"/>
          </ac:picMkLst>
        </pc:picChg>
        <pc:picChg chg="add mod">
          <ac:chgData name="Minaeva, O. [Olga]" userId="71339a3c-1406-436e-95a0-e5f9f5276823" providerId="ADAL" clId="{EC3E2B21-1C3F-4FC9-B210-313749DF9416}" dt="2024-11-07T12:01:07.384" v="14" actId="1035"/>
          <ac:picMkLst>
            <pc:docMk/>
            <pc:sldMk cId="656984305" sldId="297"/>
            <ac:picMk id="7" creationId="{2B815E9D-2581-CF30-F8CF-E9620DE6772C}"/>
          </ac:picMkLst>
        </pc:picChg>
        <pc:picChg chg="add mod">
          <ac:chgData name="Minaeva, O. [Olga]" userId="71339a3c-1406-436e-95a0-e5f9f5276823" providerId="ADAL" clId="{EC3E2B21-1C3F-4FC9-B210-313749DF9416}" dt="2024-11-07T12:00:56.373" v="9" actId="1038"/>
          <ac:picMkLst>
            <pc:docMk/>
            <pc:sldMk cId="656984305" sldId="297"/>
            <ac:picMk id="9" creationId="{F00268E5-BFEC-AFB4-3078-1D3988FE55C5}"/>
          </ac:picMkLst>
        </pc:picChg>
      </pc:sldChg>
      <pc:sldChg chg="addSp delSp modSp add del mod setBg delDesignElem modNotesTx">
        <pc:chgData name="Minaeva, O. [Olga]" userId="71339a3c-1406-436e-95a0-e5f9f5276823" providerId="ADAL" clId="{EC3E2B21-1C3F-4FC9-B210-313749DF9416}" dt="2024-11-13T12:44:48.969" v="1216" actId="1076"/>
        <pc:sldMkLst>
          <pc:docMk/>
          <pc:sldMk cId="2610888888" sldId="674"/>
        </pc:sldMkLst>
        <pc:spChg chg="mod">
          <ac:chgData name="Minaeva, O. [Olga]" userId="71339a3c-1406-436e-95a0-e5f9f5276823" providerId="ADAL" clId="{EC3E2B21-1C3F-4FC9-B210-313749DF9416}" dt="2024-11-13T12:44:48.969" v="1216" actId="1076"/>
          <ac:spMkLst>
            <pc:docMk/>
            <pc:sldMk cId="2610888888" sldId="674"/>
            <ac:spMk id="2" creationId="{56566744-5168-6191-FF6B-EFD35558EFC5}"/>
          </ac:spMkLst>
        </pc:spChg>
        <pc:spChg chg="mod">
          <ac:chgData name="Minaeva, O. [Olga]" userId="71339a3c-1406-436e-95a0-e5f9f5276823" providerId="ADAL" clId="{EC3E2B21-1C3F-4FC9-B210-313749DF9416}" dt="2024-11-13T12:44:04.420" v="1211" actId="27636"/>
          <ac:spMkLst>
            <pc:docMk/>
            <pc:sldMk cId="2610888888" sldId="674"/>
            <ac:spMk id="3" creationId="{4E89BAE0-5915-9ED0-6508-69532D5E5357}"/>
          </ac:spMkLst>
        </pc:spChg>
        <pc:spChg chg="add mod">
          <ac:chgData name="Minaeva, O. [Olga]" userId="71339a3c-1406-436e-95a0-e5f9f5276823" providerId="ADAL" clId="{EC3E2B21-1C3F-4FC9-B210-313749DF9416}" dt="2024-11-13T12:44:28.636" v="1214" actId="1076"/>
          <ac:spMkLst>
            <pc:docMk/>
            <pc:sldMk cId="2610888888" sldId="674"/>
            <ac:spMk id="6" creationId="{3763920F-9068-23D9-9ED8-1C305ED24643}"/>
          </ac:spMkLst>
        </pc:spChg>
        <pc:spChg chg="add del">
          <ac:chgData name="Minaeva, O. [Olga]" userId="71339a3c-1406-436e-95a0-e5f9f5276823" providerId="ADAL" clId="{EC3E2B21-1C3F-4FC9-B210-313749DF9416}" dt="2024-11-13T12:35:47.470" v="1128"/>
          <ac:spMkLst>
            <pc:docMk/>
            <pc:sldMk cId="2610888888" sldId="674"/>
            <ac:spMk id="13" creationId="{AF6CB648-9554-488A-B457-99CAAD1DA528}"/>
          </ac:spMkLst>
        </pc:spChg>
        <pc:spChg chg="add del">
          <ac:chgData name="Minaeva, O. [Olga]" userId="71339a3c-1406-436e-95a0-e5f9f5276823" providerId="ADAL" clId="{EC3E2B21-1C3F-4FC9-B210-313749DF9416}" dt="2024-11-13T12:35:47.470" v="1128"/>
          <ac:spMkLst>
            <pc:docMk/>
            <pc:sldMk cId="2610888888" sldId="674"/>
            <ac:spMk id="15" creationId="{E3ADCBE7-9330-1CDA-00EB-CDD12DB722FF}"/>
          </ac:spMkLst>
        </pc:spChg>
        <pc:graphicFrameChg chg="add mod">
          <ac:chgData name="Minaeva, O. [Olga]" userId="71339a3c-1406-436e-95a0-e5f9f5276823" providerId="ADAL" clId="{EC3E2B21-1C3F-4FC9-B210-313749DF9416}" dt="2024-11-13T12:42:31.989" v="1195" actId="14100"/>
          <ac:graphicFrameMkLst>
            <pc:docMk/>
            <pc:sldMk cId="2610888888" sldId="674"/>
            <ac:graphicFrameMk id="5" creationId="{84C945FE-9724-D8F1-AF26-C868790948A9}"/>
          </ac:graphicFrameMkLst>
        </pc:graphicFrameChg>
        <pc:picChg chg="del mod">
          <ac:chgData name="Minaeva, O. [Olga]" userId="71339a3c-1406-436e-95a0-e5f9f5276823" providerId="ADAL" clId="{EC3E2B21-1C3F-4FC9-B210-313749DF9416}" dt="2024-11-13T12:42:10.289" v="1190" actId="478"/>
          <ac:picMkLst>
            <pc:docMk/>
            <pc:sldMk cId="2610888888" sldId="674"/>
            <ac:picMk id="8" creationId="{CE58B452-5314-02E5-7BBB-F63AE579B003}"/>
          </ac:picMkLst>
        </pc:picChg>
      </pc:sldChg>
      <pc:sldChg chg="addSp delSp modSp mod addAnim delAnim">
        <pc:chgData name="Minaeva, O. [Olga]" userId="71339a3c-1406-436e-95a0-e5f9f5276823" providerId="ADAL" clId="{EC3E2B21-1C3F-4FC9-B210-313749DF9416}" dt="2024-11-07T13:13:30.671" v="253"/>
        <pc:sldMkLst>
          <pc:docMk/>
          <pc:sldMk cId="1447331673" sldId="676"/>
        </pc:sldMkLst>
        <pc:spChg chg="mod">
          <ac:chgData name="Minaeva, O. [Olga]" userId="71339a3c-1406-436e-95a0-e5f9f5276823" providerId="ADAL" clId="{EC3E2B21-1C3F-4FC9-B210-313749DF9416}" dt="2024-11-07T13:04:17.003" v="135" actId="20577"/>
          <ac:spMkLst>
            <pc:docMk/>
            <pc:sldMk cId="1447331673" sldId="676"/>
            <ac:spMk id="19" creationId="{15EF9DEF-CDD6-4B9E-72F4-784E63048E9B}"/>
          </ac:spMkLst>
        </pc:spChg>
        <pc:spChg chg="mod">
          <ac:chgData name="Minaeva, O. [Olga]" userId="71339a3c-1406-436e-95a0-e5f9f5276823" providerId="ADAL" clId="{EC3E2B21-1C3F-4FC9-B210-313749DF9416}" dt="2024-11-07T13:02:45.358" v="126" actId="6549"/>
          <ac:spMkLst>
            <pc:docMk/>
            <pc:sldMk cId="1447331673" sldId="676"/>
            <ac:spMk id="20" creationId="{85601BDC-E3AA-2362-7F2F-DAB0A65F54B9}"/>
          </ac:spMkLst>
        </pc:spChg>
        <pc:graphicFrameChg chg="mod modGraphic">
          <ac:chgData name="Minaeva, O. [Olga]" userId="71339a3c-1406-436e-95a0-e5f9f5276823" providerId="ADAL" clId="{EC3E2B21-1C3F-4FC9-B210-313749DF9416}" dt="2024-11-07T13:13:30.671" v="253"/>
          <ac:graphicFrameMkLst>
            <pc:docMk/>
            <pc:sldMk cId="1447331673" sldId="676"/>
            <ac:graphicFrameMk id="22" creationId="{019BE793-91DE-2F9B-5B3B-74FED57DD5F9}"/>
          </ac:graphicFrameMkLst>
        </pc:graphicFrameChg>
        <pc:graphicFrameChg chg="add del">
          <ac:chgData name="Minaeva, O. [Olga]" userId="71339a3c-1406-436e-95a0-e5f9f5276823" providerId="ADAL" clId="{EC3E2B21-1C3F-4FC9-B210-313749DF9416}" dt="2024-11-07T13:03:06.692" v="128" actId="478"/>
          <ac:graphicFrameMkLst>
            <pc:docMk/>
            <pc:sldMk cId="1447331673" sldId="676"/>
            <ac:graphicFrameMk id="23" creationId="{53C17F1A-B83B-CE45-2CCD-39610C86EA4E}"/>
          </ac:graphicFrameMkLst>
        </pc:graphicFrameChg>
        <pc:picChg chg="mod">
          <ac:chgData name="Minaeva, O. [Olga]" userId="71339a3c-1406-436e-95a0-e5f9f5276823" providerId="ADAL" clId="{EC3E2B21-1C3F-4FC9-B210-313749DF9416}" dt="2024-11-07T13:04:20.851" v="136" actId="1076"/>
          <ac:picMkLst>
            <pc:docMk/>
            <pc:sldMk cId="1447331673" sldId="676"/>
            <ac:picMk id="21" creationId="{05F4C1F3-9137-226C-3E8F-598FBD772413}"/>
          </ac:picMkLst>
        </pc:picChg>
      </pc:sldChg>
      <pc:sldChg chg="delSp modSp mod ord">
        <pc:chgData name="Minaeva, O. [Olga]" userId="71339a3c-1406-436e-95a0-e5f9f5276823" providerId="ADAL" clId="{EC3E2B21-1C3F-4FC9-B210-313749DF9416}" dt="2024-11-12T12:48:15.038" v="642"/>
        <pc:sldMkLst>
          <pc:docMk/>
          <pc:sldMk cId="1262838397" sldId="705"/>
        </pc:sldMkLst>
        <pc:spChg chg="mod">
          <ac:chgData name="Minaeva, O. [Olga]" userId="71339a3c-1406-436e-95a0-e5f9f5276823" providerId="ADAL" clId="{EC3E2B21-1C3F-4FC9-B210-313749DF9416}" dt="2024-11-12T12:39:08.368" v="599" actId="20577"/>
          <ac:spMkLst>
            <pc:docMk/>
            <pc:sldMk cId="1262838397" sldId="705"/>
            <ac:spMk id="3" creationId="{C61809C2-7D14-0447-80CE-F974F548B374}"/>
          </ac:spMkLst>
        </pc:spChg>
        <pc:spChg chg="del">
          <ac:chgData name="Minaeva, O. [Olga]" userId="71339a3c-1406-436e-95a0-e5f9f5276823" providerId="ADAL" clId="{EC3E2B21-1C3F-4FC9-B210-313749DF9416}" dt="2024-11-12T12:45:34.112" v="632" actId="478"/>
          <ac:spMkLst>
            <pc:docMk/>
            <pc:sldMk cId="1262838397" sldId="705"/>
            <ac:spMk id="5" creationId="{C74CBA0E-F2E1-3B5E-2582-3D78E650B5D4}"/>
          </ac:spMkLst>
        </pc:spChg>
      </pc:sldChg>
      <pc:sldChg chg="addSp modSp mod">
        <pc:chgData name="Minaeva, O. [Olga]" userId="71339a3c-1406-436e-95a0-e5f9f5276823" providerId="ADAL" clId="{EC3E2B21-1C3F-4FC9-B210-313749DF9416}" dt="2024-11-07T14:57:40.092" v="469" actId="1076"/>
        <pc:sldMkLst>
          <pc:docMk/>
          <pc:sldMk cId="764321695" sldId="706"/>
        </pc:sldMkLst>
        <pc:spChg chg="mod">
          <ac:chgData name="Minaeva, O. [Olga]" userId="71339a3c-1406-436e-95a0-e5f9f5276823" providerId="ADAL" clId="{EC3E2B21-1C3F-4FC9-B210-313749DF9416}" dt="2024-11-07T14:56:41.535" v="452" actId="947"/>
          <ac:spMkLst>
            <pc:docMk/>
            <pc:sldMk cId="764321695" sldId="706"/>
            <ac:spMk id="3" creationId="{C61809C2-7D14-0447-80CE-F974F548B374}"/>
          </ac:spMkLst>
        </pc:spChg>
        <pc:spChg chg="add mod">
          <ac:chgData name="Minaeva, O. [Olga]" userId="71339a3c-1406-436e-95a0-e5f9f5276823" providerId="ADAL" clId="{EC3E2B21-1C3F-4FC9-B210-313749DF9416}" dt="2024-11-07T14:57:40.092" v="469" actId="1076"/>
          <ac:spMkLst>
            <pc:docMk/>
            <pc:sldMk cId="764321695" sldId="706"/>
            <ac:spMk id="5" creationId="{8282B505-B9CF-E64F-41E4-0EE629693ECC}"/>
          </ac:spMkLst>
        </pc:spChg>
      </pc:sldChg>
      <pc:sldChg chg="addSp modSp mod">
        <pc:chgData name="Minaeva, O. [Olga]" userId="71339a3c-1406-436e-95a0-e5f9f5276823" providerId="ADAL" clId="{EC3E2B21-1C3F-4FC9-B210-313749DF9416}" dt="2024-11-13T16:01:14.106" v="1410" actId="20577"/>
        <pc:sldMkLst>
          <pc:docMk/>
          <pc:sldMk cId="1320438759" sldId="707"/>
        </pc:sldMkLst>
        <pc:spChg chg="mod">
          <ac:chgData name="Minaeva, O. [Olga]" userId="71339a3c-1406-436e-95a0-e5f9f5276823" providerId="ADAL" clId="{EC3E2B21-1C3F-4FC9-B210-313749DF9416}" dt="2024-11-13T16:01:14.106" v="1410" actId="20577"/>
          <ac:spMkLst>
            <pc:docMk/>
            <pc:sldMk cId="1320438759" sldId="707"/>
            <ac:spMk id="3" creationId="{C61809C2-7D14-0447-80CE-F974F548B374}"/>
          </ac:spMkLst>
        </pc:spChg>
        <pc:spChg chg="add mod">
          <ac:chgData name="Minaeva, O. [Olga]" userId="71339a3c-1406-436e-95a0-e5f9f5276823" providerId="ADAL" clId="{EC3E2B21-1C3F-4FC9-B210-313749DF9416}" dt="2024-11-13T16:00:03.677" v="1391" actId="1076"/>
          <ac:spMkLst>
            <pc:docMk/>
            <pc:sldMk cId="1320438759" sldId="707"/>
            <ac:spMk id="8" creationId="{1520FAB9-8A6E-C2EB-7951-F403C1DC1104}"/>
          </ac:spMkLst>
        </pc:spChg>
      </pc:sldChg>
      <pc:sldChg chg="addSp delSp modSp mod">
        <pc:chgData name="Minaeva, O. [Olga]" userId="71339a3c-1406-436e-95a0-e5f9f5276823" providerId="ADAL" clId="{EC3E2B21-1C3F-4FC9-B210-313749DF9416}" dt="2024-11-07T15:12:02.039" v="482" actId="20577"/>
        <pc:sldMkLst>
          <pc:docMk/>
          <pc:sldMk cId="3279221953" sldId="709"/>
        </pc:sldMkLst>
        <pc:spChg chg="add del mod">
          <ac:chgData name="Minaeva, O. [Olga]" userId="71339a3c-1406-436e-95a0-e5f9f5276823" providerId="ADAL" clId="{EC3E2B21-1C3F-4FC9-B210-313749DF9416}" dt="2024-11-07T15:12:02.039" v="482" actId="20577"/>
          <ac:spMkLst>
            <pc:docMk/>
            <pc:sldMk cId="3279221953" sldId="709"/>
            <ac:spMk id="2" creationId="{0C40C33C-8C3C-BE8C-23A0-D76FC142CA7F}"/>
          </ac:spMkLst>
        </pc:spChg>
        <pc:graphicFrameChg chg="add del">
          <ac:chgData name="Minaeva, O. [Olga]" userId="71339a3c-1406-436e-95a0-e5f9f5276823" providerId="ADAL" clId="{EC3E2B21-1C3F-4FC9-B210-313749DF9416}" dt="2024-11-07T12:46:13.416" v="65" actId="26606"/>
          <ac:graphicFrameMkLst>
            <pc:docMk/>
            <pc:sldMk cId="3279221953" sldId="709"/>
            <ac:graphicFrameMk id="4" creationId="{75B437CB-6A80-3F29-4935-1CD6BA833BB6}"/>
          </ac:graphicFrameMkLst>
        </pc:graphicFrameChg>
      </pc:sldChg>
      <pc:sldChg chg="addSp delSp modSp del mod setBg">
        <pc:chgData name="Minaeva, O. [Olga]" userId="71339a3c-1406-436e-95a0-e5f9f5276823" providerId="ADAL" clId="{EC3E2B21-1C3F-4FC9-B210-313749DF9416}" dt="2024-11-13T12:58:21.735" v="1325" actId="47"/>
        <pc:sldMkLst>
          <pc:docMk/>
          <pc:sldMk cId="551318685" sldId="710"/>
        </pc:sldMkLst>
        <pc:spChg chg="del">
          <ac:chgData name="Minaeva, O. [Olga]" userId="71339a3c-1406-436e-95a0-e5f9f5276823" providerId="ADAL" clId="{EC3E2B21-1C3F-4FC9-B210-313749DF9416}" dt="2024-11-13T12:53:22.297" v="1270" actId="21"/>
          <ac:spMkLst>
            <pc:docMk/>
            <pc:sldMk cId="551318685" sldId="710"/>
            <ac:spMk id="2" creationId="{CB4B0662-CCFB-4C12-6F1A-9ACDE43252F4}"/>
          </ac:spMkLst>
        </pc:spChg>
        <pc:spChg chg="add mod">
          <ac:chgData name="Minaeva, O. [Olga]" userId="71339a3c-1406-436e-95a0-e5f9f5276823" providerId="ADAL" clId="{EC3E2B21-1C3F-4FC9-B210-313749DF9416}" dt="2024-11-07T14:28:14.912" v="264" actId="11529"/>
          <ac:spMkLst>
            <pc:docMk/>
            <pc:sldMk cId="551318685" sldId="710"/>
            <ac:spMk id="3" creationId="{A2BDBFB8-B94D-5F09-237D-64E72D8B7A31}"/>
          </ac:spMkLst>
        </pc:spChg>
        <pc:spChg chg="add del mod">
          <ac:chgData name="Minaeva, O. [Olga]" userId="71339a3c-1406-436e-95a0-e5f9f5276823" providerId="ADAL" clId="{EC3E2B21-1C3F-4FC9-B210-313749DF9416}" dt="2024-11-13T12:53:31.725" v="1271" actId="478"/>
          <ac:spMkLst>
            <pc:docMk/>
            <pc:sldMk cId="551318685" sldId="710"/>
            <ac:spMk id="4" creationId="{1A08829C-72F7-3DA3-19B5-E1EFF7138F5F}"/>
          </ac:spMkLst>
        </pc:spChg>
        <pc:spChg chg="add del">
          <ac:chgData name="Minaeva, O. [Olga]" userId="71339a3c-1406-436e-95a0-e5f9f5276823" providerId="ADAL" clId="{EC3E2B21-1C3F-4FC9-B210-313749DF9416}" dt="2024-11-07T12:46:49.669" v="72" actId="26606"/>
          <ac:spMkLst>
            <pc:docMk/>
            <pc:sldMk cId="551318685" sldId="710"/>
            <ac:spMk id="4" creationId="{3263EF3B-9EB6-C0DF-682D-CCF9EEE27616}"/>
          </ac:spMkLst>
        </pc:spChg>
        <pc:spChg chg="add del">
          <ac:chgData name="Minaeva, O. [Olga]" userId="71339a3c-1406-436e-95a0-e5f9f5276823" providerId="ADAL" clId="{EC3E2B21-1C3F-4FC9-B210-313749DF9416}" dt="2024-11-13T12:54:13.618" v="1273" actId="26606"/>
          <ac:spMkLst>
            <pc:docMk/>
            <pc:sldMk cId="551318685" sldId="710"/>
            <ac:spMk id="14" creationId="{1D63C574-BFD2-41A1-A567-B0C3CC7FDD4F}"/>
          </ac:spMkLst>
        </pc:spChg>
        <pc:spChg chg="add del">
          <ac:chgData name="Minaeva, O. [Olga]" userId="71339a3c-1406-436e-95a0-e5f9f5276823" providerId="ADAL" clId="{EC3E2B21-1C3F-4FC9-B210-313749DF9416}" dt="2024-11-13T12:54:13.618" v="1273" actId="26606"/>
          <ac:spMkLst>
            <pc:docMk/>
            <pc:sldMk cId="551318685" sldId="710"/>
            <ac:spMk id="16" creationId="{E2A46BAB-8C31-42B2-90E8-B26DD3E81D37}"/>
          </ac:spMkLst>
        </pc:spChg>
        <pc:grpChg chg="add del">
          <ac:chgData name="Minaeva, O. [Olga]" userId="71339a3c-1406-436e-95a0-e5f9f5276823" providerId="ADAL" clId="{EC3E2B21-1C3F-4FC9-B210-313749DF9416}" dt="2024-11-13T12:54:13.618" v="1273" actId="26606"/>
          <ac:grpSpMkLst>
            <pc:docMk/>
            <pc:sldMk cId="551318685" sldId="710"/>
            <ac:grpSpMk id="18" creationId="{B3F7A3C7-0737-4E57-B30E-8EEFE638B401}"/>
          </ac:grpSpMkLst>
        </pc:grpChg>
        <pc:grpChg chg="add del">
          <ac:chgData name="Minaeva, O. [Olga]" userId="71339a3c-1406-436e-95a0-e5f9f5276823" providerId="ADAL" clId="{EC3E2B21-1C3F-4FC9-B210-313749DF9416}" dt="2024-11-13T12:54:13.618" v="1273" actId="26606"/>
          <ac:grpSpMkLst>
            <pc:docMk/>
            <pc:sldMk cId="551318685" sldId="710"/>
            <ac:grpSpMk id="22" creationId="{43F5E015-E085-4624-B431-B42414448684}"/>
          </ac:grpSpMkLst>
        </pc:grpChg>
        <pc:graphicFrameChg chg="add del">
          <ac:chgData name="Minaeva, O. [Olga]" userId="71339a3c-1406-436e-95a0-e5f9f5276823" providerId="ADAL" clId="{EC3E2B21-1C3F-4FC9-B210-313749DF9416}" dt="2024-11-07T12:46:40.898" v="67" actId="26606"/>
          <ac:graphicFrameMkLst>
            <pc:docMk/>
            <pc:sldMk cId="551318685" sldId="710"/>
            <ac:graphicFrameMk id="6" creationId="{AEF3F307-C6FD-20AD-0B02-B2B337332A8D}"/>
          </ac:graphicFrameMkLst>
        </pc:graphicFrameChg>
        <pc:graphicFrameChg chg="add del">
          <ac:chgData name="Minaeva, O. [Olga]" userId="71339a3c-1406-436e-95a0-e5f9f5276823" providerId="ADAL" clId="{EC3E2B21-1C3F-4FC9-B210-313749DF9416}" dt="2024-11-07T12:46:49.669" v="71" actId="26606"/>
          <ac:graphicFrameMkLst>
            <pc:docMk/>
            <pc:sldMk cId="551318685" sldId="710"/>
            <ac:graphicFrameMk id="7" creationId="{9E60AE22-98BF-D844-CEC1-2570E38EB4D3}"/>
          </ac:graphicFrameMkLst>
        </pc:graphicFrameChg>
        <pc:graphicFrameChg chg="add del">
          <ac:chgData name="Minaeva, O. [Olga]" userId="71339a3c-1406-436e-95a0-e5f9f5276823" providerId="ADAL" clId="{EC3E2B21-1C3F-4FC9-B210-313749DF9416}" dt="2024-11-07T12:46:44.671" v="69" actId="26606"/>
          <ac:graphicFrameMkLst>
            <pc:docMk/>
            <pc:sldMk cId="551318685" sldId="710"/>
            <ac:graphicFrameMk id="8" creationId="{94CB5CB8-DD1A-34A9-45B5-801C1F3E6D66}"/>
          </ac:graphicFrameMkLst>
        </pc:graphicFrameChg>
        <pc:graphicFrameChg chg="add del mod modGraphic">
          <ac:chgData name="Minaeva, O. [Olga]" userId="71339a3c-1406-436e-95a0-e5f9f5276823" providerId="ADAL" clId="{EC3E2B21-1C3F-4FC9-B210-313749DF9416}" dt="2024-11-13T12:56:04.548" v="1283"/>
          <ac:graphicFrameMkLst>
            <pc:docMk/>
            <pc:sldMk cId="551318685" sldId="710"/>
            <ac:graphicFrameMk id="9" creationId="{BD884F07-7260-07BF-D1A0-077A9FA3D891}"/>
          </ac:graphicFrameMkLst>
        </pc:graphicFrameChg>
      </pc:sldChg>
      <pc:sldChg chg="addSp delSp modSp mod">
        <pc:chgData name="Minaeva, O. [Olga]" userId="71339a3c-1406-436e-95a0-e5f9f5276823" providerId="ADAL" clId="{EC3E2B21-1C3F-4FC9-B210-313749DF9416}" dt="2024-11-12T11:49:43.226" v="592" actId="403"/>
        <pc:sldMkLst>
          <pc:docMk/>
          <pc:sldMk cId="3500892936" sldId="711"/>
        </pc:sldMkLst>
        <pc:spChg chg="add del mod">
          <ac:chgData name="Minaeva, O. [Olga]" userId="71339a3c-1406-436e-95a0-e5f9f5276823" providerId="ADAL" clId="{EC3E2B21-1C3F-4FC9-B210-313749DF9416}" dt="2024-11-12T11:49:06" v="584" actId="26606"/>
          <ac:spMkLst>
            <pc:docMk/>
            <pc:sldMk cId="3500892936" sldId="711"/>
            <ac:spMk id="2" creationId="{BD01484F-33F0-4C72-1BCE-856F04A2DECA}"/>
          </ac:spMkLst>
        </pc:spChg>
        <pc:spChg chg="add mod">
          <ac:chgData name="Minaeva, O. [Olga]" userId="71339a3c-1406-436e-95a0-e5f9f5276823" providerId="ADAL" clId="{EC3E2B21-1C3F-4FC9-B210-313749DF9416}" dt="2024-11-12T11:49:43.226" v="592" actId="403"/>
          <ac:spMkLst>
            <pc:docMk/>
            <pc:sldMk cId="3500892936" sldId="711"/>
            <ac:spMk id="5" creationId="{747457F7-661C-70DD-9E1B-84444B83FFFE}"/>
          </ac:spMkLst>
        </pc:spChg>
        <pc:graphicFrameChg chg="add del">
          <ac:chgData name="Minaeva, O. [Olga]" userId="71339a3c-1406-436e-95a0-e5f9f5276823" providerId="ADAL" clId="{EC3E2B21-1C3F-4FC9-B210-313749DF9416}" dt="2024-11-12T11:48:58.687" v="581" actId="26606"/>
          <ac:graphicFrameMkLst>
            <pc:docMk/>
            <pc:sldMk cId="3500892936" sldId="711"/>
            <ac:graphicFrameMk id="4" creationId="{73FC5E00-CE83-B28D-DBFC-406BF5B5244B}"/>
          </ac:graphicFrameMkLst>
        </pc:graphicFrameChg>
        <pc:graphicFrameChg chg="add del">
          <ac:chgData name="Minaeva, O. [Olga]" userId="71339a3c-1406-436e-95a0-e5f9f5276823" providerId="ADAL" clId="{EC3E2B21-1C3F-4FC9-B210-313749DF9416}" dt="2024-11-12T11:49:05.968" v="583" actId="26606"/>
          <ac:graphicFrameMkLst>
            <pc:docMk/>
            <pc:sldMk cId="3500892936" sldId="711"/>
            <ac:graphicFrameMk id="6" creationId="{2247397D-AF10-EEB1-A43A-9C2E411884F6}"/>
          </ac:graphicFrameMkLst>
        </pc:graphicFrameChg>
        <pc:graphicFrameChg chg="add mod">
          <ac:chgData name="Minaeva, O. [Olga]" userId="71339a3c-1406-436e-95a0-e5f9f5276823" providerId="ADAL" clId="{EC3E2B21-1C3F-4FC9-B210-313749DF9416}" dt="2024-11-12T11:49:25.862" v="585" actId="1076"/>
          <ac:graphicFrameMkLst>
            <pc:docMk/>
            <pc:sldMk cId="3500892936" sldId="711"/>
            <ac:graphicFrameMk id="8" creationId="{6EC27F1E-982B-CF5F-E626-9C22D64950C9}"/>
          </ac:graphicFrameMkLst>
        </pc:graphicFrameChg>
      </pc:sldChg>
      <pc:sldChg chg="addSp modSp mod">
        <pc:chgData name="Minaeva, O. [Olga]" userId="71339a3c-1406-436e-95a0-e5f9f5276823" providerId="ADAL" clId="{EC3E2B21-1C3F-4FC9-B210-313749DF9416}" dt="2024-11-12T13:09:03.892" v="971" actId="1037"/>
        <pc:sldMkLst>
          <pc:docMk/>
          <pc:sldMk cId="950754746" sldId="712"/>
        </pc:sldMkLst>
        <pc:graphicFrameChg chg="mod modGraphic">
          <ac:chgData name="Minaeva, O. [Olga]" userId="71339a3c-1406-436e-95a0-e5f9f5276823" providerId="ADAL" clId="{EC3E2B21-1C3F-4FC9-B210-313749DF9416}" dt="2024-11-12T13:08:48.490" v="947" actId="1076"/>
          <ac:graphicFrameMkLst>
            <pc:docMk/>
            <pc:sldMk cId="950754746" sldId="712"/>
            <ac:graphicFrameMk id="4" creationId="{FC480F58-797D-4583-1B96-1B03F920AE81}"/>
          </ac:graphicFrameMkLst>
        </pc:graphicFrameChg>
        <pc:picChg chg="add mod">
          <ac:chgData name="Minaeva, O. [Olga]" userId="71339a3c-1406-436e-95a0-e5f9f5276823" providerId="ADAL" clId="{EC3E2B21-1C3F-4FC9-B210-313749DF9416}" dt="2024-11-12T13:08:54.506" v="949" actId="571"/>
          <ac:picMkLst>
            <pc:docMk/>
            <pc:sldMk cId="950754746" sldId="712"/>
            <ac:picMk id="2" creationId="{48C6607D-CF99-EE29-33C9-537C14F12831}"/>
          </ac:picMkLst>
        </pc:picChg>
        <pc:picChg chg="add mod">
          <ac:chgData name="Minaeva, O. [Olga]" userId="71339a3c-1406-436e-95a0-e5f9f5276823" providerId="ADAL" clId="{EC3E2B21-1C3F-4FC9-B210-313749DF9416}" dt="2024-11-12T13:08:54.506" v="949" actId="571"/>
          <ac:picMkLst>
            <pc:docMk/>
            <pc:sldMk cId="950754746" sldId="712"/>
            <ac:picMk id="3" creationId="{B0067888-DA98-D05F-EBB0-7A45AF80294F}"/>
          </ac:picMkLst>
        </pc:picChg>
        <pc:picChg chg="mod">
          <ac:chgData name="Minaeva, O. [Olga]" userId="71339a3c-1406-436e-95a0-e5f9f5276823" providerId="ADAL" clId="{EC3E2B21-1C3F-4FC9-B210-313749DF9416}" dt="2024-11-12T13:09:03.892" v="971" actId="1037"/>
          <ac:picMkLst>
            <pc:docMk/>
            <pc:sldMk cId="950754746" sldId="712"/>
            <ac:picMk id="7170" creationId="{B1D27F92-5251-5E1C-89DC-24B0E350A01E}"/>
          </ac:picMkLst>
        </pc:picChg>
        <pc:picChg chg="mod">
          <ac:chgData name="Minaeva, O. [Olga]" userId="71339a3c-1406-436e-95a0-e5f9f5276823" providerId="ADAL" clId="{EC3E2B21-1C3F-4FC9-B210-313749DF9416}" dt="2024-11-12T13:09:03.892" v="971" actId="1037"/>
          <ac:picMkLst>
            <pc:docMk/>
            <pc:sldMk cId="950754746" sldId="712"/>
            <ac:picMk id="7172" creationId="{15EDD8D7-A6F2-9300-1E87-2EE91978764F}"/>
          </ac:picMkLst>
        </pc:picChg>
        <pc:picChg chg="mod">
          <ac:chgData name="Minaeva, O. [Olga]" userId="71339a3c-1406-436e-95a0-e5f9f5276823" providerId="ADAL" clId="{EC3E2B21-1C3F-4FC9-B210-313749DF9416}" dt="2024-11-12T13:09:03.892" v="971" actId="1037"/>
          <ac:picMkLst>
            <pc:docMk/>
            <pc:sldMk cId="950754746" sldId="712"/>
            <ac:picMk id="7174" creationId="{AA5A4BFE-3E78-24A1-BB70-B67EB7EE11FD}"/>
          </ac:picMkLst>
        </pc:picChg>
        <pc:picChg chg="mod">
          <ac:chgData name="Minaeva, O. [Olga]" userId="71339a3c-1406-436e-95a0-e5f9f5276823" providerId="ADAL" clId="{EC3E2B21-1C3F-4FC9-B210-313749DF9416}" dt="2024-11-12T13:09:03.892" v="971" actId="1037"/>
          <ac:picMkLst>
            <pc:docMk/>
            <pc:sldMk cId="950754746" sldId="712"/>
            <ac:picMk id="7176" creationId="{D62AF4EB-8B65-868C-4C4F-B95D90233195}"/>
          </ac:picMkLst>
        </pc:picChg>
        <pc:picChg chg="mod">
          <ac:chgData name="Minaeva, O. [Olga]" userId="71339a3c-1406-436e-95a0-e5f9f5276823" providerId="ADAL" clId="{EC3E2B21-1C3F-4FC9-B210-313749DF9416}" dt="2024-11-12T13:09:03.892" v="971" actId="1037"/>
          <ac:picMkLst>
            <pc:docMk/>
            <pc:sldMk cId="950754746" sldId="712"/>
            <ac:picMk id="7178" creationId="{89650B8E-11A3-5822-7963-60BC6B129272}"/>
          </ac:picMkLst>
        </pc:picChg>
      </pc:sldChg>
      <pc:sldChg chg="del">
        <pc:chgData name="Minaeva, O. [Olga]" userId="71339a3c-1406-436e-95a0-e5f9f5276823" providerId="ADAL" clId="{EC3E2B21-1C3F-4FC9-B210-313749DF9416}" dt="2024-11-07T13:00:34.851" v="97" actId="47"/>
        <pc:sldMkLst>
          <pc:docMk/>
          <pc:sldMk cId="2822922110" sldId="713"/>
        </pc:sldMkLst>
      </pc:sldChg>
      <pc:sldChg chg="ord">
        <pc:chgData name="Minaeva, O. [Olga]" userId="71339a3c-1406-436e-95a0-e5f9f5276823" providerId="ADAL" clId="{EC3E2B21-1C3F-4FC9-B210-313749DF9416}" dt="2024-11-12T12:48:09.854" v="640"/>
        <pc:sldMkLst>
          <pc:docMk/>
          <pc:sldMk cId="3437299378" sldId="714"/>
        </pc:sldMkLst>
      </pc:sldChg>
      <pc:sldChg chg="addSp modSp mod">
        <pc:chgData name="Minaeva, O. [Olga]" userId="71339a3c-1406-436e-95a0-e5f9f5276823" providerId="ADAL" clId="{EC3E2B21-1C3F-4FC9-B210-313749DF9416}" dt="2024-11-13T16:01:36.809" v="1412" actId="20577"/>
        <pc:sldMkLst>
          <pc:docMk/>
          <pc:sldMk cId="2783365076" sldId="715"/>
        </pc:sldMkLst>
        <pc:spChg chg="mod">
          <ac:chgData name="Minaeva, O. [Olga]" userId="71339a3c-1406-436e-95a0-e5f9f5276823" providerId="ADAL" clId="{EC3E2B21-1C3F-4FC9-B210-313749DF9416}" dt="2024-11-13T16:01:36.809" v="1412" actId="20577"/>
          <ac:spMkLst>
            <pc:docMk/>
            <pc:sldMk cId="2783365076" sldId="715"/>
            <ac:spMk id="3" creationId="{495775B5-487E-B1D4-F639-E082594AA0BF}"/>
          </ac:spMkLst>
        </pc:spChg>
        <pc:spChg chg="add mod">
          <ac:chgData name="Minaeva, O. [Olga]" userId="71339a3c-1406-436e-95a0-e5f9f5276823" providerId="ADAL" clId="{EC3E2B21-1C3F-4FC9-B210-313749DF9416}" dt="2024-11-13T16:00:41.860" v="1398" actId="1076"/>
          <ac:spMkLst>
            <pc:docMk/>
            <pc:sldMk cId="2783365076" sldId="715"/>
            <ac:spMk id="5" creationId="{CF65336D-B507-B282-C2DB-B93C1BDDFD2E}"/>
          </ac:spMkLst>
        </pc:spChg>
      </pc:sldChg>
      <pc:sldChg chg="modSp mod">
        <pc:chgData name="Minaeva, O. [Olga]" userId="71339a3c-1406-436e-95a0-e5f9f5276823" providerId="ADAL" clId="{EC3E2B21-1C3F-4FC9-B210-313749DF9416}" dt="2024-11-12T14:56:18.075" v="1113" actId="21"/>
        <pc:sldMkLst>
          <pc:docMk/>
          <pc:sldMk cId="2437986861" sldId="716"/>
        </pc:sldMkLst>
        <pc:spChg chg="mod">
          <ac:chgData name="Minaeva, O. [Olga]" userId="71339a3c-1406-436e-95a0-e5f9f5276823" providerId="ADAL" clId="{EC3E2B21-1C3F-4FC9-B210-313749DF9416}" dt="2024-11-12T14:56:18.075" v="1113" actId="21"/>
          <ac:spMkLst>
            <pc:docMk/>
            <pc:sldMk cId="2437986861" sldId="716"/>
            <ac:spMk id="3" creationId="{5DC2C934-BDE5-D7DA-DBD2-875DF3EE4A63}"/>
          </ac:spMkLst>
        </pc:spChg>
      </pc:sldChg>
      <pc:sldChg chg="modSp mod modNotesTx">
        <pc:chgData name="Minaeva, O. [Olga]" userId="71339a3c-1406-436e-95a0-e5f9f5276823" providerId="ADAL" clId="{EC3E2B21-1C3F-4FC9-B210-313749DF9416}" dt="2024-11-13T16:02:06.845" v="1414" actId="6549"/>
        <pc:sldMkLst>
          <pc:docMk/>
          <pc:sldMk cId="2416683460" sldId="717"/>
        </pc:sldMkLst>
        <pc:spChg chg="mod">
          <ac:chgData name="Minaeva, O. [Olga]" userId="71339a3c-1406-436e-95a0-e5f9f5276823" providerId="ADAL" clId="{EC3E2B21-1C3F-4FC9-B210-313749DF9416}" dt="2024-11-13T16:02:06.845" v="1414" actId="6549"/>
          <ac:spMkLst>
            <pc:docMk/>
            <pc:sldMk cId="2416683460" sldId="717"/>
            <ac:spMk id="3" creationId="{3ABDCE8F-564C-D314-6A94-2B1C690A2813}"/>
          </ac:spMkLst>
        </pc:spChg>
      </pc:sldChg>
      <pc:sldChg chg="mod modShow">
        <pc:chgData name="Minaeva, O. [Olga]" userId="71339a3c-1406-436e-95a0-e5f9f5276823" providerId="ADAL" clId="{EC3E2B21-1C3F-4FC9-B210-313749DF9416}" dt="2024-11-13T16:45:28.427" v="1581" actId="729"/>
        <pc:sldMkLst>
          <pc:docMk/>
          <pc:sldMk cId="2866438413" sldId="719"/>
        </pc:sldMkLst>
      </pc:sldChg>
      <pc:sldChg chg="modSp add del">
        <pc:chgData name="Minaeva, O. [Olga]" userId="71339a3c-1406-436e-95a0-e5f9f5276823" providerId="ADAL" clId="{EC3E2B21-1C3F-4FC9-B210-313749DF9416}" dt="2024-11-13T12:51:33.598" v="1267" actId="47"/>
        <pc:sldMkLst>
          <pc:docMk/>
          <pc:sldMk cId="223368976" sldId="720"/>
        </pc:sldMkLst>
        <pc:graphicFrameChg chg="mod">
          <ac:chgData name="Minaeva, O. [Olga]" userId="71339a3c-1406-436e-95a0-e5f9f5276823" providerId="ADAL" clId="{EC3E2B21-1C3F-4FC9-B210-313749DF9416}" dt="2024-11-07T12:41:02.300" v="16" actId="12"/>
          <ac:graphicFrameMkLst>
            <pc:docMk/>
            <pc:sldMk cId="223368976" sldId="720"/>
            <ac:graphicFrameMk id="3" creationId="{969DDF1E-9A93-785D-081C-F65758C0E4AE}"/>
          </ac:graphicFrameMkLst>
        </pc:graphicFrameChg>
      </pc:sldChg>
      <pc:sldChg chg="addSp delSp modSp add del mod">
        <pc:chgData name="Minaeva, O. [Olga]" userId="71339a3c-1406-436e-95a0-e5f9f5276823" providerId="ADAL" clId="{EC3E2B21-1C3F-4FC9-B210-313749DF9416}" dt="2024-11-07T14:49:37.242" v="399" actId="47"/>
        <pc:sldMkLst>
          <pc:docMk/>
          <pc:sldMk cId="918274871" sldId="721"/>
        </pc:sldMkLst>
        <pc:spChg chg="add del mod">
          <ac:chgData name="Minaeva, O. [Olga]" userId="71339a3c-1406-436e-95a0-e5f9f5276823" providerId="ADAL" clId="{EC3E2B21-1C3F-4FC9-B210-313749DF9416}" dt="2024-11-07T12:45:11.339" v="58" actId="478"/>
          <ac:spMkLst>
            <pc:docMk/>
            <pc:sldMk cId="918274871" sldId="721"/>
            <ac:spMk id="2" creationId="{BEECCD49-B691-E722-CBB4-4A83F820F8F2}"/>
          </ac:spMkLst>
        </pc:spChg>
        <pc:spChg chg="del">
          <ac:chgData name="Minaeva, O. [Olga]" userId="71339a3c-1406-436e-95a0-e5f9f5276823" providerId="ADAL" clId="{EC3E2B21-1C3F-4FC9-B210-313749DF9416}" dt="2024-11-07T12:43:17.766" v="36" actId="478"/>
          <ac:spMkLst>
            <pc:docMk/>
            <pc:sldMk cId="918274871" sldId="721"/>
            <ac:spMk id="6" creationId="{3145AFDE-A64A-9B23-3DC7-10B1493012E5}"/>
          </ac:spMkLst>
        </pc:spChg>
        <pc:graphicFrameChg chg="del">
          <ac:chgData name="Minaeva, O. [Olga]" userId="71339a3c-1406-436e-95a0-e5f9f5276823" providerId="ADAL" clId="{EC3E2B21-1C3F-4FC9-B210-313749DF9416}" dt="2024-11-07T12:41:43.465" v="18" actId="11529"/>
          <ac:graphicFrameMkLst>
            <pc:docMk/>
            <pc:sldMk cId="918274871" sldId="721"/>
            <ac:graphicFrameMk id="3" creationId="{969DDF1E-9A93-785D-081C-F65758C0E4AE}"/>
          </ac:graphicFrameMkLst>
        </pc:graphicFrameChg>
        <pc:graphicFrameChg chg="add del modGraphic">
          <ac:chgData name="Minaeva, O. [Olga]" userId="71339a3c-1406-436e-95a0-e5f9f5276823" providerId="ADAL" clId="{EC3E2B21-1C3F-4FC9-B210-313749DF9416}" dt="2024-11-07T12:44:14.467" v="38" actId="1032"/>
          <ac:graphicFrameMkLst>
            <pc:docMk/>
            <pc:sldMk cId="918274871" sldId="721"/>
            <ac:graphicFrameMk id="4" creationId="{552F29B0-D906-9682-4567-826D4620B8B6}"/>
          </ac:graphicFrameMkLst>
        </pc:graphicFrameChg>
        <pc:graphicFrameChg chg="add mod modGraphic">
          <ac:chgData name="Minaeva, O. [Olga]" userId="71339a3c-1406-436e-95a0-e5f9f5276823" providerId="ADAL" clId="{EC3E2B21-1C3F-4FC9-B210-313749DF9416}" dt="2024-11-07T12:45:35.222" v="63"/>
          <ac:graphicFrameMkLst>
            <pc:docMk/>
            <pc:sldMk cId="918274871" sldId="721"/>
            <ac:graphicFrameMk id="5" creationId="{85914B13-B825-3873-2238-E72BA9259C01}"/>
          </ac:graphicFrameMkLst>
        </pc:graphicFrameChg>
      </pc:sldChg>
      <pc:sldChg chg="delSp modSp add mod">
        <pc:chgData name="Minaeva, O. [Olga]" userId="71339a3c-1406-436e-95a0-e5f9f5276823" providerId="ADAL" clId="{EC3E2B21-1C3F-4FC9-B210-313749DF9416}" dt="2024-11-07T14:28:11.952" v="262" actId="14100"/>
        <pc:sldMkLst>
          <pc:docMk/>
          <pc:sldMk cId="1598121060" sldId="722"/>
        </pc:sldMkLst>
        <pc:spChg chg="mod">
          <ac:chgData name="Minaeva, O. [Olga]" userId="71339a3c-1406-436e-95a0-e5f9f5276823" providerId="ADAL" clId="{EC3E2B21-1C3F-4FC9-B210-313749DF9416}" dt="2024-11-07T13:03:41.242" v="134" actId="20577"/>
          <ac:spMkLst>
            <pc:docMk/>
            <pc:sldMk cId="1598121060" sldId="722"/>
            <ac:spMk id="19" creationId="{15EF9DEF-CDD6-4B9E-72F4-784E63048E9B}"/>
          </ac:spMkLst>
        </pc:spChg>
        <pc:graphicFrameChg chg="del">
          <ac:chgData name="Minaeva, O. [Olga]" userId="71339a3c-1406-436e-95a0-e5f9f5276823" providerId="ADAL" clId="{EC3E2B21-1C3F-4FC9-B210-313749DF9416}" dt="2024-11-07T13:03:12.307" v="129" actId="478"/>
          <ac:graphicFrameMkLst>
            <pc:docMk/>
            <pc:sldMk cId="1598121060" sldId="722"/>
            <ac:graphicFrameMk id="22" creationId="{019BE793-91DE-2F9B-5B3B-74FED57DD5F9}"/>
          </ac:graphicFrameMkLst>
        </pc:graphicFrameChg>
        <pc:graphicFrameChg chg="mod">
          <ac:chgData name="Minaeva, O. [Olga]" userId="71339a3c-1406-436e-95a0-e5f9f5276823" providerId="ADAL" clId="{EC3E2B21-1C3F-4FC9-B210-313749DF9416}" dt="2024-11-07T14:28:11.952" v="262" actId="14100"/>
          <ac:graphicFrameMkLst>
            <pc:docMk/>
            <pc:sldMk cId="1598121060" sldId="722"/>
            <ac:graphicFrameMk id="23" creationId="{53C17F1A-B83B-CE45-2CCD-39610C86EA4E}"/>
          </ac:graphicFrameMkLst>
        </pc:graphicFrameChg>
        <pc:picChg chg="mod">
          <ac:chgData name="Minaeva, O. [Olga]" userId="71339a3c-1406-436e-95a0-e5f9f5276823" providerId="ADAL" clId="{EC3E2B21-1C3F-4FC9-B210-313749DF9416}" dt="2024-11-07T13:03:34.007" v="133" actId="1076"/>
          <ac:picMkLst>
            <pc:docMk/>
            <pc:sldMk cId="1598121060" sldId="722"/>
            <ac:picMk id="21" creationId="{05F4C1F3-9137-226C-3E8F-598FBD772413}"/>
          </ac:picMkLst>
        </pc:picChg>
      </pc:sldChg>
      <pc:sldChg chg="addSp delSp modSp add del mod">
        <pc:chgData name="Minaeva, O. [Olga]" userId="71339a3c-1406-436e-95a0-e5f9f5276823" providerId="ADAL" clId="{EC3E2B21-1C3F-4FC9-B210-313749DF9416}" dt="2024-11-07T13:02:21.951" v="123" actId="47"/>
        <pc:sldMkLst>
          <pc:docMk/>
          <pc:sldMk cId="3786228505" sldId="722"/>
        </pc:sldMkLst>
        <pc:graphicFrameChg chg="add del mod">
          <ac:chgData name="Minaeva, O. [Olga]" userId="71339a3c-1406-436e-95a0-e5f9f5276823" providerId="ADAL" clId="{EC3E2B21-1C3F-4FC9-B210-313749DF9416}" dt="2024-11-07T13:02:15.704" v="121" actId="478"/>
          <ac:graphicFrameMkLst>
            <pc:docMk/>
            <pc:sldMk cId="3786228505" sldId="722"/>
            <ac:graphicFrameMk id="22" creationId="{019BE793-91DE-2F9B-5B3B-74FED57DD5F9}"/>
          </ac:graphicFrameMkLst>
        </pc:graphicFrameChg>
        <pc:graphicFrameChg chg="mod">
          <ac:chgData name="Minaeva, O. [Olga]" userId="71339a3c-1406-436e-95a0-e5f9f5276823" providerId="ADAL" clId="{EC3E2B21-1C3F-4FC9-B210-313749DF9416}" dt="2024-11-07T13:02:14.888" v="120" actId="1076"/>
          <ac:graphicFrameMkLst>
            <pc:docMk/>
            <pc:sldMk cId="3786228505" sldId="722"/>
            <ac:graphicFrameMk id="23" creationId="{53C17F1A-B83B-CE45-2CCD-39610C86EA4E}"/>
          </ac:graphicFrameMkLst>
        </pc:graphicFrameChg>
      </pc:sldChg>
      <pc:sldChg chg="addSp modSp new mod ord setBg">
        <pc:chgData name="Minaeva, O. [Olga]" userId="71339a3c-1406-436e-95a0-e5f9f5276823" providerId="ADAL" clId="{EC3E2B21-1C3F-4FC9-B210-313749DF9416}" dt="2024-11-13T16:03:44.396" v="1433" actId="1036"/>
        <pc:sldMkLst>
          <pc:docMk/>
          <pc:sldMk cId="3707187200" sldId="723"/>
        </pc:sldMkLst>
        <pc:spChg chg="mod">
          <ac:chgData name="Minaeva, O. [Olga]" userId="71339a3c-1406-436e-95a0-e5f9f5276823" providerId="ADAL" clId="{EC3E2B21-1C3F-4FC9-B210-313749DF9416}" dt="2024-11-13T16:03:37" v="1416"/>
          <ac:spMkLst>
            <pc:docMk/>
            <pc:sldMk cId="3707187200" sldId="723"/>
            <ac:spMk id="2" creationId="{0A97F92A-0B0E-19EC-2472-99E99F95391C}"/>
          </ac:spMkLst>
        </pc:spChg>
        <pc:spChg chg="add mod">
          <ac:chgData name="Minaeva, O. [Olga]" userId="71339a3c-1406-436e-95a0-e5f9f5276823" providerId="ADAL" clId="{EC3E2B21-1C3F-4FC9-B210-313749DF9416}" dt="2024-11-07T15:11:32.008" v="481" actId="1076"/>
          <ac:spMkLst>
            <pc:docMk/>
            <pc:sldMk cId="3707187200" sldId="723"/>
            <ac:spMk id="6" creationId="{D43677EB-9495-B416-E681-9753E3A173F3}"/>
          </ac:spMkLst>
        </pc:spChg>
        <pc:picChg chg="add mod">
          <ac:chgData name="Minaeva, O. [Olga]" userId="71339a3c-1406-436e-95a0-e5f9f5276823" providerId="ADAL" clId="{EC3E2B21-1C3F-4FC9-B210-313749DF9416}" dt="2024-11-13T16:03:44.396" v="1433" actId="1036"/>
          <ac:picMkLst>
            <pc:docMk/>
            <pc:sldMk cId="3707187200" sldId="723"/>
            <ac:picMk id="4" creationId="{B6E735C0-30D9-A649-DDFE-8AA867483C4E}"/>
          </ac:picMkLst>
        </pc:picChg>
      </pc:sldChg>
      <pc:sldChg chg="addSp delSp modSp new mod modNotesTx">
        <pc:chgData name="Minaeva, O. [Olga]" userId="71339a3c-1406-436e-95a0-e5f9f5276823" providerId="ADAL" clId="{EC3E2B21-1C3F-4FC9-B210-313749DF9416}" dt="2024-11-12T13:05:44.065" v="911"/>
        <pc:sldMkLst>
          <pc:docMk/>
          <pc:sldMk cId="3123009685" sldId="724"/>
        </pc:sldMkLst>
        <pc:spChg chg="del">
          <ac:chgData name="Minaeva, O. [Olga]" userId="71339a3c-1406-436e-95a0-e5f9f5276823" providerId="ADAL" clId="{EC3E2B21-1C3F-4FC9-B210-313749DF9416}" dt="2024-11-12T13:04:18.578" v="895" actId="478"/>
          <ac:spMkLst>
            <pc:docMk/>
            <pc:sldMk cId="3123009685" sldId="724"/>
            <ac:spMk id="2" creationId="{4F404AF3-8052-2576-9CA4-8AC1ADF486EA}"/>
          </ac:spMkLst>
        </pc:spChg>
        <pc:spChg chg="del">
          <ac:chgData name="Minaeva, O. [Olga]" userId="71339a3c-1406-436e-95a0-e5f9f5276823" providerId="ADAL" clId="{EC3E2B21-1C3F-4FC9-B210-313749DF9416}" dt="2024-11-12T12:58:31.992" v="681" actId="478"/>
          <ac:spMkLst>
            <pc:docMk/>
            <pc:sldMk cId="3123009685" sldId="724"/>
            <ac:spMk id="3" creationId="{E146E612-19E4-7DC8-8ACB-9F1E1FE6DD54}"/>
          </ac:spMkLst>
        </pc:spChg>
        <pc:spChg chg="add mod">
          <ac:chgData name="Minaeva, O. [Olga]" userId="71339a3c-1406-436e-95a0-e5f9f5276823" providerId="ADAL" clId="{EC3E2B21-1C3F-4FC9-B210-313749DF9416}" dt="2024-11-12T13:05:07.013" v="909" actId="20577"/>
          <ac:spMkLst>
            <pc:docMk/>
            <pc:sldMk cId="3123009685" sldId="724"/>
            <ac:spMk id="5" creationId="{B4B339F2-C90C-267A-1404-E11AC88597A9}"/>
          </ac:spMkLst>
        </pc:spChg>
        <pc:spChg chg="add mod">
          <ac:chgData name="Minaeva, O. [Olga]" userId="71339a3c-1406-436e-95a0-e5f9f5276823" providerId="ADAL" clId="{EC3E2B21-1C3F-4FC9-B210-313749DF9416}" dt="2024-11-12T13:05:04.855" v="908" actId="20577"/>
          <ac:spMkLst>
            <pc:docMk/>
            <pc:sldMk cId="3123009685" sldId="724"/>
            <ac:spMk id="9" creationId="{7EE77D9D-0C05-127E-B635-07B51E802EEE}"/>
          </ac:spMkLst>
        </pc:spChg>
        <pc:spChg chg="add mod">
          <ac:chgData name="Minaeva, O. [Olga]" userId="71339a3c-1406-436e-95a0-e5f9f5276823" providerId="ADAL" clId="{EC3E2B21-1C3F-4FC9-B210-313749DF9416}" dt="2024-11-12T13:05:02.740" v="907" actId="20577"/>
          <ac:spMkLst>
            <pc:docMk/>
            <pc:sldMk cId="3123009685" sldId="724"/>
            <ac:spMk id="13" creationId="{7C703EF6-2FF3-146C-1110-CCFC89E65C9D}"/>
          </ac:spMkLst>
        </pc:spChg>
        <pc:spChg chg="add mod">
          <ac:chgData name="Minaeva, O. [Olga]" userId="71339a3c-1406-436e-95a0-e5f9f5276823" providerId="ADAL" clId="{EC3E2B21-1C3F-4FC9-B210-313749DF9416}" dt="2024-11-12T13:05:00.582" v="906" actId="20577"/>
          <ac:spMkLst>
            <pc:docMk/>
            <pc:sldMk cId="3123009685" sldId="724"/>
            <ac:spMk id="17" creationId="{C145E3EB-56F4-76A3-5932-81B5D5CCEAB8}"/>
          </ac:spMkLst>
        </pc:spChg>
        <pc:spChg chg="add mod">
          <ac:chgData name="Minaeva, O. [Olga]" userId="71339a3c-1406-436e-95a0-e5f9f5276823" providerId="ADAL" clId="{EC3E2B21-1C3F-4FC9-B210-313749DF9416}" dt="2024-11-12T13:05:17.153" v="910" actId="1076"/>
          <ac:spMkLst>
            <pc:docMk/>
            <pc:sldMk cId="3123009685" sldId="724"/>
            <ac:spMk id="21" creationId="{A6A5246F-7719-2E10-0D51-7C3971E39BF4}"/>
          </ac:spMkLst>
        </pc:spChg>
        <pc:picChg chg="add mod">
          <ac:chgData name="Minaeva, O. [Olga]" userId="71339a3c-1406-436e-95a0-e5f9f5276823" providerId="ADAL" clId="{EC3E2B21-1C3F-4FC9-B210-313749DF9416}" dt="2024-11-12T13:05:44.065" v="911"/>
          <ac:picMkLst>
            <pc:docMk/>
            <pc:sldMk cId="3123009685" sldId="724"/>
            <ac:picMk id="2050" creationId="{9F81B5DC-9667-523E-E91E-4492B27454DF}"/>
          </ac:picMkLst>
        </pc:picChg>
        <pc:cxnChg chg="add mod">
          <ac:chgData name="Minaeva, O. [Olga]" userId="71339a3c-1406-436e-95a0-e5f9f5276823" providerId="ADAL" clId="{EC3E2B21-1C3F-4FC9-B210-313749DF9416}" dt="2024-11-12T12:59:18.863" v="802" actId="13822"/>
          <ac:cxnSpMkLst>
            <pc:docMk/>
            <pc:sldMk cId="3123009685" sldId="724"/>
            <ac:cxnSpMk id="7" creationId="{B85EC147-C11E-246E-15B9-432AF3691363}"/>
          </ac:cxnSpMkLst>
        </pc:cxnChg>
        <pc:cxnChg chg="add">
          <ac:chgData name="Minaeva, O. [Olga]" userId="71339a3c-1406-436e-95a0-e5f9f5276823" providerId="ADAL" clId="{EC3E2B21-1C3F-4FC9-B210-313749DF9416}" dt="2024-11-12T13:00:11.472" v="810" actId="11529"/>
          <ac:cxnSpMkLst>
            <pc:docMk/>
            <pc:sldMk cId="3123009685" sldId="724"/>
            <ac:cxnSpMk id="11" creationId="{E6BBCD24-B9AF-FCA6-E3A5-FD5641245131}"/>
          </ac:cxnSpMkLst>
        </pc:cxnChg>
        <pc:cxnChg chg="add">
          <ac:chgData name="Minaeva, O. [Olga]" userId="71339a3c-1406-436e-95a0-e5f9f5276823" providerId="ADAL" clId="{EC3E2B21-1C3F-4FC9-B210-313749DF9416}" dt="2024-11-12T13:00:58.105" v="816" actId="11529"/>
          <ac:cxnSpMkLst>
            <pc:docMk/>
            <pc:sldMk cId="3123009685" sldId="724"/>
            <ac:cxnSpMk id="15" creationId="{00578204-538B-8ABF-14CE-6EB84486A45B}"/>
          </ac:cxnSpMkLst>
        </pc:cxnChg>
        <pc:cxnChg chg="add">
          <ac:chgData name="Minaeva, O. [Olga]" userId="71339a3c-1406-436e-95a0-e5f9f5276823" providerId="ADAL" clId="{EC3E2B21-1C3F-4FC9-B210-313749DF9416}" dt="2024-11-12T13:02:22.022" v="822" actId="11529"/>
          <ac:cxnSpMkLst>
            <pc:docMk/>
            <pc:sldMk cId="3123009685" sldId="724"/>
            <ac:cxnSpMk id="19" creationId="{62120D26-1C34-3EC3-4EA7-A09491FDA151}"/>
          </ac:cxnSpMkLst>
        </pc:cxnChg>
      </pc:sldChg>
      <pc:sldChg chg="addSp delSp modSp add mod">
        <pc:chgData name="Minaeva, O. [Olga]" userId="71339a3c-1406-436e-95a0-e5f9f5276823" providerId="ADAL" clId="{EC3E2B21-1C3F-4FC9-B210-313749DF9416}" dt="2024-11-12T12:42:07.397" v="631" actId="1076"/>
        <pc:sldMkLst>
          <pc:docMk/>
          <pc:sldMk cId="3383005718" sldId="725"/>
        </pc:sldMkLst>
        <pc:spChg chg="mod">
          <ac:chgData name="Minaeva, O. [Olga]" userId="71339a3c-1406-436e-95a0-e5f9f5276823" providerId="ADAL" clId="{EC3E2B21-1C3F-4FC9-B210-313749DF9416}" dt="2024-11-12T12:42:07.397" v="631" actId="1076"/>
          <ac:spMkLst>
            <pc:docMk/>
            <pc:sldMk cId="3383005718" sldId="725"/>
            <ac:spMk id="3" creationId="{C61809C2-7D14-0447-80CE-F974F548B374}"/>
          </ac:spMkLst>
        </pc:spChg>
        <pc:spChg chg="add mod">
          <ac:chgData name="Minaeva, O. [Olga]" userId="71339a3c-1406-436e-95a0-e5f9f5276823" providerId="ADAL" clId="{EC3E2B21-1C3F-4FC9-B210-313749DF9416}" dt="2024-11-12T12:41:42.158" v="628" actId="1076"/>
          <ac:spMkLst>
            <pc:docMk/>
            <pc:sldMk cId="3383005718" sldId="725"/>
            <ac:spMk id="6" creationId="{9115ACB8-BDE9-7A91-CBDC-48C62A9E765C}"/>
          </ac:spMkLst>
        </pc:spChg>
        <pc:picChg chg="add mod">
          <ac:chgData name="Minaeva, O. [Olga]" userId="71339a3c-1406-436e-95a0-e5f9f5276823" providerId="ADAL" clId="{EC3E2B21-1C3F-4FC9-B210-313749DF9416}" dt="2024-11-12T12:40:08.945" v="612" actId="14100"/>
          <ac:picMkLst>
            <pc:docMk/>
            <pc:sldMk cId="3383005718" sldId="725"/>
            <ac:picMk id="1026" creationId="{B1C93AF6-C2B9-574D-2AA1-96411BFD3B82}"/>
          </ac:picMkLst>
        </pc:picChg>
        <pc:picChg chg="del">
          <ac:chgData name="Minaeva, O. [Olga]" userId="71339a3c-1406-436e-95a0-e5f9f5276823" providerId="ADAL" clId="{EC3E2B21-1C3F-4FC9-B210-313749DF9416}" dt="2024-11-12T12:39:18.941" v="603" actId="478"/>
          <ac:picMkLst>
            <pc:docMk/>
            <pc:sldMk cId="3383005718" sldId="725"/>
            <ac:picMk id="8194" creationId="{D09D53B5-8856-59C8-4087-DAE03D5F932B}"/>
          </ac:picMkLst>
        </pc:picChg>
      </pc:sldChg>
      <pc:sldChg chg="addSp delSp modSp add mod setBg addAnim delAnim setClrOvrMap delDesignElem">
        <pc:chgData name="Minaeva, O. [Olga]" userId="71339a3c-1406-436e-95a0-e5f9f5276823" providerId="ADAL" clId="{EC3E2B21-1C3F-4FC9-B210-313749DF9416}" dt="2024-11-13T13:01:30.564" v="1352" actId="962"/>
        <pc:sldMkLst>
          <pc:docMk/>
          <pc:sldMk cId="334481968" sldId="726"/>
        </pc:sldMkLst>
        <pc:spChg chg="mod ord">
          <ac:chgData name="Minaeva, O. [Olga]" userId="71339a3c-1406-436e-95a0-e5f9f5276823" providerId="ADAL" clId="{EC3E2B21-1C3F-4FC9-B210-313749DF9416}" dt="2024-11-13T13:01:28.435" v="1350" actId="26606"/>
          <ac:spMkLst>
            <pc:docMk/>
            <pc:sldMk cId="334481968" sldId="726"/>
            <ac:spMk id="2" creationId="{B4D8C80A-C3E3-6641-8773-E7B56C881F5D}"/>
          </ac:spMkLst>
        </pc:spChg>
        <pc:spChg chg="del mod">
          <ac:chgData name="Minaeva, O. [Olga]" userId="71339a3c-1406-436e-95a0-e5f9f5276823" providerId="ADAL" clId="{EC3E2B21-1C3F-4FC9-B210-313749DF9416}" dt="2024-11-12T13:22:22.294" v="1096" actId="478"/>
          <ac:spMkLst>
            <pc:docMk/>
            <pc:sldMk cId="334481968" sldId="726"/>
            <ac:spMk id="3" creationId="{7379AFE6-01FE-424B-9527-420FB3E62E1A}"/>
          </ac:spMkLst>
        </pc:spChg>
        <pc:spChg chg="add">
          <ac:chgData name="Minaeva, O. [Olga]" userId="71339a3c-1406-436e-95a0-e5f9f5276823" providerId="ADAL" clId="{EC3E2B21-1C3F-4FC9-B210-313749DF9416}" dt="2024-11-13T13:01:28.435" v="1350" actId="26606"/>
          <ac:spMkLst>
            <pc:docMk/>
            <pc:sldMk cId="334481968" sldId="726"/>
            <ac:spMk id="6" creationId="{0671A8AE-40A1-4631-A6B8-581AFF065482}"/>
          </ac:spMkLst>
        </pc:spChg>
        <pc:spChg chg="add del">
          <ac:chgData name="Minaeva, O. [Olga]" userId="71339a3c-1406-436e-95a0-e5f9f5276823" providerId="ADAL" clId="{EC3E2B21-1C3F-4FC9-B210-313749DF9416}" dt="2024-11-12T13:21:58.197" v="1092" actId="26606"/>
          <ac:spMkLst>
            <pc:docMk/>
            <pc:sldMk cId="334481968" sldId="726"/>
            <ac:spMk id="7" creationId="{04812C46-200A-4DEB-A05E-3ED6C68C2387}"/>
          </ac:spMkLst>
        </pc:spChg>
        <pc:spChg chg="add del">
          <ac:chgData name="Minaeva, O. [Olga]" userId="71339a3c-1406-436e-95a0-e5f9f5276823" providerId="ADAL" clId="{EC3E2B21-1C3F-4FC9-B210-313749DF9416}" dt="2024-11-12T13:21:58.197" v="1092" actId="26606"/>
          <ac:spMkLst>
            <pc:docMk/>
            <pc:sldMk cId="334481968" sldId="726"/>
            <ac:spMk id="8" creationId="{D1EA859B-E555-4109-94F3-6700E046E008}"/>
          </ac:spMkLst>
        </pc:spChg>
        <pc:spChg chg="add del">
          <ac:chgData name="Minaeva, O. [Olga]" userId="71339a3c-1406-436e-95a0-e5f9f5276823" providerId="ADAL" clId="{EC3E2B21-1C3F-4FC9-B210-313749DF9416}" dt="2024-11-13T12:59:43.882" v="1333" actId="26606"/>
          <ac:spMkLst>
            <pc:docMk/>
            <pc:sldMk cId="334481968" sldId="726"/>
            <ac:spMk id="9" creationId="{E91DC736-0EF8-4F87-9146-EBF1D2EE4D3D}"/>
          </ac:spMkLst>
        </pc:spChg>
        <pc:spChg chg="add del">
          <ac:chgData name="Minaeva, O. [Olga]" userId="71339a3c-1406-436e-95a0-e5f9f5276823" providerId="ADAL" clId="{EC3E2B21-1C3F-4FC9-B210-313749DF9416}" dt="2024-11-12T13:21:15.858" v="1082" actId="26606"/>
          <ac:spMkLst>
            <pc:docMk/>
            <pc:sldMk cId="334481968" sldId="726"/>
            <ac:spMk id="10" creationId="{04812C46-200A-4DEB-A05E-3ED6C68C2387}"/>
          </ac:spMkLst>
        </pc:spChg>
        <pc:spChg chg="add del">
          <ac:chgData name="Minaeva, O. [Olga]" userId="71339a3c-1406-436e-95a0-e5f9f5276823" providerId="ADAL" clId="{EC3E2B21-1C3F-4FC9-B210-313749DF9416}" dt="2024-11-13T12:59:43.882" v="1333" actId="26606"/>
          <ac:spMkLst>
            <pc:docMk/>
            <pc:sldMk cId="334481968" sldId="726"/>
            <ac:spMk id="11" creationId="{097CD68E-23E3-4007-8847-CD0944C4F7BE}"/>
          </ac:spMkLst>
        </pc:spChg>
        <pc:spChg chg="add del">
          <ac:chgData name="Minaeva, O. [Olga]" userId="71339a3c-1406-436e-95a0-e5f9f5276823" providerId="ADAL" clId="{EC3E2B21-1C3F-4FC9-B210-313749DF9416}" dt="2024-11-12T13:21:15.858" v="1082" actId="26606"/>
          <ac:spMkLst>
            <pc:docMk/>
            <pc:sldMk cId="334481968" sldId="726"/>
            <ac:spMk id="12" creationId="{D1EA859B-E555-4109-94F3-6700E046E008}"/>
          </ac:spMkLst>
        </pc:spChg>
        <pc:spChg chg="add del">
          <ac:chgData name="Minaeva, O. [Olga]" userId="71339a3c-1406-436e-95a0-e5f9f5276823" providerId="ADAL" clId="{EC3E2B21-1C3F-4FC9-B210-313749DF9416}" dt="2024-11-13T12:59:43.882" v="1333" actId="26606"/>
          <ac:spMkLst>
            <pc:docMk/>
            <pc:sldMk cId="334481968" sldId="726"/>
            <ac:spMk id="13" creationId="{AF2F604E-43BE-4DC3-B983-E071523364F8}"/>
          </ac:spMkLst>
        </pc:spChg>
        <pc:spChg chg="add del">
          <ac:chgData name="Minaeva, O. [Olga]" userId="71339a3c-1406-436e-95a0-e5f9f5276823" providerId="ADAL" clId="{EC3E2B21-1C3F-4FC9-B210-313749DF9416}" dt="2024-11-12T13:21:33.165" v="1088" actId="26606"/>
          <ac:spMkLst>
            <pc:docMk/>
            <pc:sldMk cId="334481968" sldId="726"/>
            <ac:spMk id="14" creationId="{04812C46-200A-4DEB-A05E-3ED6C68C2387}"/>
          </ac:spMkLst>
        </pc:spChg>
        <pc:spChg chg="add del">
          <ac:chgData name="Minaeva, O. [Olga]" userId="71339a3c-1406-436e-95a0-e5f9f5276823" providerId="ADAL" clId="{EC3E2B21-1C3F-4FC9-B210-313749DF9416}" dt="2024-11-12T13:21:33.165" v="1088" actId="26606"/>
          <ac:spMkLst>
            <pc:docMk/>
            <pc:sldMk cId="334481968" sldId="726"/>
            <ac:spMk id="15" creationId="{D1EA859B-E555-4109-94F3-6700E046E008}"/>
          </ac:spMkLst>
        </pc:spChg>
        <pc:spChg chg="add del">
          <ac:chgData name="Minaeva, O. [Olga]" userId="71339a3c-1406-436e-95a0-e5f9f5276823" providerId="ADAL" clId="{EC3E2B21-1C3F-4FC9-B210-313749DF9416}" dt="2024-11-13T12:59:43.882" v="1333" actId="26606"/>
          <ac:spMkLst>
            <pc:docMk/>
            <pc:sldMk cId="334481968" sldId="726"/>
            <ac:spMk id="16" creationId="{08C9B587-E65E-4B52-B37C-ABEBB6E87928}"/>
          </ac:spMkLst>
        </pc:spChg>
        <pc:spChg chg="add del">
          <ac:chgData name="Minaeva, O. [Olga]" userId="71339a3c-1406-436e-95a0-e5f9f5276823" providerId="ADAL" clId="{EC3E2B21-1C3F-4FC9-B210-313749DF9416}" dt="2024-11-13T13:00:31.093" v="1335" actId="26606"/>
          <ac:spMkLst>
            <pc:docMk/>
            <pc:sldMk cId="334481968" sldId="726"/>
            <ac:spMk id="17" creationId="{0671A8AE-40A1-4631-A6B8-581AFF065482}"/>
          </ac:spMkLst>
        </pc:spChg>
        <pc:spChg chg="add del">
          <ac:chgData name="Minaeva, O. [Olga]" userId="71339a3c-1406-436e-95a0-e5f9f5276823" providerId="ADAL" clId="{EC3E2B21-1C3F-4FC9-B210-313749DF9416}" dt="2024-11-13T13:00:31.093" v="1335" actId="26606"/>
          <ac:spMkLst>
            <pc:docMk/>
            <pc:sldMk cId="334481968" sldId="726"/>
            <ac:spMk id="18" creationId="{AB58EF07-17C2-48CF-ABB0-EEF1F17CB8F0}"/>
          </ac:spMkLst>
        </pc:spChg>
        <pc:spChg chg="add del">
          <ac:chgData name="Minaeva, O. [Olga]" userId="71339a3c-1406-436e-95a0-e5f9f5276823" providerId="ADAL" clId="{EC3E2B21-1C3F-4FC9-B210-313749DF9416}" dt="2024-11-13T13:00:31.093" v="1335" actId="26606"/>
          <ac:spMkLst>
            <pc:docMk/>
            <pc:sldMk cId="334481968" sldId="726"/>
            <ac:spMk id="19" creationId="{AF2F604E-43BE-4DC3-B983-E071523364F8}"/>
          </ac:spMkLst>
        </pc:spChg>
        <pc:spChg chg="add del">
          <ac:chgData name="Minaeva, O. [Olga]" userId="71339a3c-1406-436e-95a0-e5f9f5276823" providerId="ADAL" clId="{EC3E2B21-1C3F-4FC9-B210-313749DF9416}" dt="2024-11-12T13:21:33.165" v="1087" actId="26606"/>
          <ac:spMkLst>
            <pc:docMk/>
            <pc:sldMk cId="334481968" sldId="726"/>
            <ac:spMk id="20" creationId="{F13C74B1-5B17-4795-BED0-7140497B445A}"/>
          </ac:spMkLst>
        </pc:spChg>
        <pc:spChg chg="add del">
          <ac:chgData name="Minaeva, O. [Olga]" userId="71339a3c-1406-436e-95a0-e5f9f5276823" providerId="ADAL" clId="{EC3E2B21-1C3F-4FC9-B210-313749DF9416}" dt="2024-11-13T13:00:31.093" v="1335" actId="26606"/>
          <ac:spMkLst>
            <pc:docMk/>
            <pc:sldMk cId="334481968" sldId="726"/>
            <ac:spMk id="21" creationId="{08C9B587-E65E-4B52-B37C-ABEBB6E87928}"/>
          </ac:spMkLst>
        </pc:spChg>
        <pc:spChg chg="add del">
          <ac:chgData name="Minaeva, O. [Olga]" userId="71339a3c-1406-436e-95a0-e5f9f5276823" providerId="ADAL" clId="{EC3E2B21-1C3F-4FC9-B210-313749DF9416}" dt="2024-11-12T13:21:33.165" v="1087" actId="26606"/>
          <ac:spMkLst>
            <pc:docMk/>
            <pc:sldMk cId="334481968" sldId="726"/>
            <ac:spMk id="22" creationId="{D4974D33-8DC5-464E-8C6D-BE58F0669C17}"/>
          </ac:spMkLst>
        </pc:spChg>
        <pc:spChg chg="add del">
          <ac:chgData name="Minaeva, O. [Olga]" userId="71339a3c-1406-436e-95a0-e5f9f5276823" providerId="ADAL" clId="{EC3E2B21-1C3F-4FC9-B210-313749DF9416}" dt="2024-11-13T13:00:43.927" v="1337" actId="26606"/>
          <ac:spMkLst>
            <pc:docMk/>
            <pc:sldMk cId="334481968" sldId="726"/>
            <ac:spMk id="23" creationId="{526E0BFB-CDF1-4990-8C11-AC849311E0A8}"/>
          </ac:spMkLst>
        </pc:spChg>
        <pc:spChg chg="add del">
          <ac:chgData name="Minaeva, O. [Olga]" userId="71339a3c-1406-436e-95a0-e5f9f5276823" providerId="ADAL" clId="{EC3E2B21-1C3F-4FC9-B210-313749DF9416}" dt="2024-11-12T13:21:49.705" v="1090"/>
          <ac:spMkLst>
            <pc:docMk/>
            <pc:sldMk cId="334481968" sldId="726"/>
            <ac:spMk id="24" creationId="{04812C46-200A-4DEB-A05E-3ED6C68C2387}"/>
          </ac:spMkLst>
        </pc:spChg>
        <pc:spChg chg="add del">
          <ac:chgData name="Minaeva, O. [Olga]" userId="71339a3c-1406-436e-95a0-e5f9f5276823" providerId="ADAL" clId="{EC3E2B21-1C3F-4FC9-B210-313749DF9416}" dt="2024-11-12T13:21:49.705" v="1090"/>
          <ac:spMkLst>
            <pc:docMk/>
            <pc:sldMk cId="334481968" sldId="726"/>
            <ac:spMk id="25" creationId="{D1EA859B-E555-4109-94F3-6700E046E008}"/>
          </ac:spMkLst>
        </pc:spChg>
        <pc:spChg chg="add del">
          <ac:chgData name="Minaeva, O. [Olga]" userId="71339a3c-1406-436e-95a0-e5f9f5276823" providerId="ADAL" clId="{EC3E2B21-1C3F-4FC9-B210-313749DF9416}" dt="2024-11-13T13:00:43.927" v="1337" actId="26606"/>
          <ac:spMkLst>
            <pc:docMk/>
            <pc:sldMk cId="334481968" sldId="726"/>
            <ac:spMk id="26" creationId="{6069A1F8-9BEB-4786-9694-FC48B2D75D21}"/>
          </ac:spMkLst>
        </pc:spChg>
        <pc:spChg chg="add del">
          <ac:chgData name="Minaeva, O. [Olga]" userId="71339a3c-1406-436e-95a0-e5f9f5276823" providerId="ADAL" clId="{EC3E2B21-1C3F-4FC9-B210-313749DF9416}" dt="2024-11-13T13:00:43.927" v="1337" actId="26606"/>
          <ac:spMkLst>
            <pc:docMk/>
            <pc:sldMk cId="334481968" sldId="726"/>
            <ac:spMk id="27" creationId="{AF2F604E-43BE-4DC3-B983-E071523364F8}"/>
          </ac:spMkLst>
        </pc:spChg>
        <pc:spChg chg="add del">
          <ac:chgData name="Minaeva, O. [Olga]" userId="71339a3c-1406-436e-95a0-e5f9f5276823" providerId="ADAL" clId="{EC3E2B21-1C3F-4FC9-B210-313749DF9416}" dt="2024-11-13T13:00:43.927" v="1337" actId="26606"/>
          <ac:spMkLst>
            <pc:docMk/>
            <pc:sldMk cId="334481968" sldId="726"/>
            <ac:spMk id="28" creationId="{08C9B587-E65E-4B52-B37C-ABEBB6E87928}"/>
          </ac:spMkLst>
        </pc:spChg>
        <pc:spChg chg="add">
          <ac:chgData name="Minaeva, O. [Olga]" userId="71339a3c-1406-436e-95a0-e5f9f5276823" providerId="ADAL" clId="{EC3E2B21-1C3F-4FC9-B210-313749DF9416}" dt="2024-11-13T13:01:28.435" v="1350" actId="26606"/>
          <ac:spMkLst>
            <pc:docMk/>
            <pc:sldMk cId="334481968" sldId="726"/>
            <ac:spMk id="29" creationId="{AB58EF07-17C2-48CF-ABB0-EEF1F17CB8F0}"/>
          </ac:spMkLst>
        </pc:spChg>
        <pc:spChg chg="add del">
          <ac:chgData name="Minaeva, O. [Olga]" userId="71339a3c-1406-436e-95a0-e5f9f5276823" providerId="ADAL" clId="{EC3E2B21-1C3F-4FC9-B210-313749DF9416}" dt="2024-11-13T13:01:21.584" v="1348"/>
          <ac:spMkLst>
            <pc:docMk/>
            <pc:sldMk cId="334481968" sldId="726"/>
            <ac:spMk id="30" creationId="{ECC07320-C2CA-4E29-8481-9D9E143C7788}"/>
          </ac:spMkLst>
        </pc:spChg>
        <pc:spChg chg="add del">
          <ac:chgData name="Minaeva, O. [Olga]" userId="71339a3c-1406-436e-95a0-e5f9f5276823" providerId="ADAL" clId="{EC3E2B21-1C3F-4FC9-B210-313749DF9416}" dt="2024-11-13T13:01:21.584" v="1348"/>
          <ac:spMkLst>
            <pc:docMk/>
            <pc:sldMk cId="334481968" sldId="726"/>
            <ac:spMk id="31" creationId="{178FB36B-5BFE-42CA-BC60-1115E0D95EEC}"/>
          </ac:spMkLst>
        </pc:spChg>
        <pc:spChg chg="add">
          <ac:chgData name="Minaeva, O. [Olga]" userId="71339a3c-1406-436e-95a0-e5f9f5276823" providerId="ADAL" clId="{EC3E2B21-1C3F-4FC9-B210-313749DF9416}" dt="2024-11-13T13:01:28.435" v="1350" actId="26606"/>
          <ac:spMkLst>
            <pc:docMk/>
            <pc:sldMk cId="334481968" sldId="726"/>
            <ac:spMk id="32" creationId="{AF2F604E-43BE-4DC3-B983-E071523364F8}"/>
          </ac:spMkLst>
        </pc:spChg>
        <pc:spChg chg="add">
          <ac:chgData name="Minaeva, O. [Olga]" userId="71339a3c-1406-436e-95a0-e5f9f5276823" providerId="ADAL" clId="{EC3E2B21-1C3F-4FC9-B210-313749DF9416}" dt="2024-11-13T13:01:28.435" v="1350" actId="26606"/>
          <ac:spMkLst>
            <pc:docMk/>
            <pc:sldMk cId="334481968" sldId="726"/>
            <ac:spMk id="33" creationId="{08C9B587-E65E-4B52-B37C-ABEBB6E87928}"/>
          </ac:spMkLst>
        </pc:spChg>
        <pc:picChg chg="add mod">
          <ac:chgData name="Minaeva, O. [Olga]" userId="71339a3c-1406-436e-95a0-e5f9f5276823" providerId="ADAL" clId="{EC3E2B21-1C3F-4FC9-B210-313749DF9416}" dt="2024-11-13T13:01:30.564" v="1352" actId="962"/>
          <ac:picMkLst>
            <pc:docMk/>
            <pc:sldMk cId="334481968" sldId="726"/>
            <ac:picMk id="3" creationId="{1F6148B5-3712-8C20-A310-6B4F671AF35D}"/>
          </ac:picMkLst>
        </pc:picChg>
        <pc:picChg chg="del mod ord modCrop">
          <ac:chgData name="Minaeva, O. [Olga]" userId="71339a3c-1406-436e-95a0-e5f9f5276823" providerId="ADAL" clId="{EC3E2B21-1C3F-4FC9-B210-313749DF9416}" dt="2024-11-13T13:01:11.376" v="1343" actId="21"/>
          <ac:picMkLst>
            <pc:docMk/>
            <pc:sldMk cId="334481968" sldId="726"/>
            <ac:picMk id="5" creationId="{1F6148B5-3712-8C20-A310-6B4F671AF35D}"/>
          </ac:picMkLst>
        </pc:picChg>
      </pc:sldChg>
      <pc:sldChg chg="add del setBg">
        <pc:chgData name="Minaeva, O. [Olga]" userId="71339a3c-1406-436e-95a0-e5f9f5276823" providerId="ADAL" clId="{EC3E2B21-1C3F-4FC9-B210-313749DF9416}" dt="2024-11-13T13:02:02.378" v="1353" actId="47"/>
        <pc:sldMkLst>
          <pc:docMk/>
          <pc:sldMk cId="4099234602" sldId="727"/>
        </pc:sldMkLst>
      </pc:sldChg>
      <pc:sldChg chg="addSp delSp modSp add mod setBg setClrOvrMap">
        <pc:chgData name="Minaeva, O. [Olga]" userId="71339a3c-1406-436e-95a0-e5f9f5276823" providerId="ADAL" clId="{EC3E2B21-1C3F-4FC9-B210-313749DF9416}" dt="2024-11-13T12:51:15.754" v="1264"/>
        <pc:sldMkLst>
          <pc:docMk/>
          <pc:sldMk cId="2351697823" sldId="728"/>
        </pc:sldMkLst>
        <pc:spChg chg="add del mod">
          <ac:chgData name="Minaeva, O. [Olga]" userId="71339a3c-1406-436e-95a0-e5f9f5276823" providerId="ADAL" clId="{EC3E2B21-1C3F-4FC9-B210-313749DF9416}" dt="2024-11-13T12:49:20.022" v="1249" actId="11529"/>
          <ac:spMkLst>
            <pc:docMk/>
            <pc:sldMk cId="2351697823" sldId="728"/>
            <ac:spMk id="2" creationId="{580A33E1-8D60-EB80-9FE8-A8FAAC118A10}"/>
          </ac:spMkLst>
        </pc:spChg>
        <pc:spChg chg="add mod">
          <ac:chgData name="Minaeva, O. [Olga]" userId="71339a3c-1406-436e-95a0-e5f9f5276823" providerId="ADAL" clId="{EC3E2B21-1C3F-4FC9-B210-313749DF9416}" dt="2024-11-13T12:49:17.605" v="1246" actId="1076"/>
          <ac:spMkLst>
            <pc:docMk/>
            <pc:sldMk cId="2351697823" sldId="728"/>
            <ac:spMk id="4" creationId="{8B2C987A-7081-4F80-F384-A05DADC6D952}"/>
          </ac:spMkLst>
        </pc:spChg>
        <pc:spChg chg="del">
          <ac:chgData name="Minaeva, O. [Olga]" userId="71339a3c-1406-436e-95a0-e5f9f5276823" providerId="ADAL" clId="{EC3E2B21-1C3F-4FC9-B210-313749DF9416}" dt="2024-11-13T12:45:46.090" v="1218" actId="478"/>
          <ac:spMkLst>
            <pc:docMk/>
            <pc:sldMk cId="2351697823" sldId="728"/>
            <ac:spMk id="6" creationId="{3145AFDE-A64A-9B23-3DC7-10B1493012E5}"/>
          </ac:spMkLst>
        </pc:spChg>
        <pc:spChg chg="add del">
          <ac:chgData name="Minaeva, O. [Olga]" userId="71339a3c-1406-436e-95a0-e5f9f5276823" providerId="ADAL" clId="{EC3E2B21-1C3F-4FC9-B210-313749DF9416}" dt="2024-11-13T12:47:10.442" v="1228" actId="26606"/>
          <ac:spMkLst>
            <pc:docMk/>
            <pc:sldMk cId="2351697823" sldId="728"/>
            <ac:spMk id="7" creationId="{6C4028FD-8BAA-4A19-BFDE-594D991B7552}"/>
          </ac:spMkLst>
        </pc:spChg>
        <pc:spChg chg="add del">
          <ac:chgData name="Minaeva, O. [Olga]" userId="71339a3c-1406-436e-95a0-e5f9f5276823" providerId="ADAL" clId="{EC3E2B21-1C3F-4FC9-B210-313749DF9416}" dt="2024-11-13T12:46:16.402" v="1222" actId="26606"/>
          <ac:spMkLst>
            <pc:docMk/>
            <pc:sldMk cId="2351697823" sldId="728"/>
            <ac:spMk id="8" creationId="{7DA1F35B-C8F7-4A5A-9339-7DA4D785B300}"/>
          </ac:spMkLst>
        </pc:spChg>
        <pc:spChg chg="add del">
          <ac:chgData name="Minaeva, O. [Olga]" userId="71339a3c-1406-436e-95a0-e5f9f5276823" providerId="ADAL" clId="{EC3E2B21-1C3F-4FC9-B210-313749DF9416}" dt="2024-11-13T12:46:02.144" v="1220" actId="26606"/>
          <ac:spMkLst>
            <pc:docMk/>
            <pc:sldMk cId="2351697823" sldId="728"/>
            <ac:spMk id="9" creationId="{B50AB553-2A96-4A92-96F2-93548E096954}"/>
          </ac:spMkLst>
        </pc:spChg>
        <pc:spChg chg="add del">
          <ac:chgData name="Minaeva, O. [Olga]" userId="71339a3c-1406-436e-95a0-e5f9f5276823" providerId="ADAL" clId="{EC3E2B21-1C3F-4FC9-B210-313749DF9416}" dt="2024-11-13T12:46:16.402" v="1222" actId="26606"/>
          <ac:spMkLst>
            <pc:docMk/>
            <pc:sldMk cId="2351697823" sldId="728"/>
            <ac:spMk id="10" creationId="{B2D4AD41-40DA-4A81-92F5-B6E3BA1ED82A}"/>
          </ac:spMkLst>
        </pc:spChg>
        <pc:spChg chg="add del">
          <ac:chgData name="Minaeva, O. [Olga]" userId="71339a3c-1406-436e-95a0-e5f9f5276823" providerId="ADAL" clId="{EC3E2B21-1C3F-4FC9-B210-313749DF9416}" dt="2024-11-13T12:47:33.560" v="1230" actId="26606"/>
          <ac:spMkLst>
            <pc:docMk/>
            <pc:sldMk cId="2351697823" sldId="728"/>
            <ac:spMk id="12" creationId="{257363FD-7E77-4145-9483-331A807ADF0E}"/>
          </ac:spMkLst>
        </pc:spChg>
        <pc:spChg chg="add mod">
          <ac:chgData name="Minaeva, O. [Olga]" userId="71339a3c-1406-436e-95a0-e5f9f5276823" providerId="ADAL" clId="{EC3E2B21-1C3F-4FC9-B210-313749DF9416}" dt="2024-11-13T12:49:17.799" v="1247" actId="1076"/>
          <ac:spMkLst>
            <pc:docMk/>
            <pc:sldMk cId="2351697823" sldId="728"/>
            <ac:spMk id="13" creationId="{9FF52A2E-C1A4-33ED-8BC2-92268593424F}"/>
          </ac:spMkLst>
        </pc:spChg>
        <pc:spChg chg="add mod">
          <ac:chgData name="Minaeva, O. [Olga]" userId="71339a3c-1406-436e-95a0-e5f9f5276823" providerId="ADAL" clId="{EC3E2B21-1C3F-4FC9-B210-313749DF9416}" dt="2024-11-13T12:49:18.219" v="1248" actId="1076"/>
          <ac:spMkLst>
            <pc:docMk/>
            <pc:sldMk cId="2351697823" sldId="728"/>
            <ac:spMk id="14" creationId="{F656B72B-2287-B3D0-94EA-DCB29BA05D50}"/>
          </ac:spMkLst>
        </pc:spChg>
        <pc:spChg chg="add mod">
          <ac:chgData name="Minaeva, O. [Olga]" userId="71339a3c-1406-436e-95a0-e5f9f5276823" providerId="ADAL" clId="{EC3E2B21-1C3F-4FC9-B210-313749DF9416}" dt="2024-11-13T12:50:56.119" v="1263" actId="13822"/>
          <ac:spMkLst>
            <pc:docMk/>
            <pc:sldMk cId="2351697823" sldId="728"/>
            <ac:spMk id="15" creationId="{F28881D3-2AE7-DCBF-454E-4AA44ABB33BB}"/>
          </ac:spMkLst>
        </pc:spChg>
        <pc:spChg chg="add mod">
          <ac:chgData name="Minaeva, O. [Olga]" userId="71339a3c-1406-436e-95a0-e5f9f5276823" providerId="ADAL" clId="{EC3E2B21-1C3F-4FC9-B210-313749DF9416}" dt="2024-11-13T12:50:56.119" v="1263" actId="13822"/>
          <ac:spMkLst>
            <pc:docMk/>
            <pc:sldMk cId="2351697823" sldId="728"/>
            <ac:spMk id="16" creationId="{3D315DCA-F5C5-9FD1-C099-4EAA7FE23DC5}"/>
          </ac:spMkLst>
        </pc:spChg>
        <pc:spChg chg="add mod">
          <ac:chgData name="Minaeva, O. [Olga]" userId="71339a3c-1406-436e-95a0-e5f9f5276823" providerId="ADAL" clId="{EC3E2B21-1C3F-4FC9-B210-313749DF9416}" dt="2024-11-13T12:50:56.119" v="1263" actId="13822"/>
          <ac:spMkLst>
            <pc:docMk/>
            <pc:sldMk cId="2351697823" sldId="728"/>
            <ac:spMk id="17" creationId="{86911162-414B-F085-62EF-C5545A3075FD}"/>
          </ac:spMkLst>
        </pc:spChg>
        <pc:spChg chg="add mod">
          <ac:chgData name="Minaeva, O. [Olga]" userId="71339a3c-1406-436e-95a0-e5f9f5276823" providerId="ADAL" clId="{EC3E2B21-1C3F-4FC9-B210-313749DF9416}" dt="2024-11-13T12:50:56.119" v="1263" actId="13822"/>
          <ac:spMkLst>
            <pc:docMk/>
            <pc:sldMk cId="2351697823" sldId="728"/>
            <ac:spMk id="18" creationId="{FFE97C11-606A-6BBC-FA5B-58AEE1FD51C4}"/>
          </ac:spMkLst>
        </pc:spChg>
        <pc:spChg chg="add mod">
          <ac:chgData name="Minaeva, O. [Olga]" userId="71339a3c-1406-436e-95a0-e5f9f5276823" providerId="ADAL" clId="{EC3E2B21-1C3F-4FC9-B210-313749DF9416}" dt="2024-11-13T12:51:15.754" v="1264"/>
          <ac:spMkLst>
            <pc:docMk/>
            <pc:sldMk cId="2351697823" sldId="728"/>
            <ac:spMk id="19" creationId="{C7D2EBD0-29C9-D819-51B3-C11DE5BA7B43}"/>
          </ac:spMkLst>
        </pc:spChg>
        <pc:graphicFrameChg chg="mod modGraphic">
          <ac:chgData name="Minaeva, O. [Olga]" userId="71339a3c-1406-436e-95a0-e5f9f5276823" providerId="ADAL" clId="{EC3E2B21-1C3F-4FC9-B210-313749DF9416}" dt="2024-11-13T12:49:36.572" v="1250" actId="26606"/>
          <ac:graphicFrameMkLst>
            <pc:docMk/>
            <pc:sldMk cId="2351697823" sldId="728"/>
            <ac:graphicFrameMk id="3" creationId="{969DDF1E-9A93-785D-081C-F65758C0E4AE}"/>
          </ac:graphicFrameMkLst>
        </pc:graphicFrameChg>
        <pc:picChg chg="add del">
          <ac:chgData name="Minaeva, O. [Olga]" userId="71339a3c-1406-436e-95a0-e5f9f5276823" providerId="ADAL" clId="{EC3E2B21-1C3F-4FC9-B210-313749DF9416}" dt="2024-11-13T12:46:02.144" v="1220" actId="26606"/>
          <ac:picMkLst>
            <pc:docMk/>
            <pc:sldMk cId="2351697823" sldId="728"/>
            <ac:picMk id="5" creationId="{A03D3C40-A379-2051-F34F-490DF315C031}"/>
          </ac:picMkLst>
        </pc:picChg>
        <pc:picChg chg="add del">
          <ac:chgData name="Minaeva, O. [Olga]" userId="71339a3c-1406-436e-95a0-e5f9f5276823" providerId="ADAL" clId="{EC3E2B21-1C3F-4FC9-B210-313749DF9416}" dt="2024-11-13T12:47:33.560" v="1230" actId="26606"/>
          <ac:picMkLst>
            <pc:docMk/>
            <pc:sldMk cId="2351697823" sldId="728"/>
            <ac:picMk id="11" creationId="{B498C96B-3A29-51C9-103F-7248C7268FAC}"/>
          </ac:picMkLst>
        </pc:picChg>
      </pc:sldChg>
      <pc:sldChg chg="addSp delSp modSp add del mod setBg setClrOvrMap">
        <pc:chgData name="Minaeva, O. [Olga]" userId="71339a3c-1406-436e-95a0-e5f9f5276823" providerId="ADAL" clId="{EC3E2B21-1C3F-4FC9-B210-313749DF9416}" dt="2024-11-13T12:44:36.735" v="1215" actId="47"/>
        <pc:sldMkLst>
          <pc:docMk/>
          <pc:sldMk cId="2840100591" sldId="728"/>
        </pc:sldMkLst>
        <pc:spChg chg="mod">
          <ac:chgData name="Minaeva, O. [Olga]" userId="71339a3c-1406-436e-95a0-e5f9f5276823" providerId="ADAL" clId="{EC3E2B21-1C3F-4FC9-B210-313749DF9416}" dt="2024-11-13T12:41:03.748" v="1179" actId="26606"/>
          <ac:spMkLst>
            <pc:docMk/>
            <pc:sldMk cId="2840100591" sldId="728"/>
            <ac:spMk id="2" creationId="{56566744-5168-6191-FF6B-EFD35558EFC5}"/>
          </ac:spMkLst>
        </pc:spChg>
        <pc:spChg chg="del mod">
          <ac:chgData name="Minaeva, O. [Olga]" userId="71339a3c-1406-436e-95a0-e5f9f5276823" providerId="ADAL" clId="{EC3E2B21-1C3F-4FC9-B210-313749DF9416}" dt="2024-11-13T12:40:11.201" v="1177" actId="26606"/>
          <ac:spMkLst>
            <pc:docMk/>
            <pc:sldMk cId="2840100591" sldId="728"/>
            <ac:spMk id="3" creationId="{4E89BAE0-5915-9ED0-6508-69532D5E5357}"/>
          </ac:spMkLst>
        </pc:spChg>
        <pc:spChg chg="add mod">
          <ac:chgData name="Minaeva, O. [Olga]" userId="71339a3c-1406-436e-95a0-e5f9f5276823" providerId="ADAL" clId="{EC3E2B21-1C3F-4FC9-B210-313749DF9416}" dt="2024-11-13T12:41:36.756" v="1183" actId="21"/>
          <ac:spMkLst>
            <pc:docMk/>
            <pc:sldMk cId="2840100591" sldId="728"/>
            <ac:spMk id="7" creationId="{6656BC1E-D7F8-6C45-6BAE-A506D72C7D43}"/>
          </ac:spMkLst>
        </pc:spChg>
        <pc:spChg chg="add del">
          <ac:chgData name="Minaeva, O. [Olga]" userId="71339a3c-1406-436e-95a0-e5f9f5276823" providerId="ADAL" clId="{EC3E2B21-1C3F-4FC9-B210-313749DF9416}" dt="2024-11-13T12:41:03.748" v="1179" actId="26606"/>
          <ac:spMkLst>
            <pc:docMk/>
            <pc:sldMk cId="2840100591" sldId="728"/>
            <ac:spMk id="10" creationId="{B50AB553-2A96-4A92-96F2-93548E096954}"/>
          </ac:spMkLst>
        </pc:spChg>
        <pc:graphicFrameChg chg="add del mod modGraphic">
          <ac:chgData name="Minaeva, O. [Olga]" userId="71339a3c-1406-436e-95a0-e5f9f5276823" providerId="ADAL" clId="{EC3E2B21-1C3F-4FC9-B210-313749DF9416}" dt="2024-11-13T12:41:36.756" v="1183" actId="21"/>
          <ac:graphicFrameMkLst>
            <pc:docMk/>
            <pc:sldMk cId="2840100591" sldId="728"/>
            <ac:graphicFrameMk id="5" creationId="{84C945FE-9724-D8F1-AF26-C868790948A9}"/>
          </ac:graphicFrameMkLst>
        </pc:graphicFrameChg>
        <pc:picChg chg="add mod ord">
          <ac:chgData name="Minaeva, O. [Olga]" userId="71339a3c-1406-436e-95a0-e5f9f5276823" providerId="ADAL" clId="{EC3E2B21-1C3F-4FC9-B210-313749DF9416}" dt="2024-11-13T12:41:27.965" v="1181" actId="27614"/>
          <ac:picMkLst>
            <pc:docMk/>
            <pc:sldMk cId="2840100591" sldId="728"/>
            <ac:picMk id="6" creationId="{9DB8988C-C040-060B-89E4-F78207537E16}"/>
          </ac:picMkLst>
        </pc:picChg>
        <pc:picChg chg="del">
          <ac:chgData name="Minaeva, O. [Olga]" userId="71339a3c-1406-436e-95a0-e5f9f5276823" providerId="ADAL" clId="{EC3E2B21-1C3F-4FC9-B210-313749DF9416}" dt="2024-11-13T12:39:57.091" v="1176" actId="478"/>
          <ac:picMkLst>
            <pc:docMk/>
            <pc:sldMk cId="2840100591" sldId="728"/>
            <ac:picMk id="8" creationId="{CE58B452-5314-02E5-7BBB-F63AE579B003}"/>
          </ac:picMkLst>
        </pc:picChg>
        <pc:cxnChg chg="add">
          <ac:chgData name="Minaeva, O. [Olga]" userId="71339a3c-1406-436e-95a0-e5f9f5276823" providerId="ADAL" clId="{EC3E2B21-1C3F-4FC9-B210-313749DF9416}" dt="2024-11-13T12:41:03.748" v="1179" actId="26606"/>
          <ac:cxnSpMkLst>
            <pc:docMk/>
            <pc:sldMk cId="2840100591" sldId="728"/>
            <ac:cxnSpMk id="15" creationId="{FC23E3B9-5ABF-58B3-E2B0-E9A5DAA90037}"/>
          </ac:cxnSpMkLst>
        </pc:cxnChg>
      </pc:sldChg>
      <pc:sldChg chg="addSp delSp modSp add mod setBg delDesignElem">
        <pc:chgData name="Minaeva, O. [Olga]" userId="71339a3c-1406-436e-95a0-e5f9f5276823" providerId="ADAL" clId="{EC3E2B21-1C3F-4FC9-B210-313749DF9416}" dt="2024-11-13T12:58:16.676" v="1324" actId="1076"/>
        <pc:sldMkLst>
          <pc:docMk/>
          <pc:sldMk cId="3892008991" sldId="729"/>
        </pc:sldMkLst>
        <pc:spChg chg="add mod">
          <ac:chgData name="Minaeva, O. [Olga]" userId="71339a3c-1406-436e-95a0-e5f9f5276823" providerId="ADAL" clId="{EC3E2B21-1C3F-4FC9-B210-313749DF9416}" dt="2024-11-13T12:58:16.676" v="1324" actId="1076"/>
          <ac:spMkLst>
            <pc:docMk/>
            <pc:sldMk cId="3892008991" sldId="729"/>
            <ac:spMk id="3" creationId="{058B301B-007B-0ABE-6332-B5727DF04C99}"/>
          </ac:spMkLst>
        </pc:spChg>
        <pc:spChg chg="add del">
          <ac:chgData name="Minaeva, O. [Olga]" userId="71339a3c-1406-436e-95a0-e5f9f5276823" providerId="ADAL" clId="{EC3E2B21-1C3F-4FC9-B210-313749DF9416}" dt="2024-11-13T12:56:29.974" v="1286"/>
          <ac:spMkLst>
            <pc:docMk/>
            <pc:sldMk cId="3892008991" sldId="729"/>
            <ac:spMk id="14" creationId="{1D63C574-BFD2-41A1-A567-B0C3CC7FDD4F}"/>
          </ac:spMkLst>
        </pc:spChg>
        <pc:spChg chg="add del">
          <ac:chgData name="Minaeva, O. [Olga]" userId="71339a3c-1406-436e-95a0-e5f9f5276823" providerId="ADAL" clId="{EC3E2B21-1C3F-4FC9-B210-313749DF9416}" dt="2024-11-13T12:56:29.974" v="1286"/>
          <ac:spMkLst>
            <pc:docMk/>
            <pc:sldMk cId="3892008991" sldId="729"/>
            <ac:spMk id="16" creationId="{E2A46BAB-8C31-42B2-90E8-B26DD3E81D37}"/>
          </ac:spMkLst>
        </pc:spChg>
        <pc:grpChg chg="add del">
          <ac:chgData name="Minaeva, O. [Olga]" userId="71339a3c-1406-436e-95a0-e5f9f5276823" providerId="ADAL" clId="{EC3E2B21-1C3F-4FC9-B210-313749DF9416}" dt="2024-11-13T12:56:29.974" v="1286"/>
          <ac:grpSpMkLst>
            <pc:docMk/>
            <pc:sldMk cId="3892008991" sldId="729"/>
            <ac:grpSpMk id="18" creationId="{B3F7A3C7-0737-4E57-B30E-8EEFE638B401}"/>
          </ac:grpSpMkLst>
        </pc:grpChg>
        <pc:grpChg chg="add del">
          <ac:chgData name="Minaeva, O. [Olga]" userId="71339a3c-1406-436e-95a0-e5f9f5276823" providerId="ADAL" clId="{EC3E2B21-1C3F-4FC9-B210-313749DF9416}" dt="2024-11-13T12:56:29.974" v="1286"/>
          <ac:grpSpMkLst>
            <pc:docMk/>
            <pc:sldMk cId="3892008991" sldId="729"/>
            <ac:grpSpMk id="22" creationId="{43F5E015-E085-4624-B431-B42414448684}"/>
          </ac:grpSpMkLst>
        </pc:grpChg>
        <pc:graphicFrameChg chg="mod modGraphic">
          <ac:chgData name="Minaeva, O. [Olga]" userId="71339a3c-1406-436e-95a0-e5f9f5276823" providerId="ADAL" clId="{EC3E2B21-1C3F-4FC9-B210-313749DF9416}" dt="2024-11-13T12:57:28.350" v="1298" actId="1076"/>
          <ac:graphicFrameMkLst>
            <pc:docMk/>
            <pc:sldMk cId="3892008991" sldId="729"/>
            <ac:graphicFrameMk id="9" creationId="{BD884F07-7260-07BF-D1A0-077A9FA3D891}"/>
          </ac:graphicFrameMkLst>
        </pc:graphicFrameChg>
      </pc:sldChg>
      <pc:sldChg chg="addSp delSp add del setBg delDesignElem">
        <pc:chgData name="Minaeva, O. [Olga]" userId="71339a3c-1406-436e-95a0-e5f9f5276823" providerId="ADAL" clId="{EC3E2B21-1C3F-4FC9-B210-313749DF9416}" dt="2024-11-13T13:02:04.695" v="1356"/>
        <pc:sldMkLst>
          <pc:docMk/>
          <pc:sldMk cId="2033914604" sldId="730"/>
        </pc:sldMkLst>
        <pc:spChg chg="add del">
          <ac:chgData name="Minaeva, O. [Olga]" userId="71339a3c-1406-436e-95a0-e5f9f5276823" providerId="ADAL" clId="{EC3E2B21-1C3F-4FC9-B210-313749DF9416}" dt="2024-11-13T13:02:04.695" v="1356"/>
          <ac:spMkLst>
            <pc:docMk/>
            <pc:sldMk cId="2033914604" sldId="730"/>
            <ac:spMk id="6" creationId="{0671A8AE-40A1-4631-A6B8-581AFF065482}"/>
          </ac:spMkLst>
        </pc:spChg>
        <pc:spChg chg="add del">
          <ac:chgData name="Minaeva, O. [Olga]" userId="71339a3c-1406-436e-95a0-e5f9f5276823" providerId="ADAL" clId="{EC3E2B21-1C3F-4FC9-B210-313749DF9416}" dt="2024-11-13T13:02:04.695" v="1356"/>
          <ac:spMkLst>
            <pc:docMk/>
            <pc:sldMk cId="2033914604" sldId="730"/>
            <ac:spMk id="29" creationId="{AB58EF07-17C2-48CF-ABB0-EEF1F17CB8F0}"/>
          </ac:spMkLst>
        </pc:spChg>
        <pc:spChg chg="add del">
          <ac:chgData name="Minaeva, O. [Olga]" userId="71339a3c-1406-436e-95a0-e5f9f5276823" providerId="ADAL" clId="{EC3E2B21-1C3F-4FC9-B210-313749DF9416}" dt="2024-11-13T13:02:04.695" v="1356"/>
          <ac:spMkLst>
            <pc:docMk/>
            <pc:sldMk cId="2033914604" sldId="730"/>
            <ac:spMk id="32" creationId="{AF2F604E-43BE-4DC3-B983-E071523364F8}"/>
          </ac:spMkLst>
        </pc:spChg>
        <pc:spChg chg="add del">
          <ac:chgData name="Minaeva, O. [Olga]" userId="71339a3c-1406-436e-95a0-e5f9f5276823" providerId="ADAL" clId="{EC3E2B21-1C3F-4FC9-B210-313749DF9416}" dt="2024-11-13T13:02:04.695" v="1356"/>
          <ac:spMkLst>
            <pc:docMk/>
            <pc:sldMk cId="2033914604" sldId="730"/>
            <ac:spMk id="33" creationId="{08C9B587-E65E-4B52-B37C-ABEBB6E87928}"/>
          </ac:spMkLst>
        </pc:spChg>
      </pc:sldChg>
      <pc:sldChg chg="add ord">
        <pc:chgData name="Minaeva, O. [Olga]" userId="71339a3c-1406-436e-95a0-e5f9f5276823" providerId="ADAL" clId="{EC3E2B21-1C3F-4FC9-B210-313749DF9416}" dt="2024-11-13T13:04:40.950" v="1366"/>
        <pc:sldMkLst>
          <pc:docMk/>
          <pc:sldMk cId="2431404862" sldId="730"/>
        </pc:sldMkLst>
      </pc:sldChg>
      <pc:sldChg chg="addSp delSp add del setBg delDesignElem">
        <pc:chgData name="Minaeva, O. [Olga]" userId="71339a3c-1406-436e-95a0-e5f9f5276823" providerId="ADAL" clId="{EC3E2B21-1C3F-4FC9-B210-313749DF9416}" dt="2024-11-13T13:02:12.407" v="1359"/>
        <pc:sldMkLst>
          <pc:docMk/>
          <pc:sldMk cId="4235163563" sldId="730"/>
        </pc:sldMkLst>
        <pc:spChg chg="add del">
          <ac:chgData name="Minaeva, O. [Olga]" userId="71339a3c-1406-436e-95a0-e5f9f5276823" providerId="ADAL" clId="{EC3E2B21-1C3F-4FC9-B210-313749DF9416}" dt="2024-11-13T13:02:12.407" v="1359"/>
          <ac:spMkLst>
            <pc:docMk/>
            <pc:sldMk cId="4235163563" sldId="730"/>
            <ac:spMk id="6" creationId="{0671A8AE-40A1-4631-A6B8-581AFF065482}"/>
          </ac:spMkLst>
        </pc:spChg>
        <pc:spChg chg="add del">
          <ac:chgData name="Minaeva, O. [Olga]" userId="71339a3c-1406-436e-95a0-e5f9f5276823" providerId="ADAL" clId="{EC3E2B21-1C3F-4FC9-B210-313749DF9416}" dt="2024-11-13T13:02:12.407" v="1359"/>
          <ac:spMkLst>
            <pc:docMk/>
            <pc:sldMk cId="4235163563" sldId="730"/>
            <ac:spMk id="29" creationId="{AB58EF07-17C2-48CF-ABB0-EEF1F17CB8F0}"/>
          </ac:spMkLst>
        </pc:spChg>
        <pc:spChg chg="add del">
          <ac:chgData name="Minaeva, O. [Olga]" userId="71339a3c-1406-436e-95a0-e5f9f5276823" providerId="ADAL" clId="{EC3E2B21-1C3F-4FC9-B210-313749DF9416}" dt="2024-11-13T13:02:12.407" v="1359"/>
          <ac:spMkLst>
            <pc:docMk/>
            <pc:sldMk cId="4235163563" sldId="730"/>
            <ac:spMk id="32" creationId="{AF2F604E-43BE-4DC3-B983-E071523364F8}"/>
          </ac:spMkLst>
        </pc:spChg>
        <pc:spChg chg="add del">
          <ac:chgData name="Minaeva, O. [Olga]" userId="71339a3c-1406-436e-95a0-e5f9f5276823" providerId="ADAL" clId="{EC3E2B21-1C3F-4FC9-B210-313749DF9416}" dt="2024-11-13T13:02:12.407" v="1359"/>
          <ac:spMkLst>
            <pc:docMk/>
            <pc:sldMk cId="4235163563" sldId="730"/>
            <ac:spMk id="33" creationId="{08C9B587-E65E-4B52-B37C-ABEBB6E87928}"/>
          </ac:spMkLst>
        </pc:spChg>
      </pc:sldChg>
      <pc:sldChg chg="addSp delSp modSp new del mod">
        <pc:chgData name="Minaeva, O. [Olga]" userId="71339a3c-1406-436e-95a0-e5f9f5276823" providerId="ADAL" clId="{EC3E2B21-1C3F-4FC9-B210-313749DF9416}" dt="2024-11-13T16:16:37.310" v="1579" actId="47"/>
        <pc:sldMkLst>
          <pc:docMk/>
          <pc:sldMk cId="2646362830" sldId="731"/>
        </pc:sldMkLst>
        <pc:spChg chg="del">
          <ac:chgData name="Minaeva, O. [Olga]" userId="71339a3c-1406-436e-95a0-e5f9f5276823" providerId="ADAL" clId="{EC3E2B21-1C3F-4FC9-B210-313749DF9416}" dt="2024-11-13T16:07:33.372" v="1436"/>
          <ac:spMkLst>
            <pc:docMk/>
            <pc:sldMk cId="2646362830" sldId="731"/>
            <ac:spMk id="2" creationId="{62811855-C1D4-14D1-8A71-62CE5672E0B5}"/>
          </ac:spMkLst>
        </pc:spChg>
        <pc:spChg chg="add del mod">
          <ac:chgData name="Minaeva, O. [Olga]" userId="71339a3c-1406-436e-95a0-e5f9f5276823" providerId="ADAL" clId="{EC3E2B21-1C3F-4FC9-B210-313749DF9416}" dt="2024-11-13T16:12:05.798" v="1534" actId="478"/>
          <ac:spMkLst>
            <pc:docMk/>
            <pc:sldMk cId="2646362830" sldId="731"/>
            <ac:spMk id="3" creationId="{0FA3AF22-C2E3-B80F-0AA2-4658E52C3519}"/>
          </ac:spMkLst>
        </pc:spChg>
        <pc:spChg chg="add mod">
          <ac:chgData name="Minaeva, O. [Olga]" userId="71339a3c-1406-436e-95a0-e5f9f5276823" providerId="ADAL" clId="{EC3E2B21-1C3F-4FC9-B210-313749DF9416}" dt="2024-11-13T16:13:05.839" v="1537" actId="368"/>
          <ac:spMkLst>
            <pc:docMk/>
            <pc:sldMk cId="2646362830" sldId="731"/>
            <ac:spMk id="6" creationId="{110B5F16-D326-A4DE-513B-F51083707FE4}"/>
          </ac:spMkLst>
        </pc:spChg>
        <pc:graphicFrameChg chg="add del">
          <ac:chgData name="Minaeva, O. [Olga]" userId="71339a3c-1406-436e-95a0-e5f9f5276823" providerId="ADAL" clId="{EC3E2B21-1C3F-4FC9-B210-313749DF9416}" dt="2024-11-13T16:08:26.563" v="1450" actId="26606"/>
          <ac:graphicFrameMkLst>
            <pc:docMk/>
            <pc:sldMk cId="2646362830" sldId="731"/>
            <ac:graphicFrameMk id="5" creationId="{D375DC9F-05DD-3988-FA38-F0E9E35B1A5F}"/>
          </ac:graphicFrameMkLst>
        </pc:graphicFrameChg>
      </pc:sldChg>
      <pc:sldChg chg="new del">
        <pc:chgData name="Minaeva, O. [Olga]" userId="71339a3c-1406-436e-95a0-e5f9f5276823" providerId="ADAL" clId="{EC3E2B21-1C3F-4FC9-B210-313749DF9416}" dt="2024-11-13T16:05:19.931" v="1434" actId="47"/>
        <pc:sldMkLst>
          <pc:docMk/>
          <pc:sldMk cId="3839543909" sldId="731"/>
        </pc:sldMkLst>
      </pc:sldChg>
      <pc:sldChg chg="addSp delSp modSp add mod modShow">
        <pc:chgData name="Minaeva, O. [Olga]" userId="71339a3c-1406-436e-95a0-e5f9f5276823" providerId="ADAL" clId="{EC3E2B21-1C3F-4FC9-B210-313749DF9416}" dt="2024-11-13T16:45:19.953" v="1580" actId="729"/>
        <pc:sldMkLst>
          <pc:docMk/>
          <pc:sldMk cId="1066944505" sldId="732"/>
        </pc:sldMkLst>
        <pc:spChg chg="add del mod">
          <ac:chgData name="Minaeva, O. [Olga]" userId="71339a3c-1406-436e-95a0-e5f9f5276823" providerId="ADAL" clId="{EC3E2B21-1C3F-4FC9-B210-313749DF9416}" dt="2024-11-13T16:13:56.990" v="1547" actId="26606"/>
          <ac:spMkLst>
            <pc:docMk/>
            <pc:sldMk cId="1066944505" sldId="732"/>
            <ac:spMk id="6" creationId="{110B5F16-D326-A4DE-513B-F51083707FE4}"/>
          </ac:spMkLst>
        </pc:spChg>
        <pc:graphicFrameChg chg="add del">
          <ac:chgData name="Minaeva, O. [Olga]" userId="71339a3c-1406-436e-95a0-e5f9f5276823" providerId="ADAL" clId="{EC3E2B21-1C3F-4FC9-B210-313749DF9416}" dt="2024-11-13T16:13:56.958" v="1546" actId="26606"/>
          <ac:graphicFrameMkLst>
            <pc:docMk/>
            <pc:sldMk cId="1066944505" sldId="732"/>
            <ac:graphicFrameMk id="8" creationId="{7A642FF4-0793-FA95-1FA0-635C1148F927}"/>
          </ac:graphicFrameMkLst>
        </pc:graphicFrameChg>
        <pc:graphicFrameChg chg="add mod modGraphic">
          <ac:chgData name="Minaeva, O. [Olga]" userId="71339a3c-1406-436e-95a0-e5f9f5276823" providerId="ADAL" clId="{EC3E2B21-1C3F-4FC9-B210-313749DF9416}" dt="2024-11-13T16:16:22.302" v="1578" actId="403"/>
          <ac:graphicFrameMkLst>
            <pc:docMk/>
            <pc:sldMk cId="1066944505" sldId="732"/>
            <ac:graphicFrameMk id="10" creationId="{BCD9C6A8-5D67-502B-606F-9A3297CFEEB9}"/>
          </ac:graphicFrameMkLst>
        </pc:graphicFrameChg>
      </pc:sldChg>
    </pc:docChg>
  </pc:docChgLst>
  <pc:docChgLst>
    <pc:chgData name="Lieke de Boer" userId="S::l.deboer@esciencecenter.nl::4cd51eb9-54ac-406c-8d37-41bfcac6970c" providerId="AD" clId="Web-{5B3DE922-DDB8-6C2D-9AE0-E9EC55BE45DE}"/>
    <pc:docChg chg="modSld">
      <pc:chgData name="Lieke de Boer" userId="S::l.deboer@esciencecenter.nl::4cd51eb9-54ac-406c-8d37-41bfcac6970c" providerId="AD" clId="Web-{5B3DE922-DDB8-6C2D-9AE0-E9EC55BE45DE}" dt="2021-10-21T14:41:23.202" v="0" actId="20577"/>
      <pc:docMkLst>
        <pc:docMk/>
      </pc:docMkLst>
      <pc:sldChg chg="modSp">
        <pc:chgData name="Lieke de Boer" userId="S::l.deboer@esciencecenter.nl::4cd51eb9-54ac-406c-8d37-41bfcac6970c" providerId="AD" clId="Web-{5B3DE922-DDB8-6C2D-9AE0-E9EC55BE45DE}" dt="2021-10-21T14:41:23.202" v="0" actId="20577"/>
        <pc:sldMkLst>
          <pc:docMk/>
          <pc:sldMk cId="891515687" sldId="267"/>
        </pc:sldMkLst>
        <pc:spChg chg="mod">
          <ac:chgData name="Lieke de Boer" userId="S::l.deboer@esciencecenter.nl::4cd51eb9-54ac-406c-8d37-41bfcac6970c" providerId="AD" clId="Web-{5B3DE922-DDB8-6C2D-9AE0-E9EC55BE45DE}" dt="2021-10-21T14:41:23.202" v="0" actId="20577"/>
          <ac:spMkLst>
            <pc:docMk/>
            <pc:sldMk cId="891515687" sldId="267"/>
            <ac:spMk id="2" creationId="{EFBD5B28-127B-ED49-9A36-ACDB0774254D}"/>
          </ac:spMkLst>
        </pc:spChg>
      </pc:sldChg>
    </pc:docChg>
  </pc:docChgLst>
  <pc:docChgLst>
    <pc:chgData name="Djura Smits" userId="S::d.smits@esciencecenter.nl::83f00de3-320a-4576-821f-a395df771f8e" providerId="AD" clId="Web-{1FCED099-9EE2-5E8A-6E33-A4E7355B763B}"/>
    <pc:docChg chg="modSld">
      <pc:chgData name="Djura Smits" userId="S::d.smits@esciencecenter.nl::83f00de3-320a-4576-821f-a395df771f8e" providerId="AD" clId="Web-{1FCED099-9EE2-5E8A-6E33-A4E7355B763B}" dt="2021-11-16T11:54:27.161" v="14" actId="20577"/>
      <pc:docMkLst>
        <pc:docMk/>
      </pc:docMkLst>
      <pc:sldChg chg="modSp">
        <pc:chgData name="Djura Smits" userId="S::d.smits@esciencecenter.nl::83f00de3-320a-4576-821f-a395df771f8e" providerId="AD" clId="Web-{1FCED099-9EE2-5E8A-6E33-A4E7355B763B}" dt="2021-11-16T11:54:27.161" v="14" actId="20577"/>
        <pc:sldMkLst>
          <pc:docMk/>
          <pc:sldMk cId="432884056" sldId="270"/>
        </pc:sldMkLst>
        <pc:spChg chg="mod">
          <ac:chgData name="Djura Smits" userId="S::d.smits@esciencecenter.nl::83f00de3-320a-4576-821f-a395df771f8e" providerId="AD" clId="Web-{1FCED099-9EE2-5E8A-6E33-A4E7355B763B}" dt="2021-11-16T11:54:27.161" v="14" actId="20577"/>
          <ac:spMkLst>
            <pc:docMk/>
            <pc:sldMk cId="432884056" sldId="270"/>
            <ac:spMk id="3" creationId="{7CE9244F-DCED-0F4D-A954-0AF249042E23}"/>
          </ac:spMkLst>
        </pc:spChg>
      </pc:sldChg>
    </pc:docChg>
  </pc:docChgLst>
  <pc:docChgLst>
    <pc:chgData name="Gijs van den Oord" userId="S::g.vandenoord@esciencecenter.nl::fda410b0-620d-42e5-bd3f-d372fe21b06c" providerId="AD" clId="Web-{EE948D23-F085-3DC1-4873-1B0EC27E3D0C}"/>
    <pc:docChg chg="modSld">
      <pc:chgData name="Gijs van den Oord" userId="S::g.vandenoord@esciencecenter.nl::fda410b0-620d-42e5-bd3f-d372fe21b06c" providerId="AD" clId="Web-{EE948D23-F085-3DC1-4873-1B0EC27E3D0C}" dt="2021-11-25T08:17:28.612" v="10" actId="20577"/>
      <pc:docMkLst>
        <pc:docMk/>
      </pc:docMkLst>
      <pc:sldChg chg="modSp">
        <pc:chgData name="Gijs van den Oord" userId="S::g.vandenoord@esciencecenter.nl::fda410b0-620d-42e5-bd3f-d372fe21b06c" providerId="AD" clId="Web-{EE948D23-F085-3DC1-4873-1B0EC27E3D0C}" dt="2021-11-25T08:17:28.612" v="10" actId="20577"/>
        <pc:sldMkLst>
          <pc:docMk/>
          <pc:sldMk cId="891515687" sldId="267"/>
        </pc:sldMkLst>
        <pc:spChg chg="mod">
          <ac:chgData name="Gijs van den Oord" userId="S::g.vandenoord@esciencecenter.nl::fda410b0-620d-42e5-bd3f-d372fe21b06c" providerId="AD" clId="Web-{EE948D23-F085-3DC1-4873-1B0EC27E3D0C}" dt="2021-11-25T08:17:28.612" v="10" actId="20577"/>
          <ac:spMkLst>
            <pc:docMk/>
            <pc:sldMk cId="891515687" sldId="267"/>
            <ac:spMk id="2" creationId="{EFBD5B28-127B-ED49-9A36-ACDB0774254D}"/>
          </ac:spMkLst>
        </pc:spChg>
      </pc:sldChg>
    </pc:docChg>
  </pc:docChgLst>
  <pc:docChgLst>
    <pc:chgData name="Marije Kleijn" userId="S::m.kleijn@esciencecenter.nl::2fec6d21-553a-4481-8328-a22c9946a893" providerId="AD" clId="Web-{B323701B-4048-F322-7141-263CF26D6D13}"/>
    <pc:docChg chg="modSld">
      <pc:chgData name="Marije Kleijn" userId="S::m.kleijn@esciencecenter.nl::2fec6d21-553a-4481-8328-a22c9946a893" providerId="AD" clId="Web-{B323701B-4048-F322-7141-263CF26D6D13}" dt="2021-11-02T15:41:57.780" v="69"/>
      <pc:docMkLst>
        <pc:docMk/>
      </pc:docMkLst>
      <pc:sldChg chg="addSp delSp modSp">
        <pc:chgData name="Marije Kleijn" userId="S::m.kleijn@esciencecenter.nl::2fec6d21-553a-4481-8328-a22c9946a893" providerId="AD" clId="Web-{B323701B-4048-F322-7141-263CF26D6D13}" dt="2021-11-02T15:41:57.780" v="69"/>
        <pc:sldMkLst>
          <pc:docMk/>
          <pc:sldMk cId="1977480002" sldId="257"/>
        </pc:sldMkLst>
        <pc:spChg chg="del">
          <ac:chgData name="Marije Kleijn" userId="S::m.kleijn@esciencecenter.nl::2fec6d21-553a-4481-8328-a22c9946a893" providerId="AD" clId="Web-{B323701B-4048-F322-7141-263CF26D6D13}" dt="2021-11-02T15:35:29.350" v="0"/>
          <ac:spMkLst>
            <pc:docMk/>
            <pc:sldMk cId="1977480002" sldId="257"/>
            <ac:spMk id="2" creationId="{A8747F53-F88C-496C-A3E7-35B8EAB2067D}"/>
          </ac:spMkLst>
        </pc:spChg>
        <pc:spChg chg="del">
          <ac:chgData name="Marije Kleijn" userId="S::m.kleijn@esciencecenter.nl::2fec6d21-553a-4481-8328-a22c9946a893" providerId="AD" clId="Web-{B323701B-4048-F322-7141-263CF26D6D13}" dt="2021-11-02T15:35:31.085" v="1"/>
          <ac:spMkLst>
            <pc:docMk/>
            <pc:sldMk cId="1977480002" sldId="257"/>
            <ac:spMk id="3" creationId="{08E47243-D493-485E-81A0-84E3578A7F67}"/>
          </ac:spMkLst>
        </pc:spChg>
        <pc:spChg chg="add del mod">
          <ac:chgData name="Marije Kleijn" userId="S::m.kleijn@esciencecenter.nl::2fec6d21-553a-4481-8328-a22c9946a893" providerId="AD" clId="Web-{B323701B-4048-F322-7141-263CF26D6D13}" dt="2021-11-02T15:41:57.780" v="69"/>
          <ac:spMkLst>
            <pc:docMk/>
            <pc:sldMk cId="1977480002" sldId="257"/>
            <ac:spMk id="4" creationId="{E4B30F13-1BF5-42BE-A7D4-4B3FB8CAA198}"/>
          </ac:spMkLst>
        </pc:spChg>
        <pc:spChg chg="add del mod">
          <ac:chgData name="Marije Kleijn" userId="S::m.kleijn@esciencecenter.nl::2fec6d21-553a-4481-8328-a22c9946a893" providerId="AD" clId="Web-{B323701B-4048-F322-7141-263CF26D6D13}" dt="2021-11-02T15:41:56.733" v="68"/>
          <ac:spMkLst>
            <pc:docMk/>
            <pc:sldMk cId="1977480002" sldId="257"/>
            <ac:spMk id="5" creationId="{A2A0ECC8-75FD-4535-835E-3915B3C2B13E}"/>
          </ac:spMkLst>
        </pc:spChg>
        <pc:spChg chg="add del mod">
          <ac:chgData name="Marije Kleijn" userId="S::m.kleijn@esciencecenter.nl::2fec6d21-553a-4481-8328-a22c9946a893" providerId="AD" clId="Web-{B323701B-4048-F322-7141-263CF26D6D13}" dt="2021-11-02T15:41:54.124" v="67"/>
          <ac:spMkLst>
            <pc:docMk/>
            <pc:sldMk cId="1977480002" sldId="257"/>
            <ac:spMk id="6" creationId="{55DB2227-2556-437C-B00A-79021622754D}"/>
          </ac:spMkLst>
        </pc:spChg>
      </pc:sldChg>
    </pc:docChg>
  </pc:docChgLst>
  <pc:docChgLst>
    <pc:chgData name="Jens Wehner" userId="S::j.wehner@esciencecenter.nl::697a88e7-19e3-4ef6-8fbb-e8f462c23a1f" providerId="AD" clId="Web-{A8D4B856-7A50-4B50-F6D0-223B1705B206}"/>
    <pc:docChg chg="modSld">
      <pc:chgData name="Jens Wehner" userId="S::j.wehner@esciencecenter.nl::697a88e7-19e3-4ef6-8fbb-e8f462c23a1f" providerId="AD" clId="Web-{A8D4B856-7A50-4B50-F6D0-223B1705B206}" dt="2021-09-22T09:47:21.093" v="8" actId="20577"/>
      <pc:docMkLst>
        <pc:docMk/>
      </pc:docMkLst>
      <pc:sldChg chg="modSp">
        <pc:chgData name="Jens Wehner" userId="S::j.wehner@esciencecenter.nl::697a88e7-19e3-4ef6-8fbb-e8f462c23a1f" providerId="AD" clId="Web-{A8D4B856-7A50-4B50-F6D0-223B1705B206}" dt="2021-09-22T09:47:21.093" v="8" actId="20577"/>
        <pc:sldMkLst>
          <pc:docMk/>
          <pc:sldMk cId="891515687" sldId="267"/>
        </pc:sldMkLst>
        <pc:spChg chg="mod">
          <ac:chgData name="Jens Wehner" userId="S::j.wehner@esciencecenter.nl::697a88e7-19e3-4ef6-8fbb-e8f462c23a1f" providerId="AD" clId="Web-{A8D4B856-7A50-4B50-F6D0-223B1705B206}" dt="2021-09-22T09:47:21.093" v="8" actId="20577"/>
          <ac:spMkLst>
            <pc:docMk/>
            <pc:sldMk cId="891515687" sldId="267"/>
            <ac:spMk id="2" creationId="{EFBD5B28-127B-ED49-9A36-ACDB0774254D}"/>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ata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30.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26.svg"/><Relationship Id="rId11" Type="http://schemas.openxmlformats.org/officeDocument/2006/relationships/image" Target="../media/image36.png"/><Relationship Id="rId5" Type="http://schemas.openxmlformats.org/officeDocument/2006/relationships/image" Target="../media/image25.png"/><Relationship Id="rId10" Type="http://schemas.openxmlformats.org/officeDocument/2006/relationships/image" Target="../media/image35.svg"/><Relationship Id="rId4" Type="http://schemas.openxmlformats.org/officeDocument/2006/relationships/image" Target="../media/image31.svg"/><Relationship Id="rId9" Type="http://schemas.openxmlformats.org/officeDocument/2006/relationships/image" Target="../media/image34.png"/></Relationships>
</file>

<file path=ppt/diagrams/_rels/data5.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7.svg"/><Relationship Id="rId4" Type="http://schemas.openxmlformats.org/officeDocument/2006/relationships/image" Target="../media/image42.svg"/><Relationship Id="rId9" Type="http://schemas.openxmlformats.org/officeDocument/2006/relationships/image" Target="../media/image21.png"/></Relationships>
</file>

<file path=ppt/diagrams/_rels/data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30.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26.svg"/><Relationship Id="rId11" Type="http://schemas.openxmlformats.org/officeDocument/2006/relationships/image" Target="../media/image36.png"/><Relationship Id="rId5" Type="http://schemas.openxmlformats.org/officeDocument/2006/relationships/image" Target="../media/image25.png"/><Relationship Id="rId10" Type="http://schemas.openxmlformats.org/officeDocument/2006/relationships/image" Target="../media/image35.svg"/><Relationship Id="rId4" Type="http://schemas.openxmlformats.org/officeDocument/2006/relationships/image" Target="../media/image31.svg"/><Relationship Id="rId9" Type="http://schemas.openxmlformats.org/officeDocument/2006/relationships/image" Target="../media/image34.png"/></Relationships>
</file>

<file path=ppt/diagrams/_rels/drawing5.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7.svg"/><Relationship Id="rId4" Type="http://schemas.openxmlformats.org/officeDocument/2006/relationships/image" Target="../media/image42.svg"/><Relationship Id="rId9" Type="http://schemas.openxmlformats.org/officeDocument/2006/relationships/image" Target="../media/image21.png"/></Relationships>
</file>

<file path=ppt/diagrams/_rels/drawing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5877E2-2625-E34A-A68E-0C24E68DA3A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4B62848-5883-2548-A252-A2E3B3AFE1B0}">
      <dgm:prSet/>
      <dgm:spPr/>
      <dgm:t>
        <a:bodyPr/>
        <a:lstStyle/>
        <a:p>
          <a:r>
            <a:rPr lang="en-US"/>
            <a:t>Familiarize with the concept of AI coding assistants, available tools, and capabilities</a:t>
          </a:r>
          <a:endParaRPr lang="en-NL" dirty="0"/>
        </a:p>
      </dgm:t>
    </dgm:pt>
    <dgm:pt modelId="{68D3C238-ED57-014C-8604-9494848940E4}" type="parTrans" cxnId="{2C5F77B9-6F4B-1D4D-8EA8-D4BFE36E9DDE}">
      <dgm:prSet/>
      <dgm:spPr/>
      <dgm:t>
        <a:bodyPr/>
        <a:lstStyle/>
        <a:p>
          <a:endParaRPr lang="en-US"/>
        </a:p>
      </dgm:t>
    </dgm:pt>
    <dgm:pt modelId="{B92C3858-5B0B-0F46-9335-AE761C88ED4D}" type="sibTrans" cxnId="{2C5F77B9-6F4B-1D4D-8EA8-D4BFE36E9DDE}">
      <dgm:prSet/>
      <dgm:spPr/>
      <dgm:t>
        <a:bodyPr/>
        <a:lstStyle/>
        <a:p>
          <a:endParaRPr lang="en-US"/>
        </a:p>
      </dgm:t>
    </dgm:pt>
    <dgm:pt modelId="{AA00AB8B-2D06-6C4B-9B0C-5490C31F28F1}">
      <dgm:prSet/>
      <dgm:spPr/>
      <dgm:t>
        <a:bodyPr/>
        <a:lstStyle/>
        <a:p>
          <a:r>
            <a:rPr lang="en-US" dirty="0"/>
            <a:t>Learn to generate code and optimize its performance using an AI coding assistant</a:t>
          </a:r>
          <a:endParaRPr lang="en-NL" dirty="0"/>
        </a:p>
      </dgm:t>
    </dgm:pt>
    <dgm:pt modelId="{999E1594-ACC5-594E-BBC2-D61B6F2ADCCB}" type="parTrans" cxnId="{D52D8E1C-7531-BE4B-B3E1-5631A73F743A}">
      <dgm:prSet/>
      <dgm:spPr/>
      <dgm:t>
        <a:bodyPr/>
        <a:lstStyle/>
        <a:p>
          <a:endParaRPr lang="en-US"/>
        </a:p>
      </dgm:t>
    </dgm:pt>
    <dgm:pt modelId="{62CDB8EC-FCB9-FE4C-A6DD-B33612EAED67}" type="sibTrans" cxnId="{D52D8E1C-7531-BE4B-B3E1-5631A73F743A}">
      <dgm:prSet/>
      <dgm:spPr/>
      <dgm:t>
        <a:bodyPr/>
        <a:lstStyle/>
        <a:p>
          <a:endParaRPr lang="en-US"/>
        </a:p>
      </dgm:t>
    </dgm:pt>
    <dgm:pt modelId="{6B4D4D71-4353-DB4E-9517-D508DDE8F421}">
      <dgm:prSet/>
      <dgm:spPr/>
      <dgm:t>
        <a:bodyPr/>
        <a:lstStyle/>
        <a:p>
          <a:r>
            <a:rPr lang="en-US"/>
            <a:t>Recognize, evaluate, and mitigate ethical and security considerations when using AI coding assistant</a:t>
          </a:r>
          <a:endParaRPr lang="en-NL"/>
        </a:p>
      </dgm:t>
    </dgm:pt>
    <dgm:pt modelId="{9ABA19BA-5456-2F42-A7DD-47D196545B01}" type="parTrans" cxnId="{0A889B2C-DA8D-194C-BBF9-0852C6B284BF}">
      <dgm:prSet/>
      <dgm:spPr/>
      <dgm:t>
        <a:bodyPr/>
        <a:lstStyle/>
        <a:p>
          <a:endParaRPr lang="en-US"/>
        </a:p>
      </dgm:t>
    </dgm:pt>
    <dgm:pt modelId="{6666279E-26D4-7842-BF6C-4A2C9B75CE86}" type="sibTrans" cxnId="{0A889B2C-DA8D-194C-BBF9-0852C6B284BF}">
      <dgm:prSet/>
      <dgm:spPr/>
      <dgm:t>
        <a:bodyPr/>
        <a:lstStyle/>
        <a:p>
          <a:endParaRPr lang="en-US"/>
        </a:p>
      </dgm:t>
    </dgm:pt>
    <dgm:pt modelId="{D8681CF6-A135-C642-A43E-96379FD7F90C}" type="pres">
      <dgm:prSet presAssocID="{E85877E2-2625-E34A-A68E-0C24E68DA3AC}" presName="Name0" presStyleCnt="0">
        <dgm:presLayoutVars>
          <dgm:chMax val="7"/>
          <dgm:chPref val="7"/>
          <dgm:dir/>
        </dgm:presLayoutVars>
      </dgm:prSet>
      <dgm:spPr/>
    </dgm:pt>
    <dgm:pt modelId="{5205BFCB-3A7C-9E4C-AEEC-FD845C397A54}" type="pres">
      <dgm:prSet presAssocID="{E85877E2-2625-E34A-A68E-0C24E68DA3AC}" presName="Name1" presStyleCnt="0"/>
      <dgm:spPr/>
    </dgm:pt>
    <dgm:pt modelId="{79258011-E9E9-7D42-A81E-EEDEED04FCEB}" type="pres">
      <dgm:prSet presAssocID="{E85877E2-2625-E34A-A68E-0C24E68DA3AC}" presName="cycle" presStyleCnt="0"/>
      <dgm:spPr/>
    </dgm:pt>
    <dgm:pt modelId="{DA4990D1-0FD1-3446-A0F2-67934D46158C}" type="pres">
      <dgm:prSet presAssocID="{E85877E2-2625-E34A-A68E-0C24E68DA3AC}" presName="srcNode" presStyleLbl="node1" presStyleIdx="0" presStyleCnt="3"/>
      <dgm:spPr/>
    </dgm:pt>
    <dgm:pt modelId="{17914C79-B96C-8F45-8712-FFD7A023E38E}" type="pres">
      <dgm:prSet presAssocID="{E85877E2-2625-E34A-A68E-0C24E68DA3AC}" presName="conn" presStyleLbl="parChTrans1D2" presStyleIdx="0" presStyleCnt="1"/>
      <dgm:spPr/>
    </dgm:pt>
    <dgm:pt modelId="{ECC69638-D03D-204D-96AF-909B3557A1BA}" type="pres">
      <dgm:prSet presAssocID="{E85877E2-2625-E34A-A68E-0C24E68DA3AC}" presName="extraNode" presStyleLbl="node1" presStyleIdx="0" presStyleCnt="3"/>
      <dgm:spPr/>
    </dgm:pt>
    <dgm:pt modelId="{23BB8AC5-E661-5043-B4BD-BCEE3F19AF4B}" type="pres">
      <dgm:prSet presAssocID="{E85877E2-2625-E34A-A68E-0C24E68DA3AC}" presName="dstNode" presStyleLbl="node1" presStyleIdx="0" presStyleCnt="3"/>
      <dgm:spPr/>
    </dgm:pt>
    <dgm:pt modelId="{DD908803-45B5-0E47-9F33-AA8BFF34CDE9}" type="pres">
      <dgm:prSet presAssocID="{54B62848-5883-2548-A252-A2E3B3AFE1B0}" presName="text_1" presStyleLbl="node1" presStyleIdx="0" presStyleCnt="3">
        <dgm:presLayoutVars>
          <dgm:bulletEnabled val="1"/>
        </dgm:presLayoutVars>
      </dgm:prSet>
      <dgm:spPr/>
    </dgm:pt>
    <dgm:pt modelId="{900AD602-E2E8-2B45-8876-3F856C571FD9}" type="pres">
      <dgm:prSet presAssocID="{54B62848-5883-2548-A252-A2E3B3AFE1B0}" presName="accent_1" presStyleCnt="0"/>
      <dgm:spPr/>
    </dgm:pt>
    <dgm:pt modelId="{1DDB1FF6-9C87-294C-9F14-FACDD1E21A6C}" type="pres">
      <dgm:prSet presAssocID="{54B62848-5883-2548-A252-A2E3B3AFE1B0}" presName="accentRepeatNode" presStyleLbl="solidFgAcc1" presStyleIdx="0" presStyleCnt="3"/>
      <dgm:spPr/>
    </dgm:pt>
    <dgm:pt modelId="{C753F205-455F-B943-B159-8F69DE7CA27E}" type="pres">
      <dgm:prSet presAssocID="{AA00AB8B-2D06-6C4B-9B0C-5490C31F28F1}" presName="text_2" presStyleLbl="node1" presStyleIdx="1" presStyleCnt="3">
        <dgm:presLayoutVars>
          <dgm:bulletEnabled val="1"/>
        </dgm:presLayoutVars>
      </dgm:prSet>
      <dgm:spPr/>
    </dgm:pt>
    <dgm:pt modelId="{2FB5C68D-C253-D142-8556-0FA9D0938A0F}" type="pres">
      <dgm:prSet presAssocID="{AA00AB8B-2D06-6C4B-9B0C-5490C31F28F1}" presName="accent_2" presStyleCnt="0"/>
      <dgm:spPr/>
    </dgm:pt>
    <dgm:pt modelId="{BC5CAE1D-EE3E-D14A-B558-DAC32E5C062D}" type="pres">
      <dgm:prSet presAssocID="{AA00AB8B-2D06-6C4B-9B0C-5490C31F28F1}" presName="accentRepeatNode" presStyleLbl="solidFgAcc1" presStyleIdx="1" presStyleCnt="3"/>
      <dgm:spPr/>
    </dgm:pt>
    <dgm:pt modelId="{B096E452-AE81-1E4C-AFE2-703B52E79385}" type="pres">
      <dgm:prSet presAssocID="{6B4D4D71-4353-DB4E-9517-D508DDE8F421}" presName="text_3" presStyleLbl="node1" presStyleIdx="2" presStyleCnt="3">
        <dgm:presLayoutVars>
          <dgm:bulletEnabled val="1"/>
        </dgm:presLayoutVars>
      </dgm:prSet>
      <dgm:spPr/>
    </dgm:pt>
    <dgm:pt modelId="{0EA35E73-E49F-CB40-A4C0-01668983A35A}" type="pres">
      <dgm:prSet presAssocID="{6B4D4D71-4353-DB4E-9517-D508DDE8F421}" presName="accent_3" presStyleCnt="0"/>
      <dgm:spPr/>
    </dgm:pt>
    <dgm:pt modelId="{5CE62289-9F3B-7A40-8858-B1BA21AD0E89}" type="pres">
      <dgm:prSet presAssocID="{6B4D4D71-4353-DB4E-9517-D508DDE8F421}" presName="accentRepeatNode" presStyleLbl="solidFgAcc1" presStyleIdx="2" presStyleCnt="3"/>
      <dgm:spPr/>
    </dgm:pt>
  </dgm:ptLst>
  <dgm:cxnLst>
    <dgm:cxn modelId="{D52D8E1C-7531-BE4B-B3E1-5631A73F743A}" srcId="{E85877E2-2625-E34A-A68E-0C24E68DA3AC}" destId="{AA00AB8B-2D06-6C4B-9B0C-5490C31F28F1}" srcOrd="1" destOrd="0" parTransId="{999E1594-ACC5-594E-BBC2-D61B6F2ADCCB}" sibTransId="{62CDB8EC-FCB9-FE4C-A6DD-B33612EAED67}"/>
    <dgm:cxn modelId="{0D01862A-31C6-D548-8BF7-FCA2A3A18782}" type="presOf" srcId="{E85877E2-2625-E34A-A68E-0C24E68DA3AC}" destId="{D8681CF6-A135-C642-A43E-96379FD7F90C}" srcOrd="0" destOrd="0" presId="urn:microsoft.com/office/officeart/2008/layout/VerticalCurvedList"/>
    <dgm:cxn modelId="{0A889B2C-DA8D-194C-BBF9-0852C6B284BF}" srcId="{E85877E2-2625-E34A-A68E-0C24E68DA3AC}" destId="{6B4D4D71-4353-DB4E-9517-D508DDE8F421}" srcOrd="2" destOrd="0" parTransId="{9ABA19BA-5456-2F42-A7DD-47D196545B01}" sibTransId="{6666279E-26D4-7842-BF6C-4A2C9B75CE86}"/>
    <dgm:cxn modelId="{FBE041AF-065D-9547-A75E-A4C5E53039B5}" type="presOf" srcId="{54B62848-5883-2548-A252-A2E3B3AFE1B0}" destId="{DD908803-45B5-0E47-9F33-AA8BFF34CDE9}" srcOrd="0" destOrd="0" presId="urn:microsoft.com/office/officeart/2008/layout/VerticalCurvedList"/>
    <dgm:cxn modelId="{28D086B1-5090-A842-9F57-9FD0261FFB9C}" type="presOf" srcId="{AA00AB8B-2D06-6C4B-9B0C-5490C31F28F1}" destId="{C753F205-455F-B943-B159-8F69DE7CA27E}" srcOrd="0" destOrd="0" presId="urn:microsoft.com/office/officeart/2008/layout/VerticalCurvedList"/>
    <dgm:cxn modelId="{2C5F77B9-6F4B-1D4D-8EA8-D4BFE36E9DDE}" srcId="{E85877E2-2625-E34A-A68E-0C24E68DA3AC}" destId="{54B62848-5883-2548-A252-A2E3B3AFE1B0}" srcOrd="0" destOrd="0" parTransId="{68D3C238-ED57-014C-8604-9494848940E4}" sibTransId="{B92C3858-5B0B-0F46-9335-AE761C88ED4D}"/>
    <dgm:cxn modelId="{386A6EE0-8866-0A4D-B8E1-C654B4113785}" type="presOf" srcId="{6B4D4D71-4353-DB4E-9517-D508DDE8F421}" destId="{B096E452-AE81-1E4C-AFE2-703B52E79385}" srcOrd="0" destOrd="0" presId="urn:microsoft.com/office/officeart/2008/layout/VerticalCurvedList"/>
    <dgm:cxn modelId="{771DB9E3-0313-1D4D-8158-A2439CA26323}" type="presOf" srcId="{B92C3858-5B0B-0F46-9335-AE761C88ED4D}" destId="{17914C79-B96C-8F45-8712-FFD7A023E38E}" srcOrd="0" destOrd="0" presId="urn:microsoft.com/office/officeart/2008/layout/VerticalCurvedList"/>
    <dgm:cxn modelId="{98720705-A0FD-6944-86DA-95A0483BD960}" type="presParOf" srcId="{D8681CF6-A135-C642-A43E-96379FD7F90C}" destId="{5205BFCB-3A7C-9E4C-AEEC-FD845C397A54}" srcOrd="0" destOrd="0" presId="urn:microsoft.com/office/officeart/2008/layout/VerticalCurvedList"/>
    <dgm:cxn modelId="{BB5757DA-F5BC-0041-B402-8F4CD0D4B35A}" type="presParOf" srcId="{5205BFCB-3A7C-9E4C-AEEC-FD845C397A54}" destId="{79258011-E9E9-7D42-A81E-EEDEED04FCEB}" srcOrd="0" destOrd="0" presId="urn:microsoft.com/office/officeart/2008/layout/VerticalCurvedList"/>
    <dgm:cxn modelId="{5E865C80-F63D-5747-9680-C869312C2437}" type="presParOf" srcId="{79258011-E9E9-7D42-A81E-EEDEED04FCEB}" destId="{DA4990D1-0FD1-3446-A0F2-67934D46158C}" srcOrd="0" destOrd="0" presId="urn:microsoft.com/office/officeart/2008/layout/VerticalCurvedList"/>
    <dgm:cxn modelId="{46959F41-409F-2346-A611-4AC6FAE5F86C}" type="presParOf" srcId="{79258011-E9E9-7D42-A81E-EEDEED04FCEB}" destId="{17914C79-B96C-8F45-8712-FFD7A023E38E}" srcOrd="1" destOrd="0" presId="urn:microsoft.com/office/officeart/2008/layout/VerticalCurvedList"/>
    <dgm:cxn modelId="{638338EC-4E01-5B4C-BB56-C6672246FD3E}" type="presParOf" srcId="{79258011-E9E9-7D42-A81E-EEDEED04FCEB}" destId="{ECC69638-D03D-204D-96AF-909B3557A1BA}" srcOrd="2" destOrd="0" presId="urn:microsoft.com/office/officeart/2008/layout/VerticalCurvedList"/>
    <dgm:cxn modelId="{FFC8F9A8-2710-1249-9D09-D2FBA052176C}" type="presParOf" srcId="{79258011-E9E9-7D42-A81E-EEDEED04FCEB}" destId="{23BB8AC5-E661-5043-B4BD-BCEE3F19AF4B}" srcOrd="3" destOrd="0" presId="urn:microsoft.com/office/officeart/2008/layout/VerticalCurvedList"/>
    <dgm:cxn modelId="{F94BC665-C1A7-4144-99C6-ED01B1BCED5E}" type="presParOf" srcId="{5205BFCB-3A7C-9E4C-AEEC-FD845C397A54}" destId="{DD908803-45B5-0E47-9F33-AA8BFF34CDE9}" srcOrd="1" destOrd="0" presId="urn:microsoft.com/office/officeart/2008/layout/VerticalCurvedList"/>
    <dgm:cxn modelId="{50B26F10-5321-2448-ACA1-8BD2A532BE18}" type="presParOf" srcId="{5205BFCB-3A7C-9E4C-AEEC-FD845C397A54}" destId="{900AD602-E2E8-2B45-8876-3F856C571FD9}" srcOrd="2" destOrd="0" presId="urn:microsoft.com/office/officeart/2008/layout/VerticalCurvedList"/>
    <dgm:cxn modelId="{4D119E5E-FA07-1B44-9867-C4C3882C5C21}" type="presParOf" srcId="{900AD602-E2E8-2B45-8876-3F856C571FD9}" destId="{1DDB1FF6-9C87-294C-9F14-FACDD1E21A6C}" srcOrd="0" destOrd="0" presId="urn:microsoft.com/office/officeart/2008/layout/VerticalCurvedList"/>
    <dgm:cxn modelId="{F0972D8A-EECE-A44B-A4B9-48F2ACCC41C4}" type="presParOf" srcId="{5205BFCB-3A7C-9E4C-AEEC-FD845C397A54}" destId="{C753F205-455F-B943-B159-8F69DE7CA27E}" srcOrd="3" destOrd="0" presId="urn:microsoft.com/office/officeart/2008/layout/VerticalCurvedList"/>
    <dgm:cxn modelId="{48179501-7A12-3248-AFDC-19536CFD85A6}" type="presParOf" srcId="{5205BFCB-3A7C-9E4C-AEEC-FD845C397A54}" destId="{2FB5C68D-C253-D142-8556-0FA9D0938A0F}" srcOrd="4" destOrd="0" presId="urn:microsoft.com/office/officeart/2008/layout/VerticalCurvedList"/>
    <dgm:cxn modelId="{D846F9A2-FF76-454D-BF1F-1C813BCBE2C8}" type="presParOf" srcId="{2FB5C68D-C253-D142-8556-0FA9D0938A0F}" destId="{BC5CAE1D-EE3E-D14A-B558-DAC32E5C062D}" srcOrd="0" destOrd="0" presId="urn:microsoft.com/office/officeart/2008/layout/VerticalCurvedList"/>
    <dgm:cxn modelId="{3B82F66E-0C9A-104A-831A-D357F77EB029}" type="presParOf" srcId="{5205BFCB-3A7C-9E4C-AEEC-FD845C397A54}" destId="{B096E452-AE81-1E4C-AFE2-703B52E79385}" srcOrd="5" destOrd="0" presId="urn:microsoft.com/office/officeart/2008/layout/VerticalCurvedList"/>
    <dgm:cxn modelId="{BCF15279-3A6D-0C4B-A62D-FB837DAD94BF}" type="presParOf" srcId="{5205BFCB-3A7C-9E4C-AEEC-FD845C397A54}" destId="{0EA35E73-E49F-CB40-A4C0-01668983A35A}" srcOrd="6" destOrd="0" presId="urn:microsoft.com/office/officeart/2008/layout/VerticalCurvedList"/>
    <dgm:cxn modelId="{50CDEA66-CF9F-B842-9AD1-3B6F0FD85C71}" type="presParOf" srcId="{0EA35E73-E49F-CB40-A4C0-01668983A35A}" destId="{5CE62289-9F3B-7A40-8858-B1BA21AD0E8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D6EFD2-4598-E24E-B50D-A8A8A8686A94}" type="doc">
      <dgm:prSet loTypeId="urn:microsoft.com/office/officeart/2018/5/layout/CenteredIconLabelDescriptionList" loCatId="icon" qsTypeId="urn:microsoft.com/office/officeart/2005/8/quickstyle/simple2" qsCatId="simple" csTypeId="urn:microsoft.com/office/officeart/2005/8/colors/accent1_2" csCatId="accent1" phldr="1"/>
      <dgm:spPr/>
      <dgm:t>
        <a:bodyPr/>
        <a:lstStyle/>
        <a:p>
          <a:endParaRPr lang="en-US"/>
        </a:p>
      </dgm:t>
    </dgm:pt>
    <dgm:pt modelId="{4B9822D7-1C84-5F48-92D7-A6442F9B9EAB}">
      <dgm:prSet phldrT="[Text]" custT="1"/>
      <dgm:spPr/>
      <dgm:t>
        <a:bodyPr/>
        <a:lstStyle/>
        <a:p>
          <a:pPr>
            <a:lnSpc>
              <a:spcPct val="100000"/>
            </a:lnSpc>
            <a:defRPr b="1"/>
          </a:pPr>
          <a:r>
            <a:rPr lang="en-US" sz="1800" dirty="0">
              <a:latin typeface="Calibri" panose="020F0502020204030204" pitchFamily="34" charset="0"/>
              <a:cs typeface="Calibri" panose="020F0502020204030204" pitchFamily="34" charset="0"/>
            </a:rPr>
            <a:t>Data collection</a:t>
          </a:r>
        </a:p>
      </dgm:t>
    </dgm:pt>
    <dgm:pt modelId="{AD459F8A-D3D5-984D-990E-DC42AEC868AC}" type="parTrans" cxnId="{F479CB29-E5FA-CB44-9E6F-5DEF9D75FE85}">
      <dgm:prSet/>
      <dgm:spPr/>
      <dgm:t>
        <a:bodyPr/>
        <a:lstStyle/>
        <a:p>
          <a:endParaRPr lang="en-US"/>
        </a:p>
      </dgm:t>
    </dgm:pt>
    <dgm:pt modelId="{9446198D-C403-D24E-853C-787172886EB4}" type="sibTrans" cxnId="{F479CB29-E5FA-CB44-9E6F-5DEF9D75FE85}">
      <dgm:prSet/>
      <dgm:spPr/>
      <dgm:t>
        <a:bodyPr/>
        <a:lstStyle/>
        <a:p>
          <a:endParaRPr lang="en-US"/>
        </a:p>
      </dgm:t>
    </dgm:pt>
    <dgm:pt modelId="{1B4F0E61-340A-B247-9306-74D84C5D6B80}">
      <dgm:prSet phldrT="[Text]" custT="1"/>
      <dgm:spPr/>
      <dgm:t>
        <a:bodyPr/>
        <a:lstStyle/>
        <a:p>
          <a:pPr>
            <a:lnSpc>
              <a:spcPct val="100000"/>
            </a:lnSpc>
          </a:pPr>
          <a:r>
            <a:rPr lang="en-US" sz="1400" dirty="0">
              <a:latin typeface="Calibri" panose="020F0502020204030204" pitchFamily="34" charset="0"/>
              <a:cs typeface="Calibri" panose="020F0502020204030204" pitchFamily="34" charset="0"/>
            </a:rPr>
            <a:t>Gathering a large amount of code, documentation, and natural language conversations to train the Al model on.</a:t>
          </a:r>
        </a:p>
      </dgm:t>
    </dgm:pt>
    <dgm:pt modelId="{868CE75E-2F0E-B044-9DD2-A4033BA12A28}" type="parTrans" cxnId="{6839B528-EF82-5340-8FF9-008B5BAB748C}">
      <dgm:prSet/>
      <dgm:spPr/>
      <dgm:t>
        <a:bodyPr/>
        <a:lstStyle/>
        <a:p>
          <a:endParaRPr lang="en-US"/>
        </a:p>
      </dgm:t>
    </dgm:pt>
    <dgm:pt modelId="{F06D6252-7A81-F148-ABF4-C25C438910EE}" type="sibTrans" cxnId="{6839B528-EF82-5340-8FF9-008B5BAB748C}">
      <dgm:prSet/>
      <dgm:spPr/>
      <dgm:t>
        <a:bodyPr/>
        <a:lstStyle/>
        <a:p>
          <a:endParaRPr lang="en-US"/>
        </a:p>
      </dgm:t>
    </dgm:pt>
    <dgm:pt modelId="{8336CB4C-9102-3045-B480-104A44743821}">
      <dgm:prSet phldrT="[Text]" custT="1"/>
      <dgm:spPr/>
      <dgm:t>
        <a:bodyPr/>
        <a:lstStyle/>
        <a:p>
          <a:pPr>
            <a:lnSpc>
              <a:spcPct val="100000"/>
            </a:lnSpc>
            <a:defRPr b="1"/>
          </a:pPr>
          <a:r>
            <a:rPr lang="en-US" sz="1800" dirty="0">
              <a:latin typeface="Calibri" panose="020F0502020204030204" pitchFamily="34" charset="0"/>
              <a:cs typeface="Calibri" panose="020F0502020204030204" pitchFamily="34" charset="0"/>
            </a:rPr>
            <a:t>Model architecture design</a:t>
          </a:r>
        </a:p>
      </dgm:t>
    </dgm:pt>
    <dgm:pt modelId="{2E2C565A-B24B-1748-89EB-A8F0B7897229}" type="parTrans" cxnId="{FB53E832-07EE-DA4A-A381-326BF7951FD6}">
      <dgm:prSet/>
      <dgm:spPr/>
      <dgm:t>
        <a:bodyPr/>
        <a:lstStyle/>
        <a:p>
          <a:endParaRPr lang="en-US"/>
        </a:p>
      </dgm:t>
    </dgm:pt>
    <dgm:pt modelId="{AA0E36C0-8065-7447-A809-0392CE8F2D24}" type="sibTrans" cxnId="{FB53E832-07EE-DA4A-A381-326BF7951FD6}">
      <dgm:prSet/>
      <dgm:spPr/>
      <dgm:t>
        <a:bodyPr/>
        <a:lstStyle/>
        <a:p>
          <a:endParaRPr lang="en-US"/>
        </a:p>
      </dgm:t>
    </dgm:pt>
    <dgm:pt modelId="{4DCAC79D-5986-8745-9B4D-D2711B431D67}">
      <dgm:prSet phldrT="[Text]" custT="1"/>
      <dgm:spPr/>
      <dgm:t>
        <a:bodyPr/>
        <a:lstStyle/>
        <a:p>
          <a:pPr>
            <a:lnSpc>
              <a:spcPct val="100000"/>
            </a:lnSpc>
          </a:pPr>
          <a:r>
            <a:rPr lang="en-US" sz="1400" dirty="0">
              <a:latin typeface="Calibri" panose="020F0502020204030204" pitchFamily="34" charset="0"/>
              <a:cs typeface="Calibri" panose="020F0502020204030204" pitchFamily="34" charset="0"/>
            </a:rPr>
            <a:t>Designing the neural network architecture that will power the AI code assistant.</a:t>
          </a:r>
        </a:p>
      </dgm:t>
    </dgm:pt>
    <dgm:pt modelId="{818D4528-95D2-684B-8E39-C8E420155471}" type="parTrans" cxnId="{8C360372-F852-7347-BDB8-B3384854410F}">
      <dgm:prSet/>
      <dgm:spPr/>
      <dgm:t>
        <a:bodyPr/>
        <a:lstStyle/>
        <a:p>
          <a:endParaRPr lang="en-US"/>
        </a:p>
      </dgm:t>
    </dgm:pt>
    <dgm:pt modelId="{CB0399AD-CCA9-0B46-AAE6-0CF9D9EDB1CB}" type="sibTrans" cxnId="{8C360372-F852-7347-BDB8-B3384854410F}">
      <dgm:prSet/>
      <dgm:spPr/>
      <dgm:t>
        <a:bodyPr/>
        <a:lstStyle/>
        <a:p>
          <a:endParaRPr lang="en-US"/>
        </a:p>
      </dgm:t>
    </dgm:pt>
    <dgm:pt modelId="{4761B27F-AAB6-7D45-9BF2-F9477253D510}">
      <dgm:prSet phldrT="[Text]" custT="1"/>
      <dgm:spPr/>
      <dgm:t>
        <a:bodyPr/>
        <a:lstStyle/>
        <a:p>
          <a:pPr>
            <a:lnSpc>
              <a:spcPct val="100000"/>
            </a:lnSpc>
          </a:pPr>
          <a:r>
            <a:rPr lang="en-US" sz="1400" dirty="0">
              <a:latin typeface="Calibri" panose="020F0502020204030204" pitchFamily="34" charset="0"/>
              <a:cs typeface="Calibri" panose="020F0502020204030204" pitchFamily="34" charset="0"/>
            </a:rPr>
            <a:t>Pre-training the Al model on the collected data to develop a general understanding of code, programming concepts, and natural language.</a:t>
          </a:r>
        </a:p>
      </dgm:t>
    </dgm:pt>
    <dgm:pt modelId="{D91CE34F-F9C3-F04A-9411-8013B77D02C6}" type="parTrans" cxnId="{43D79702-F79C-684D-BBD1-5914FBAC39E5}">
      <dgm:prSet/>
      <dgm:spPr/>
      <dgm:t>
        <a:bodyPr/>
        <a:lstStyle/>
        <a:p>
          <a:endParaRPr lang="en-US"/>
        </a:p>
      </dgm:t>
    </dgm:pt>
    <dgm:pt modelId="{C61DFBA4-7084-1F41-9AD8-379D67D011B4}" type="sibTrans" cxnId="{43D79702-F79C-684D-BBD1-5914FBAC39E5}">
      <dgm:prSet/>
      <dgm:spPr/>
      <dgm:t>
        <a:bodyPr/>
        <a:lstStyle/>
        <a:p>
          <a:endParaRPr lang="en-US"/>
        </a:p>
      </dgm:t>
    </dgm:pt>
    <dgm:pt modelId="{B632DCC1-B4B4-8541-A764-2D3878B446C5}">
      <dgm:prSet custT="1"/>
      <dgm:spPr/>
      <dgm:t>
        <a:bodyPr/>
        <a:lstStyle/>
        <a:p>
          <a:pPr>
            <a:lnSpc>
              <a:spcPct val="100000"/>
            </a:lnSpc>
            <a:defRPr b="1"/>
          </a:pPr>
          <a:r>
            <a:rPr lang="en-US" sz="1800" dirty="0">
              <a:latin typeface="Calibri" panose="020F0502020204030204" pitchFamily="34" charset="0"/>
              <a:cs typeface="Calibri" panose="020F0502020204030204" pitchFamily="34" charset="0"/>
            </a:rPr>
            <a:t>Fine-tuning</a:t>
          </a:r>
        </a:p>
      </dgm:t>
    </dgm:pt>
    <dgm:pt modelId="{C1F10BDB-9A8F-9445-A5B7-E01F4B6837F9}" type="parTrans" cxnId="{13744D3E-C82F-BF4A-88E3-7DB109C6E721}">
      <dgm:prSet/>
      <dgm:spPr/>
      <dgm:t>
        <a:bodyPr/>
        <a:lstStyle/>
        <a:p>
          <a:endParaRPr lang="en-US"/>
        </a:p>
      </dgm:t>
    </dgm:pt>
    <dgm:pt modelId="{803DD168-02F8-184F-943C-BBB6C28BCEE5}" type="sibTrans" cxnId="{13744D3E-C82F-BF4A-88E3-7DB109C6E721}">
      <dgm:prSet/>
      <dgm:spPr/>
      <dgm:t>
        <a:bodyPr/>
        <a:lstStyle/>
        <a:p>
          <a:endParaRPr lang="en-US"/>
        </a:p>
      </dgm:t>
    </dgm:pt>
    <dgm:pt modelId="{A28C5443-3A33-CE45-9057-EA56059A0327}">
      <dgm:prSet custT="1"/>
      <dgm:spPr/>
      <dgm:t>
        <a:bodyPr/>
        <a:lstStyle/>
        <a:p>
          <a:pPr>
            <a:lnSpc>
              <a:spcPct val="100000"/>
            </a:lnSpc>
            <a:defRPr b="1"/>
          </a:pPr>
          <a:r>
            <a:rPr lang="en-US" sz="1800">
              <a:latin typeface="Calibri" panose="020F0502020204030204" pitchFamily="34" charset="0"/>
              <a:cs typeface="Calibri" panose="020F0502020204030204" pitchFamily="34" charset="0"/>
            </a:rPr>
            <a:t>Evaluation and iteration</a:t>
          </a:r>
          <a:endParaRPr lang="en-US" sz="1800" dirty="0">
            <a:latin typeface="Calibri" panose="020F0502020204030204" pitchFamily="34" charset="0"/>
            <a:cs typeface="Calibri" panose="020F0502020204030204" pitchFamily="34" charset="0"/>
          </a:endParaRPr>
        </a:p>
      </dgm:t>
    </dgm:pt>
    <dgm:pt modelId="{0944A313-5AEF-C54E-B226-5A3874B70F32}" type="parTrans" cxnId="{E32F2C29-3E69-6E42-8531-26A576B6224D}">
      <dgm:prSet/>
      <dgm:spPr/>
      <dgm:t>
        <a:bodyPr/>
        <a:lstStyle/>
        <a:p>
          <a:endParaRPr lang="en-US"/>
        </a:p>
      </dgm:t>
    </dgm:pt>
    <dgm:pt modelId="{A13B1F1B-2057-7248-AFAB-A32FEDC5E62E}" type="sibTrans" cxnId="{E32F2C29-3E69-6E42-8531-26A576B6224D}">
      <dgm:prSet/>
      <dgm:spPr/>
      <dgm:t>
        <a:bodyPr/>
        <a:lstStyle/>
        <a:p>
          <a:endParaRPr lang="en-US"/>
        </a:p>
      </dgm:t>
    </dgm:pt>
    <dgm:pt modelId="{E347AB5C-46AA-2645-AB75-55B9FE6EE3D4}">
      <dgm:prSet phldrT="[Text]" custT="1"/>
      <dgm:spPr/>
      <dgm:t>
        <a:bodyPr/>
        <a:lstStyle/>
        <a:p>
          <a:pPr>
            <a:lnSpc>
              <a:spcPct val="100000"/>
            </a:lnSpc>
            <a:defRPr b="1"/>
          </a:pPr>
          <a:r>
            <a:rPr lang="en-US" sz="1800" dirty="0">
              <a:latin typeface="Calibri" panose="020F0502020204030204" pitchFamily="34" charset="0"/>
              <a:cs typeface="Calibri" panose="020F0502020204030204" pitchFamily="34" charset="0"/>
            </a:rPr>
            <a:t>Pre-training</a:t>
          </a:r>
        </a:p>
      </dgm:t>
    </dgm:pt>
    <dgm:pt modelId="{948FA2D4-9C0B-414E-BFED-A8F5659EFFA3}" type="sibTrans" cxnId="{78A39439-93C1-E445-A334-502EE3BA6A4E}">
      <dgm:prSet/>
      <dgm:spPr/>
      <dgm:t>
        <a:bodyPr/>
        <a:lstStyle/>
        <a:p>
          <a:endParaRPr lang="en-US"/>
        </a:p>
      </dgm:t>
    </dgm:pt>
    <dgm:pt modelId="{F1CAE4F2-2D0D-3A42-AC24-49464E4DBD40}" type="parTrans" cxnId="{78A39439-93C1-E445-A334-502EE3BA6A4E}">
      <dgm:prSet/>
      <dgm:spPr/>
      <dgm:t>
        <a:bodyPr/>
        <a:lstStyle/>
        <a:p>
          <a:endParaRPr lang="en-US"/>
        </a:p>
      </dgm:t>
    </dgm:pt>
    <dgm:pt modelId="{C0044FB9-707C-7C46-8AF6-DA939F47CD27}">
      <dgm:prSet custT="1"/>
      <dgm:spPr/>
      <dgm:t>
        <a:bodyPr/>
        <a:lstStyle/>
        <a:p>
          <a:pPr>
            <a:lnSpc>
              <a:spcPct val="100000"/>
            </a:lnSpc>
          </a:pPr>
          <a:r>
            <a:rPr lang="en-US" sz="1400" dirty="0">
              <a:latin typeface="Calibri" panose="020F0502020204030204" pitchFamily="34" charset="0"/>
              <a:cs typeface="Calibri" panose="020F0502020204030204" pitchFamily="34" charset="0"/>
            </a:rPr>
            <a:t>Further training the pre-trained model on specific datasets and tasks related to code generation, code completion, and natural language programming.</a:t>
          </a:r>
        </a:p>
      </dgm:t>
    </dgm:pt>
    <dgm:pt modelId="{1230C8EB-B39F-BF4B-8A20-2C636A1D104A}" type="parTrans" cxnId="{85646D3F-0941-7A48-956E-3087CA823417}">
      <dgm:prSet/>
      <dgm:spPr/>
      <dgm:t>
        <a:bodyPr/>
        <a:lstStyle/>
        <a:p>
          <a:endParaRPr lang="en-US"/>
        </a:p>
      </dgm:t>
    </dgm:pt>
    <dgm:pt modelId="{1AC93607-4C9A-5F4F-B7A7-2A2B798FC50F}" type="sibTrans" cxnId="{85646D3F-0941-7A48-956E-3087CA823417}">
      <dgm:prSet/>
      <dgm:spPr/>
      <dgm:t>
        <a:bodyPr/>
        <a:lstStyle/>
        <a:p>
          <a:endParaRPr lang="en-US"/>
        </a:p>
      </dgm:t>
    </dgm:pt>
    <dgm:pt modelId="{6F5641B1-9837-8541-A091-567ED6A6C58E}">
      <dgm:prSet custT="1"/>
      <dgm:spPr/>
      <dgm:t>
        <a:bodyPr/>
        <a:lstStyle/>
        <a:p>
          <a:pPr>
            <a:lnSpc>
              <a:spcPct val="100000"/>
            </a:lnSpc>
          </a:pPr>
          <a:r>
            <a:rPr lang="en-US" sz="1400" dirty="0">
              <a:latin typeface="Calibri" panose="020F0502020204030204" pitchFamily="34" charset="0"/>
              <a:cs typeface="Calibri" panose="020F0502020204030204" pitchFamily="34" charset="0"/>
            </a:rPr>
            <a:t>Testing the AI code assistant on a variety of use cases, then iterating on the model architecture and training process to improve performance.</a:t>
          </a:r>
        </a:p>
      </dgm:t>
    </dgm:pt>
    <dgm:pt modelId="{D9B747F6-2D24-7540-BD22-5B0E69302020}" type="parTrans" cxnId="{7D550462-0AD3-8F42-A38A-6690B51E4C71}">
      <dgm:prSet/>
      <dgm:spPr/>
      <dgm:t>
        <a:bodyPr/>
        <a:lstStyle/>
        <a:p>
          <a:endParaRPr lang="en-US"/>
        </a:p>
      </dgm:t>
    </dgm:pt>
    <dgm:pt modelId="{1791B5CD-6F7C-DE44-9AB2-8F424058E92C}" type="sibTrans" cxnId="{7D550462-0AD3-8F42-A38A-6690B51E4C71}">
      <dgm:prSet/>
      <dgm:spPr/>
      <dgm:t>
        <a:bodyPr/>
        <a:lstStyle/>
        <a:p>
          <a:endParaRPr lang="en-US"/>
        </a:p>
      </dgm:t>
    </dgm:pt>
    <dgm:pt modelId="{0D0271C1-7391-401C-8C3E-78D6DAB018DB}" type="pres">
      <dgm:prSet presAssocID="{0ED6EFD2-4598-E24E-B50D-A8A8A8686A94}" presName="root" presStyleCnt="0">
        <dgm:presLayoutVars>
          <dgm:dir/>
          <dgm:resizeHandles val="exact"/>
        </dgm:presLayoutVars>
      </dgm:prSet>
      <dgm:spPr/>
    </dgm:pt>
    <dgm:pt modelId="{583C790D-AEF1-4B01-B6EB-64F826E1F932}" type="pres">
      <dgm:prSet presAssocID="{4B9822D7-1C84-5F48-92D7-A6442F9B9EAB}" presName="compNode" presStyleCnt="0"/>
      <dgm:spPr/>
    </dgm:pt>
    <dgm:pt modelId="{67CC4088-01CC-4F87-B76D-CF538113BC4C}" type="pres">
      <dgm:prSet presAssocID="{4B9822D7-1C84-5F48-92D7-A6442F9B9EAB}" presName="iconRect" presStyleLbl="node1" presStyleIdx="0" presStyleCnt="5" custLinFactNeighborY="-8297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nk"/>
        </a:ext>
      </dgm:extLst>
    </dgm:pt>
    <dgm:pt modelId="{A0BF3CDE-E4DF-4DF5-921C-F9F5CB2E3C44}" type="pres">
      <dgm:prSet presAssocID="{4B9822D7-1C84-5F48-92D7-A6442F9B9EAB}" presName="iconSpace" presStyleCnt="0"/>
      <dgm:spPr/>
    </dgm:pt>
    <dgm:pt modelId="{E886A513-743F-4C2B-8CD8-8AC484C6CFDC}" type="pres">
      <dgm:prSet presAssocID="{4B9822D7-1C84-5F48-92D7-A6442F9B9EAB}" presName="parTx" presStyleLbl="revTx" presStyleIdx="0" presStyleCnt="10" custLinFactNeighborY="-58968">
        <dgm:presLayoutVars>
          <dgm:chMax val="0"/>
          <dgm:chPref val="0"/>
        </dgm:presLayoutVars>
      </dgm:prSet>
      <dgm:spPr/>
    </dgm:pt>
    <dgm:pt modelId="{9A0A1EC3-56FA-4490-815C-0EC98A1917F2}" type="pres">
      <dgm:prSet presAssocID="{4B9822D7-1C84-5F48-92D7-A6442F9B9EAB}" presName="txSpace" presStyleCnt="0"/>
      <dgm:spPr/>
    </dgm:pt>
    <dgm:pt modelId="{1D235EF6-D282-4079-8B0A-32E339C70D7B}" type="pres">
      <dgm:prSet presAssocID="{4B9822D7-1C84-5F48-92D7-A6442F9B9EAB}" presName="desTx" presStyleLbl="revTx" presStyleIdx="1" presStyleCnt="10" custScaleX="108707">
        <dgm:presLayoutVars/>
      </dgm:prSet>
      <dgm:spPr/>
    </dgm:pt>
    <dgm:pt modelId="{5F656569-7A1C-4A8D-A870-77C6BD016DAF}" type="pres">
      <dgm:prSet presAssocID="{9446198D-C403-D24E-853C-787172886EB4}" presName="sibTrans" presStyleCnt="0"/>
      <dgm:spPr/>
    </dgm:pt>
    <dgm:pt modelId="{79E4BAE3-4877-42D2-8F4D-264A6C1BF552}" type="pres">
      <dgm:prSet presAssocID="{8336CB4C-9102-3045-B480-104A44743821}" presName="compNode" presStyleCnt="0"/>
      <dgm:spPr/>
    </dgm:pt>
    <dgm:pt modelId="{96E08373-1C4A-45AF-A449-D71132844477}" type="pres">
      <dgm:prSet presAssocID="{8336CB4C-9102-3045-B480-104A44743821}" presName="iconRect" presStyleLbl="node1" presStyleIdx="1" presStyleCnt="5" custLinFactNeighborY="-7098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09F8BB97-69B6-4B84-87CF-1507A457AC7C}" type="pres">
      <dgm:prSet presAssocID="{8336CB4C-9102-3045-B480-104A44743821}" presName="iconSpace" presStyleCnt="0"/>
      <dgm:spPr/>
    </dgm:pt>
    <dgm:pt modelId="{3685083C-FFDB-4915-B03C-67E67C96D3DD}" type="pres">
      <dgm:prSet presAssocID="{8336CB4C-9102-3045-B480-104A44743821}" presName="parTx" presStyleLbl="revTx" presStyleIdx="2" presStyleCnt="10" custScaleX="127881" custLinFactNeighborY="-47628">
        <dgm:presLayoutVars>
          <dgm:chMax val="0"/>
          <dgm:chPref val="0"/>
        </dgm:presLayoutVars>
      </dgm:prSet>
      <dgm:spPr/>
    </dgm:pt>
    <dgm:pt modelId="{E191E8BA-D66F-461E-95E5-CA25538D43A8}" type="pres">
      <dgm:prSet presAssocID="{8336CB4C-9102-3045-B480-104A44743821}" presName="txSpace" presStyleCnt="0"/>
      <dgm:spPr/>
    </dgm:pt>
    <dgm:pt modelId="{B7D0F8C0-133F-4608-8B17-B56F3B87827A}" type="pres">
      <dgm:prSet presAssocID="{8336CB4C-9102-3045-B480-104A44743821}" presName="desTx" presStyleLbl="revTx" presStyleIdx="3" presStyleCnt="10" custLinFactNeighborY="-24820">
        <dgm:presLayoutVars/>
      </dgm:prSet>
      <dgm:spPr/>
    </dgm:pt>
    <dgm:pt modelId="{84A45AC9-F34F-4F0E-807D-30EFC51FFF08}" type="pres">
      <dgm:prSet presAssocID="{AA0E36C0-8065-7447-A809-0392CE8F2D24}" presName="sibTrans" presStyleCnt="0"/>
      <dgm:spPr/>
    </dgm:pt>
    <dgm:pt modelId="{B5B81BE2-EE72-4944-87C9-0BDFC6A61A38}" type="pres">
      <dgm:prSet presAssocID="{E347AB5C-46AA-2645-AB75-55B9FE6EE3D4}" presName="compNode" presStyleCnt="0"/>
      <dgm:spPr/>
    </dgm:pt>
    <dgm:pt modelId="{1E89AD99-026A-4A87-ADC3-79D3C403E84D}" type="pres">
      <dgm:prSet presAssocID="{E347AB5C-46AA-2645-AB75-55B9FE6EE3D4}" presName="iconRect" presStyleLbl="node1" presStyleIdx="2" presStyleCnt="5" custLinFactNeighborX="-29315" custLinFactNeighborY="-8297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2B8BABEA-2FC4-4D2A-BF91-8FA1D462AFB3}" type="pres">
      <dgm:prSet presAssocID="{E347AB5C-46AA-2645-AB75-55B9FE6EE3D4}" presName="iconSpace" presStyleCnt="0"/>
      <dgm:spPr/>
    </dgm:pt>
    <dgm:pt modelId="{376F6AA9-E918-4CB9-BF44-31D807AE9B16}" type="pres">
      <dgm:prSet presAssocID="{E347AB5C-46AA-2645-AB75-55B9FE6EE3D4}" presName="parTx" presStyleLbl="revTx" presStyleIdx="4" presStyleCnt="10" custLinFactNeighborX="-7101" custLinFactNeighborY="-58968">
        <dgm:presLayoutVars>
          <dgm:chMax val="0"/>
          <dgm:chPref val="0"/>
        </dgm:presLayoutVars>
      </dgm:prSet>
      <dgm:spPr/>
    </dgm:pt>
    <dgm:pt modelId="{C6D5989F-1E26-4775-94BF-B9079E26344C}" type="pres">
      <dgm:prSet presAssocID="{E347AB5C-46AA-2645-AB75-55B9FE6EE3D4}" presName="txSpace" presStyleCnt="0"/>
      <dgm:spPr/>
    </dgm:pt>
    <dgm:pt modelId="{E6558EF2-743D-470B-A98A-ECD4F1F7D908}" type="pres">
      <dgm:prSet presAssocID="{E347AB5C-46AA-2645-AB75-55B9FE6EE3D4}" presName="desTx" presStyleLbl="revTx" presStyleIdx="5" presStyleCnt="10" custScaleX="105856" custLinFactNeighborX="-7890">
        <dgm:presLayoutVars/>
      </dgm:prSet>
      <dgm:spPr/>
    </dgm:pt>
    <dgm:pt modelId="{1161B3F5-1C3B-41DA-BA56-78D84E6F1D29}" type="pres">
      <dgm:prSet presAssocID="{948FA2D4-9C0B-414E-BFED-A8F5659EFFA3}" presName="sibTrans" presStyleCnt="0"/>
      <dgm:spPr/>
    </dgm:pt>
    <dgm:pt modelId="{A29DB7BE-1C62-493B-9761-EF39B96C4C24}" type="pres">
      <dgm:prSet presAssocID="{B632DCC1-B4B4-8541-A764-2D3878B446C5}" presName="compNode" presStyleCnt="0"/>
      <dgm:spPr/>
    </dgm:pt>
    <dgm:pt modelId="{9157DA12-1B26-4C67-904E-C2C2D6178EDA}" type="pres">
      <dgm:prSet presAssocID="{B632DCC1-B4B4-8541-A764-2D3878B446C5}" presName="iconRect" presStyleLbl="node1" presStyleIdx="3" presStyleCnt="5" custLinFactNeighborY="-8297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obot"/>
        </a:ext>
      </dgm:extLst>
    </dgm:pt>
    <dgm:pt modelId="{3E7DA2AB-5877-4C08-9941-B7ECBAD391F6}" type="pres">
      <dgm:prSet presAssocID="{B632DCC1-B4B4-8541-A764-2D3878B446C5}" presName="iconSpace" presStyleCnt="0"/>
      <dgm:spPr/>
    </dgm:pt>
    <dgm:pt modelId="{A083170F-9BEA-46A4-950D-FA3AE25938B6}" type="pres">
      <dgm:prSet presAssocID="{B632DCC1-B4B4-8541-A764-2D3878B446C5}" presName="parTx" presStyleLbl="revTx" presStyleIdx="6" presStyleCnt="10" custLinFactNeighborX="-7890" custLinFactNeighborY="-58968">
        <dgm:presLayoutVars>
          <dgm:chMax val="0"/>
          <dgm:chPref val="0"/>
        </dgm:presLayoutVars>
      </dgm:prSet>
      <dgm:spPr/>
    </dgm:pt>
    <dgm:pt modelId="{3CF12614-3D52-491C-B2A4-65D3262C3A8B}" type="pres">
      <dgm:prSet presAssocID="{B632DCC1-B4B4-8541-A764-2D3878B446C5}" presName="txSpace" presStyleCnt="0"/>
      <dgm:spPr/>
    </dgm:pt>
    <dgm:pt modelId="{5ED19775-98C3-4F8B-9969-4CFD5B4DD569}" type="pres">
      <dgm:prSet presAssocID="{B632DCC1-B4B4-8541-A764-2D3878B446C5}" presName="desTx" presStyleLbl="revTx" presStyleIdx="7" presStyleCnt="10" custScaleX="108711" custLinFactNeighborX="-5523">
        <dgm:presLayoutVars/>
      </dgm:prSet>
      <dgm:spPr/>
    </dgm:pt>
    <dgm:pt modelId="{FACD02A0-674B-48CA-8DED-A8DDC3C38259}" type="pres">
      <dgm:prSet presAssocID="{803DD168-02F8-184F-943C-BBB6C28BCEE5}" presName="sibTrans" presStyleCnt="0"/>
      <dgm:spPr/>
    </dgm:pt>
    <dgm:pt modelId="{0AAB5345-978E-4F3D-AD97-5EF72360AC5A}" type="pres">
      <dgm:prSet presAssocID="{A28C5443-3A33-CE45-9057-EA56059A0327}" presName="compNode" presStyleCnt="0"/>
      <dgm:spPr/>
    </dgm:pt>
    <dgm:pt modelId="{E6852A16-25DA-4EBF-B3DD-E3736AB1E81A}" type="pres">
      <dgm:prSet presAssocID="{A28C5443-3A33-CE45-9057-EA56059A0327}" presName="iconRect" presStyleLbl="node1" presStyleIdx="4" presStyleCnt="5" custLinFactNeighborY="-8297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grammer"/>
        </a:ext>
      </dgm:extLst>
    </dgm:pt>
    <dgm:pt modelId="{D0C65C0C-068D-4796-B876-F06C434FA5A4}" type="pres">
      <dgm:prSet presAssocID="{A28C5443-3A33-CE45-9057-EA56059A0327}" presName="iconSpace" presStyleCnt="0"/>
      <dgm:spPr/>
    </dgm:pt>
    <dgm:pt modelId="{8B867BB5-1C09-4BD4-83E4-A9BDB0303E71}" type="pres">
      <dgm:prSet presAssocID="{A28C5443-3A33-CE45-9057-EA56059A0327}" presName="parTx" presStyleLbl="revTx" presStyleIdx="8" presStyleCnt="10" custLinFactNeighborY="-58968">
        <dgm:presLayoutVars>
          <dgm:chMax val="0"/>
          <dgm:chPref val="0"/>
        </dgm:presLayoutVars>
      </dgm:prSet>
      <dgm:spPr/>
    </dgm:pt>
    <dgm:pt modelId="{8C8AB180-4644-4E84-8F06-F80751EAE3C7}" type="pres">
      <dgm:prSet presAssocID="{A28C5443-3A33-CE45-9057-EA56059A0327}" presName="txSpace" presStyleCnt="0"/>
      <dgm:spPr/>
    </dgm:pt>
    <dgm:pt modelId="{4FC5D0EC-96EA-480D-A97F-FEB1E472A670}" type="pres">
      <dgm:prSet presAssocID="{A28C5443-3A33-CE45-9057-EA56059A0327}" presName="desTx" presStyleLbl="revTx" presStyleIdx="9" presStyleCnt="10" custScaleX="105323">
        <dgm:presLayoutVars/>
      </dgm:prSet>
      <dgm:spPr/>
    </dgm:pt>
  </dgm:ptLst>
  <dgm:cxnLst>
    <dgm:cxn modelId="{43D79702-F79C-684D-BBD1-5914FBAC39E5}" srcId="{E347AB5C-46AA-2645-AB75-55B9FE6EE3D4}" destId="{4761B27F-AAB6-7D45-9BF2-F9477253D510}" srcOrd="0" destOrd="0" parTransId="{D91CE34F-F9C3-F04A-9411-8013B77D02C6}" sibTransId="{C61DFBA4-7084-1F41-9AD8-379D67D011B4}"/>
    <dgm:cxn modelId="{1D792A0F-E963-4306-B58B-3574D344A1E1}" type="presOf" srcId="{8336CB4C-9102-3045-B480-104A44743821}" destId="{3685083C-FFDB-4915-B03C-67E67C96D3DD}" srcOrd="0" destOrd="0" presId="urn:microsoft.com/office/officeart/2018/5/layout/CenteredIconLabelDescriptionList"/>
    <dgm:cxn modelId="{99052F13-1C57-4BB3-9AF4-282C09E91043}" type="presOf" srcId="{4DCAC79D-5986-8745-9B4D-D2711B431D67}" destId="{B7D0F8C0-133F-4608-8B17-B56F3B87827A}" srcOrd="0" destOrd="0" presId="urn:microsoft.com/office/officeart/2018/5/layout/CenteredIconLabelDescriptionList"/>
    <dgm:cxn modelId="{6839B528-EF82-5340-8FF9-008B5BAB748C}" srcId="{4B9822D7-1C84-5F48-92D7-A6442F9B9EAB}" destId="{1B4F0E61-340A-B247-9306-74D84C5D6B80}" srcOrd="0" destOrd="0" parTransId="{868CE75E-2F0E-B044-9DD2-A4033BA12A28}" sibTransId="{F06D6252-7A81-F148-ABF4-C25C438910EE}"/>
    <dgm:cxn modelId="{E32F2C29-3E69-6E42-8531-26A576B6224D}" srcId="{0ED6EFD2-4598-E24E-B50D-A8A8A8686A94}" destId="{A28C5443-3A33-CE45-9057-EA56059A0327}" srcOrd="4" destOrd="0" parTransId="{0944A313-5AEF-C54E-B226-5A3874B70F32}" sibTransId="{A13B1F1B-2057-7248-AFAB-A32FEDC5E62E}"/>
    <dgm:cxn modelId="{F479CB29-E5FA-CB44-9E6F-5DEF9D75FE85}" srcId="{0ED6EFD2-4598-E24E-B50D-A8A8A8686A94}" destId="{4B9822D7-1C84-5F48-92D7-A6442F9B9EAB}" srcOrd="0" destOrd="0" parTransId="{AD459F8A-D3D5-984D-990E-DC42AEC868AC}" sibTransId="{9446198D-C403-D24E-853C-787172886EB4}"/>
    <dgm:cxn modelId="{29BE962A-728D-4A19-A81B-A97D0F289691}" type="presOf" srcId="{0ED6EFD2-4598-E24E-B50D-A8A8A8686A94}" destId="{0D0271C1-7391-401C-8C3E-78D6DAB018DB}" srcOrd="0" destOrd="0" presId="urn:microsoft.com/office/officeart/2018/5/layout/CenteredIconLabelDescriptionList"/>
    <dgm:cxn modelId="{FB53E832-07EE-DA4A-A381-326BF7951FD6}" srcId="{0ED6EFD2-4598-E24E-B50D-A8A8A8686A94}" destId="{8336CB4C-9102-3045-B480-104A44743821}" srcOrd="1" destOrd="0" parTransId="{2E2C565A-B24B-1748-89EB-A8F0B7897229}" sibTransId="{AA0E36C0-8065-7447-A809-0392CE8F2D24}"/>
    <dgm:cxn modelId="{78A39439-93C1-E445-A334-502EE3BA6A4E}" srcId="{0ED6EFD2-4598-E24E-B50D-A8A8A8686A94}" destId="{E347AB5C-46AA-2645-AB75-55B9FE6EE3D4}" srcOrd="2" destOrd="0" parTransId="{F1CAE4F2-2D0D-3A42-AC24-49464E4DBD40}" sibTransId="{948FA2D4-9C0B-414E-BFED-A8F5659EFFA3}"/>
    <dgm:cxn modelId="{13744D3E-C82F-BF4A-88E3-7DB109C6E721}" srcId="{0ED6EFD2-4598-E24E-B50D-A8A8A8686A94}" destId="{B632DCC1-B4B4-8541-A764-2D3878B446C5}" srcOrd="3" destOrd="0" parTransId="{C1F10BDB-9A8F-9445-A5B7-E01F4B6837F9}" sibTransId="{803DD168-02F8-184F-943C-BBB6C28BCEE5}"/>
    <dgm:cxn modelId="{85646D3F-0941-7A48-956E-3087CA823417}" srcId="{B632DCC1-B4B4-8541-A764-2D3878B446C5}" destId="{C0044FB9-707C-7C46-8AF6-DA939F47CD27}" srcOrd="0" destOrd="0" parTransId="{1230C8EB-B39F-BF4B-8A20-2C636A1D104A}" sibTransId="{1AC93607-4C9A-5F4F-B7A7-2A2B798FC50F}"/>
    <dgm:cxn modelId="{7D550462-0AD3-8F42-A38A-6690B51E4C71}" srcId="{A28C5443-3A33-CE45-9057-EA56059A0327}" destId="{6F5641B1-9837-8541-A091-567ED6A6C58E}" srcOrd="0" destOrd="0" parTransId="{D9B747F6-2D24-7540-BD22-5B0E69302020}" sibTransId="{1791B5CD-6F7C-DE44-9AB2-8F424058E92C}"/>
    <dgm:cxn modelId="{7D8E144A-0FF7-4E19-848B-92242473FC84}" type="presOf" srcId="{A28C5443-3A33-CE45-9057-EA56059A0327}" destId="{8B867BB5-1C09-4BD4-83E4-A9BDB0303E71}" srcOrd="0" destOrd="0" presId="urn:microsoft.com/office/officeart/2018/5/layout/CenteredIconLabelDescriptionList"/>
    <dgm:cxn modelId="{00E0254B-0E48-42DA-9163-FDAE7981DC13}" type="presOf" srcId="{1B4F0E61-340A-B247-9306-74D84C5D6B80}" destId="{1D235EF6-D282-4079-8B0A-32E339C70D7B}" srcOrd="0" destOrd="0" presId="urn:microsoft.com/office/officeart/2018/5/layout/CenteredIconLabelDescriptionList"/>
    <dgm:cxn modelId="{8C360372-F852-7347-BDB8-B3384854410F}" srcId="{8336CB4C-9102-3045-B480-104A44743821}" destId="{4DCAC79D-5986-8745-9B4D-D2711B431D67}" srcOrd="0" destOrd="0" parTransId="{818D4528-95D2-684B-8E39-C8E420155471}" sibTransId="{CB0399AD-CCA9-0B46-AAE6-0CF9D9EDB1CB}"/>
    <dgm:cxn modelId="{92670652-9318-4A3E-82C4-9F5B2CD252B7}" type="presOf" srcId="{6F5641B1-9837-8541-A091-567ED6A6C58E}" destId="{4FC5D0EC-96EA-480D-A97F-FEB1E472A670}" srcOrd="0" destOrd="0" presId="urn:microsoft.com/office/officeart/2018/5/layout/CenteredIconLabelDescriptionList"/>
    <dgm:cxn modelId="{1062AB74-DC23-43FF-9E58-7E2A962C6EE1}" type="presOf" srcId="{4B9822D7-1C84-5F48-92D7-A6442F9B9EAB}" destId="{E886A513-743F-4C2B-8CD8-8AC484C6CFDC}" srcOrd="0" destOrd="0" presId="urn:microsoft.com/office/officeart/2018/5/layout/CenteredIconLabelDescriptionList"/>
    <dgm:cxn modelId="{DA7BF99F-D697-466C-9E8D-D6376E0DA938}" type="presOf" srcId="{4761B27F-AAB6-7D45-9BF2-F9477253D510}" destId="{E6558EF2-743D-470B-A98A-ECD4F1F7D908}" srcOrd="0" destOrd="0" presId="urn:microsoft.com/office/officeart/2018/5/layout/CenteredIconLabelDescriptionList"/>
    <dgm:cxn modelId="{BE51A5E1-812F-4F2D-A14D-9980FB6A0B73}" type="presOf" srcId="{B632DCC1-B4B4-8541-A764-2D3878B446C5}" destId="{A083170F-9BEA-46A4-950D-FA3AE25938B6}" srcOrd="0" destOrd="0" presId="urn:microsoft.com/office/officeart/2018/5/layout/CenteredIconLabelDescriptionList"/>
    <dgm:cxn modelId="{FB2D9CE5-106B-4B92-96B1-DB00737FC714}" type="presOf" srcId="{C0044FB9-707C-7C46-8AF6-DA939F47CD27}" destId="{5ED19775-98C3-4F8B-9969-4CFD5B4DD569}" srcOrd="0" destOrd="0" presId="urn:microsoft.com/office/officeart/2018/5/layout/CenteredIconLabelDescriptionList"/>
    <dgm:cxn modelId="{60F5B9F8-BC85-44B2-9095-372855201DC7}" type="presOf" srcId="{E347AB5C-46AA-2645-AB75-55B9FE6EE3D4}" destId="{376F6AA9-E918-4CB9-BF44-31D807AE9B16}" srcOrd="0" destOrd="0" presId="urn:microsoft.com/office/officeart/2018/5/layout/CenteredIconLabelDescriptionList"/>
    <dgm:cxn modelId="{4B07F67A-9F85-4E06-A8D9-8FAA7FE6D041}" type="presParOf" srcId="{0D0271C1-7391-401C-8C3E-78D6DAB018DB}" destId="{583C790D-AEF1-4B01-B6EB-64F826E1F932}" srcOrd="0" destOrd="0" presId="urn:microsoft.com/office/officeart/2018/5/layout/CenteredIconLabelDescriptionList"/>
    <dgm:cxn modelId="{ADB7C0E2-17EC-4172-BC55-35E30D9488FD}" type="presParOf" srcId="{583C790D-AEF1-4B01-B6EB-64F826E1F932}" destId="{67CC4088-01CC-4F87-B76D-CF538113BC4C}" srcOrd="0" destOrd="0" presId="urn:microsoft.com/office/officeart/2018/5/layout/CenteredIconLabelDescriptionList"/>
    <dgm:cxn modelId="{5429EBE3-696D-469A-882B-67525EED65DA}" type="presParOf" srcId="{583C790D-AEF1-4B01-B6EB-64F826E1F932}" destId="{A0BF3CDE-E4DF-4DF5-921C-F9F5CB2E3C44}" srcOrd="1" destOrd="0" presId="urn:microsoft.com/office/officeart/2018/5/layout/CenteredIconLabelDescriptionList"/>
    <dgm:cxn modelId="{5A685147-A14C-4D5A-A044-E60F15EFB985}" type="presParOf" srcId="{583C790D-AEF1-4B01-B6EB-64F826E1F932}" destId="{E886A513-743F-4C2B-8CD8-8AC484C6CFDC}" srcOrd="2" destOrd="0" presId="urn:microsoft.com/office/officeart/2018/5/layout/CenteredIconLabelDescriptionList"/>
    <dgm:cxn modelId="{79B97E84-8AE1-49D4-9477-4D5397EFC1A5}" type="presParOf" srcId="{583C790D-AEF1-4B01-B6EB-64F826E1F932}" destId="{9A0A1EC3-56FA-4490-815C-0EC98A1917F2}" srcOrd="3" destOrd="0" presId="urn:microsoft.com/office/officeart/2018/5/layout/CenteredIconLabelDescriptionList"/>
    <dgm:cxn modelId="{33C0AC5A-2099-44DA-B845-02EA412FC87B}" type="presParOf" srcId="{583C790D-AEF1-4B01-B6EB-64F826E1F932}" destId="{1D235EF6-D282-4079-8B0A-32E339C70D7B}" srcOrd="4" destOrd="0" presId="urn:microsoft.com/office/officeart/2018/5/layout/CenteredIconLabelDescriptionList"/>
    <dgm:cxn modelId="{EB43C310-E037-45C7-A8BC-F29C12C7D852}" type="presParOf" srcId="{0D0271C1-7391-401C-8C3E-78D6DAB018DB}" destId="{5F656569-7A1C-4A8D-A870-77C6BD016DAF}" srcOrd="1" destOrd="0" presId="urn:microsoft.com/office/officeart/2018/5/layout/CenteredIconLabelDescriptionList"/>
    <dgm:cxn modelId="{0FB9E955-04FF-4482-92FD-93325D3C90E7}" type="presParOf" srcId="{0D0271C1-7391-401C-8C3E-78D6DAB018DB}" destId="{79E4BAE3-4877-42D2-8F4D-264A6C1BF552}" srcOrd="2" destOrd="0" presId="urn:microsoft.com/office/officeart/2018/5/layout/CenteredIconLabelDescriptionList"/>
    <dgm:cxn modelId="{B6C9C0C6-19C0-4594-A73B-F6C08276A5D7}" type="presParOf" srcId="{79E4BAE3-4877-42D2-8F4D-264A6C1BF552}" destId="{96E08373-1C4A-45AF-A449-D71132844477}" srcOrd="0" destOrd="0" presId="urn:microsoft.com/office/officeart/2018/5/layout/CenteredIconLabelDescriptionList"/>
    <dgm:cxn modelId="{F3B04534-E483-4582-B181-55A9979219F1}" type="presParOf" srcId="{79E4BAE3-4877-42D2-8F4D-264A6C1BF552}" destId="{09F8BB97-69B6-4B84-87CF-1507A457AC7C}" srcOrd="1" destOrd="0" presId="urn:microsoft.com/office/officeart/2018/5/layout/CenteredIconLabelDescriptionList"/>
    <dgm:cxn modelId="{2A01D66D-0304-462E-876A-613A13829C2C}" type="presParOf" srcId="{79E4BAE3-4877-42D2-8F4D-264A6C1BF552}" destId="{3685083C-FFDB-4915-B03C-67E67C96D3DD}" srcOrd="2" destOrd="0" presId="urn:microsoft.com/office/officeart/2018/5/layout/CenteredIconLabelDescriptionList"/>
    <dgm:cxn modelId="{87FB2530-4E03-4BFB-84C1-27D0B4E66D8F}" type="presParOf" srcId="{79E4BAE3-4877-42D2-8F4D-264A6C1BF552}" destId="{E191E8BA-D66F-461E-95E5-CA25538D43A8}" srcOrd="3" destOrd="0" presId="urn:microsoft.com/office/officeart/2018/5/layout/CenteredIconLabelDescriptionList"/>
    <dgm:cxn modelId="{5BAEB0D9-D010-4739-A7EC-E188FEADD500}" type="presParOf" srcId="{79E4BAE3-4877-42D2-8F4D-264A6C1BF552}" destId="{B7D0F8C0-133F-4608-8B17-B56F3B87827A}" srcOrd="4" destOrd="0" presId="urn:microsoft.com/office/officeart/2018/5/layout/CenteredIconLabelDescriptionList"/>
    <dgm:cxn modelId="{4963EE96-519D-43DD-B904-64D0E8C00016}" type="presParOf" srcId="{0D0271C1-7391-401C-8C3E-78D6DAB018DB}" destId="{84A45AC9-F34F-4F0E-807D-30EFC51FFF08}" srcOrd="3" destOrd="0" presId="urn:microsoft.com/office/officeart/2018/5/layout/CenteredIconLabelDescriptionList"/>
    <dgm:cxn modelId="{AADCD3CF-7244-4D7C-83DD-4DC41C0E0E78}" type="presParOf" srcId="{0D0271C1-7391-401C-8C3E-78D6DAB018DB}" destId="{B5B81BE2-EE72-4944-87C9-0BDFC6A61A38}" srcOrd="4" destOrd="0" presId="urn:microsoft.com/office/officeart/2018/5/layout/CenteredIconLabelDescriptionList"/>
    <dgm:cxn modelId="{5D6583B8-8AEC-46B7-9CEE-F0F48D3C4279}" type="presParOf" srcId="{B5B81BE2-EE72-4944-87C9-0BDFC6A61A38}" destId="{1E89AD99-026A-4A87-ADC3-79D3C403E84D}" srcOrd="0" destOrd="0" presId="urn:microsoft.com/office/officeart/2018/5/layout/CenteredIconLabelDescriptionList"/>
    <dgm:cxn modelId="{24104907-1EA1-4FD6-B668-9E29278EC16C}" type="presParOf" srcId="{B5B81BE2-EE72-4944-87C9-0BDFC6A61A38}" destId="{2B8BABEA-2FC4-4D2A-BF91-8FA1D462AFB3}" srcOrd="1" destOrd="0" presId="urn:microsoft.com/office/officeart/2018/5/layout/CenteredIconLabelDescriptionList"/>
    <dgm:cxn modelId="{0E91BA3E-48C8-406B-8411-0C6726FA058A}" type="presParOf" srcId="{B5B81BE2-EE72-4944-87C9-0BDFC6A61A38}" destId="{376F6AA9-E918-4CB9-BF44-31D807AE9B16}" srcOrd="2" destOrd="0" presId="urn:microsoft.com/office/officeart/2018/5/layout/CenteredIconLabelDescriptionList"/>
    <dgm:cxn modelId="{80641083-9CBD-49C2-9A69-F460457B3363}" type="presParOf" srcId="{B5B81BE2-EE72-4944-87C9-0BDFC6A61A38}" destId="{C6D5989F-1E26-4775-94BF-B9079E26344C}" srcOrd="3" destOrd="0" presId="urn:microsoft.com/office/officeart/2018/5/layout/CenteredIconLabelDescriptionList"/>
    <dgm:cxn modelId="{182005DB-DFF0-443B-B9D2-0530E742632D}" type="presParOf" srcId="{B5B81BE2-EE72-4944-87C9-0BDFC6A61A38}" destId="{E6558EF2-743D-470B-A98A-ECD4F1F7D908}" srcOrd="4" destOrd="0" presId="urn:microsoft.com/office/officeart/2018/5/layout/CenteredIconLabelDescriptionList"/>
    <dgm:cxn modelId="{65CFF5C6-3A64-45EE-B9A9-594B1AFB85A8}" type="presParOf" srcId="{0D0271C1-7391-401C-8C3E-78D6DAB018DB}" destId="{1161B3F5-1C3B-41DA-BA56-78D84E6F1D29}" srcOrd="5" destOrd="0" presId="urn:microsoft.com/office/officeart/2018/5/layout/CenteredIconLabelDescriptionList"/>
    <dgm:cxn modelId="{A21108FC-D9E0-4C39-9533-2352996906B6}" type="presParOf" srcId="{0D0271C1-7391-401C-8C3E-78D6DAB018DB}" destId="{A29DB7BE-1C62-493B-9761-EF39B96C4C24}" srcOrd="6" destOrd="0" presId="urn:microsoft.com/office/officeart/2018/5/layout/CenteredIconLabelDescriptionList"/>
    <dgm:cxn modelId="{AFD76500-C53F-40F3-BEB7-1B2171D2CD39}" type="presParOf" srcId="{A29DB7BE-1C62-493B-9761-EF39B96C4C24}" destId="{9157DA12-1B26-4C67-904E-C2C2D6178EDA}" srcOrd="0" destOrd="0" presId="urn:microsoft.com/office/officeart/2018/5/layout/CenteredIconLabelDescriptionList"/>
    <dgm:cxn modelId="{983CE8FD-489A-47DD-96FE-071F30FB811A}" type="presParOf" srcId="{A29DB7BE-1C62-493B-9761-EF39B96C4C24}" destId="{3E7DA2AB-5877-4C08-9941-B7ECBAD391F6}" srcOrd="1" destOrd="0" presId="urn:microsoft.com/office/officeart/2018/5/layout/CenteredIconLabelDescriptionList"/>
    <dgm:cxn modelId="{30DFDC57-C151-46B0-9894-64077035C014}" type="presParOf" srcId="{A29DB7BE-1C62-493B-9761-EF39B96C4C24}" destId="{A083170F-9BEA-46A4-950D-FA3AE25938B6}" srcOrd="2" destOrd="0" presId="urn:microsoft.com/office/officeart/2018/5/layout/CenteredIconLabelDescriptionList"/>
    <dgm:cxn modelId="{9BE09BB6-080D-4461-AF1C-D8C8C4133204}" type="presParOf" srcId="{A29DB7BE-1C62-493B-9761-EF39B96C4C24}" destId="{3CF12614-3D52-491C-B2A4-65D3262C3A8B}" srcOrd="3" destOrd="0" presId="urn:microsoft.com/office/officeart/2018/5/layout/CenteredIconLabelDescriptionList"/>
    <dgm:cxn modelId="{96B241FE-89A3-4A0E-9125-AECF5A34C77C}" type="presParOf" srcId="{A29DB7BE-1C62-493B-9761-EF39B96C4C24}" destId="{5ED19775-98C3-4F8B-9969-4CFD5B4DD569}" srcOrd="4" destOrd="0" presId="urn:microsoft.com/office/officeart/2018/5/layout/CenteredIconLabelDescriptionList"/>
    <dgm:cxn modelId="{61DAE5F9-E290-40C7-821A-E61B5DCFAE99}" type="presParOf" srcId="{0D0271C1-7391-401C-8C3E-78D6DAB018DB}" destId="{FACD02A0-674B-48CA-8DED-A8DDC3C38259}" srcOrd="7" destOrd="0" presId="urn:microsoft.com/office/officeart/2018/5/layout/CenteredIconLabelDescriptionList"/>
    <dgm:cxn modelId="{C9980332-98A4-4960-9735-3489CAD1B586}" type="presParOf" srcId="{0D0271C1-7391-401C-8C3E-78D6DAB018DB}" destId="{0AAB5345-978E-4F3D-AD97-5EF72360AC5A}" srcOrd="8" destOrd="0" presId="urn:microsoft.com/office/officeart/2018/5/layout/CenteredIconLabelDescriptionList"/>
    <dgm:cxn modelId="{F03B2A3A-AD6B-4E5F-A585-D79C9FC2A69C}" type="presParOf" srcId="{0AAB5345-978E-4F3D-AD97-5EF72360AC5A}" destId="{E6852A16-25DA-4EBF-B3DD-E3736AB1E81A}" srcOrd="0" destOrd="0" presId="urn:microsoft.com/office/officeart/2018/5/layout/CenteredIconLabelDescriptionList"/>
    <dgm:cxn modelId="{507019B4-AD34-4E8A-A326-B80F008C7DA4}" type="presParOf" srcId="{0AAB5345-978E-4F3D-AD97-5EF72360AC5A}" destId="{D0C65C0C-068D-4796-B876-F06C434FA5A4}" srcOrd="1" destOrd="0" presId="urn:microsoft.com/office/officeart/2018/5/layout/CenteredIconLabelDescriptionList"/>
    <dgm:cxn modelId="{D99AC48F-BBA8-48B6-B65E-2454F592917D}" type="presParOf" srcId="{0AAB5345-978E-4F3D-AD97-5EF72360AC5A}" destId="{8B867BB5-1C09-4BD4-83E4-A9BDB0303E71}" srcOrd="2" destOrd="0" presId="urn:microsoft.com/office/officeart/2018/5/layout/CenteredIconLabelDescriptionList"/>
    <dgm:cxn modelId="{075C8A6C-8750-411B-AC50-319DCDB3D9C9}" type="presParOf" srcId="{0AAB5345-978E-4F3D-AD97-5EF72360AC5A}" destId="{8C8AB180-4644-4E84-8F06-F80751EAE3C7}" srcOrd="3" destOrd="0" presId="urn:microsoft.com/office/officeart/2018/5/layout/CenteredIconLabelDescriptionList"/>
    <dgm:cxn modelId="{95EE489A-80C2-4870-BAE6-85B9FCC5D1DA}" type="presParOf" srcId="{0AAB5345-978E-4F3D-AD97-5EF72360AC5A}" destId="{4FC5D0EC-96EA-480D-A97F-FEB1E472A670}" srcOrd="4" destOrd="0" presId="urn:microsoft.com/office/officeart/2018/5/layout/CenteredIconLabelDescri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4C4350-4E20-48D4-9D31-E1977ABBE5C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E68D7CE-87F4-4D0C-A8BE-A081A300D85B}">
      <dgm:prSet/>
      <dgm:spPr/>
      <dgm:t>
        <a:bodyPr/>
        <a:lstStyle/>
        <a:p>
          <a:pPr>
            <a:lnSpc>
              <a:spcPct val="100000"/>
            </a:lnSpc>
          </a:pPr>
          <a:r>
            <a:rPr lang="en-NL"/>
            <a:t>Intelligent </a:t>
          </a:r>
          <a:r>
            <a:rPr lang="nl-NL"/>
            <a:t>c</a:t>
          </a:r>
          <a:r>
            <a:rPr lang="en-NL"/>
            <a:t>ode </a:t>
          </a:r>
          <a:r>
            <a:rPr lang="nl-NL"/>
            <a:t>c</a:t>
          </a:r>
          <a:r>
            <a:rPr lang="en-NL"/>
            <a:t>ompletion</a:t>
          </a:r>
          <a:endParaRPr lang="en-US"/>
        </a:p>
      </dgm:t>
    </dgm:pt>
    <dgm:pt modelId="{A33C56F8-72EB-418C-8777-82CFC3DA85DE}" type="parTrans" cxnId="{845DFF3C-DE43-41E3-9785-A24C0CC4FDC1}">
      <dgm:prSet/>
      <dgm:spPr/>
      <dgm:t>
        <a:bodyPr/>
        <a:lstStyle/>
        <a:p>
          <a:endParaRPr lang="en-US"/>
        </a:p>
      </dgm:t>
    </dgm:pt>
    <dgm:pt modelId="{797BB3A9-50E3-4F9B-997E-B471953A3E0D}" type="sibTrans" cxnId="{845DFF3C-DE43-41E3-9785-A24C0CC4FDC1}">
      <dgm:prSet/>
      <dgm:spPr/>
      <dgm:t>
        <a:bodyPr/>
        <a:lstStyle/>
        <a:p>
          <a:endParaRPr lang="en-US"/>
        </a:p>
      </dgm:t>
    </dgm:pt>
    <dgm:pt modelId="{293D8ECB-55CF-40FD-BBAD-FDC8BDA149D7}">
      <dgm:prSet custT="1"/>
      <dgm:spPr/>
      <dgm:t>
        <a:bodyPr/>
        <a:lstStyle/>
        <a:p>
          <a:pPr>
            <a:lnSpc>
              <a:spcPct val="100000"/>
            </a:lnSpc>
          </a:pPr>
          <a:r>
            <a:rPr lang="en-NL" sz="1400" dirty="0"/>
            <a:t>Reducing the time spen</a:t>
          </a:r>
          <a:r>
            <a:rPr lang="en-US" sz="1400" dirty="0"/>
            <a:t>t</a:t>
          </a:r>
          <a:r>
            <a:rPr lang="en-NL" sz="1400" dirty="0"/>
            <a:t> on routine typing tasks</a:t>
          </a:r>
          <a:endParaRPr lang="en-US" sz="1400" dirty="0"/>
        </a:p>
      </dgm:t>
    </dgm:pt>
    <dgm:pt modelId="{A6FA3680-380E-4358-8578-80270CF0F049}" type="parTrans" cxnId="{D2DDF14F-FDAB-411F-83D2-E3573B92517A}">
      <dgm:prSet/>
      <dgm:spPr/>
      <dgm:t>
        <a:bodyPr/>
        <a:lstStyle/>
        <a:p>
          <a:endParaRPr lang="en-US"/>
        </a:p>
      </dgm:t>
    </dgm:pt>
    <dgm:pt modelId="{14C7177D-1514-461E-80B1-257C1813A495}" type="sibTrans" cxnId="{D2DDF14F-FDAB-411F-83D2-E3573B92517A}">
      <dgm:prSet/>
      <dgm:spPr/>
      <dgm:t>
        <a:bodyPr/>
        <a:lstStyle/>
        <a:p>
          <a:endParaRPr lang="en-US"/>
        </a:p>
      </dgm:t>
    </dgm:pt>
    <dgm:pt modelId="{8FF808A4-143B-4A49-9934-B493B027CFB4}">
      <dgm:prSet/>
      <dgm:spPr/>
      <dgm:t>
        <a:bodyPr/>
        <a:lstStyle/>
        <a:p>
          <a:pPr>
            <a:lnSpc>
              <a:spcPct val="100000"/>
            </a:lnSpc>
          </a:pPr>
          <a:r>
            <a:rPr lang="en-NL"/>
            <a:t>Real-time </a:t>
          </a:r>
          <a:r>
            <a:rPr lang="nl-NL"/>
            <a:t>e</a:t>
          </a:r>
          <a:r>
            <a:rPr lang="en-NL"/>
            <a:t>rror </a:t>
          </a:r>
          <a:r>
            <a:rPr lang="nl-NL"/>
            <a:t>d</a:t>
          </a:r>
          <a:r>
            <a:rPr lang="en-NL"/>
            <a:t>etection</a:t>
          </a:r>
          <a:endParaRPr lang="en-US"/>
        </a:p>
      </dgm:t>
    </dgm:pt>
    <dgm:pt modelId="{8B53A074-882A-4DE2-BFAF-2B821642FF91}" type="parTrans" cxnId="{E39D051B-B5AF-46CA-9010-A1A1A5771716}">
      <dgm:prSet/>
      <dgm:spPr/>
      <dgm:t>
        <a:bodyPr/>
        <a:lstStyle/>
        <a:p>
          <a:endParaRPr lang="en-US"/>
        </a:p>
      </dgm:t>
    </dgm:pt>
    <dgm:pt modelId="{6DDFB9F1-CC89-44A1-9609-D69D3B411A51}" type="sibTrans" cxnId="{E39D051B-B5AF-46CA-9010-A1A1A5771716}">
      <dgm:prSet/>
      <dgm:spPr/>
      <dgm:t>
        <a:bodyPr/>
        <a:lstStyle/>
        <a:p>
          <a:endParaRPr lang="en-US"/>
        </a:p>
      </dgm:t>
    </dgm:pt>
    <dgm:pt modelId="{2005E8BB-CA9B-4060-B7C9-BB433CD8B472}">
      <dgm:prSet custT="1"/>
      <dgm:spPr/>
      <dgm:t>
        <a:bodyPr/>
        <a:lstStyle/>
        <a:p>
          <a:pPr>
            <a:lnSpc>
              <a:spcPct val="100000"/>
            </a:lnSpc>
          </a:pPr>
          <a:r>
            <a:rPr lang="en-NL" sz="1400" dirty="0"/>
            <a:t>Allows to fix issues before execution, enhancing code reliability</a:t>
          </a:r>
          <a:endParaRPr lang="en-US" sz="1400" dirty="0"/>
        </a:p>
      </dgm:t>
    </dgm:pt>
    <dgm:pt modelId="{6A759EC6-0A99-4D4C-A814-CD7C937AF4EC}" type="parTrans" cxnId="{B8685C80-2E3E-409F-BFF2-73E3E4A196C0}">
      <dgm:prSet/>
      <dgm:spPr/>
      <dgm:t>
        <a:bodyPr/>
        <a:lstStyle/>
        <a:p>
          <a:endParaRPr lang="en-US"/>
        </a:p>
      </dgm:t>
    </dgm:pt>
    <dgm:pt modelId="{5987145B-BB48-4E6E-986A-067165401CC4}" type="sibTrans" cxnId="{B8685C80-2E3E-409F-BFF2-73E3E4A196C0}">
      <dgm:prSet/>
      <dgm:spPr/>
      <dgm:t>
        <a:bodyPr/>
        <a:lstStyle/>
        <a:p>
          <a:endParaRPr lang="en-US"/>
        </a:p>
      </dgm:t>
    </dgm:pt>
    <dgm:pt modelId="{9A0F4F89-39FF-4A1D-A6E1-C74DC4167BAD}">
      <dgm:prSet/>
      <dgm:spPr/>
      <dgm:t>
        <a:bodyPr/>
        <a:lstStyle/>
        <a:p>
          <a:pPr>
            <a:lnSpc>
              <a:spcPct val="100000"/>
            </a:lnSpc>
          </a:pPr>
          <a:r>
            <a:rPr lang="en-NL"/>
            <a:t>Code </a:t>
          </a:r>
          <a:r>
            <a:rPr lang="nl-NL"/>
            <a:t>r</a:t>
          </a:r>
          <a:r>
            <a:rPr lang="en-NL"/>
            <a:t>efactoring </a:t>
          </a:r>
          <a:r>
            <a:rPr lang="nl-NL"/>
            <a:t>s</a:t>
          </a:r>
          <a:r>
            <a:rPr lang="en-NL"/>
            <a:t>uggestions</a:t>
          </a:r>
          <a:endParaRPr lang="en-US"/>
        </a:p>
      </dgm:t>
    </dgm:pt>
    <dgm:pt modelId="{715A3B60-0A2D-48C4-9588-8F3A944F99EB}" type="parTrans" cxnId="{0F129354-7987-465B-A810-E535C3249260}">
      <dgm:prSet/>
      <dgm:spPr/>
      <dgm:t>
        <a:bodyPr/>
        <a:lstStyle/>
        <a:p>
          <a:endParaRPr lang="en-US"/>
        </a:p>
      </dgm:t>
    </dgm:pt>
    <dgm:pt modelId="{EADC1BA3-C2E4-4EC3-9FDC-E4B61844557F}" type="sibTrans" cxnId="{0F129354-7987-465B-A810-E535C3249260}">
      <dgm:prSet/>
      <dgm:spPr/>
      <dgm:t>
        <a:bodyPr/>
        <a:lstStyle/>
        <a:p>
          <a:endParaRPr lang="en-US"/>
        </a:p>
      </dgm:t>
    </dgm:pt>
    <dgm:pt modelId="{3C2512B8-1F3C-41B5-85C6-CA5F1F0C5C0A}">
      <dgm:prSet custT="1"/>
      <dgm:spPr/>
      <dgm:t>
        <a:bodyPr/>
        <a:lstStyle/>
        <a:p>
          <a:pPr>
            <a:lnSpc>
              <a:spcPct val="100000"/>
            </a:lnSpc>
          </a:pPr>
          <a:r>
            <a:rPr lang="en-NL" sz="1400" dirty="0"/>
            <a:t>Analyze existing code and propose optimizations</a:t>
          </a:r>
          <a:endParaRPr lang="en-US" sz="1400" dirty="0"/>
        </a:p>
      </dgm:t>
    </dgm:pt>
    <dgm:pt modelId="{68C54F86-1094-4A24-8208-260058991372}" type="parTrans" cxnId="{8AA7DA1E-992C-4E28-9574-D222AE099510}">
      <dgm:prSet/>
      <dgm:spPr/>
      <dgm:t>
        <a:bodyPr/>
        <a:lstStyle/>
        <a:p>
          <a:endParaRPr lang="en-US"/>
        </a:p>
      </dgm:t>
    </dgm:pt>
    <dgm:pt modelId="{CEFCBA6C-04DA-4F85-9E95-AACA4FBBA58F}" type="sibTrans" cxnId="{8AA7DA1E-992C-4E28-9574-D222AE099510}">
      <dgm:prSet/>
      <dgm:spPr/>
      <dgm:t>
        <a:bodyPr/>
        <a:lstStyle/>
        <a:p>
          <a:endParaRPr lang="en-US"/>
        </a:p>
      </dgm:t>
    </dgm:pt>
    <dgm:pt modelId="{A5E7FD1B-A9BD-414A-8099-A73D2595F70E}">
      <dgm:prSet/>
      <dgm:spPr/>
      <dgm:t>
        <a:bodyPr/>
        <a:lstStyle/>
        <a:p>
          <a:pPr>
            <a:lnSpc>
              <a:spcPct val="100000"/>
            </a:lnSpc>
          </a:pPr>
          <a:r>
            <a:rPr lang="en-US"/>
            <a:t>Automated documentation generation</a:t>
          </a:r>
        </a:p>
      </dgm:t>
    </dgm:pt>
    <dgm:pt modelId="{F4CF7A36-B342-4F86-9624-E2246CDB50FF}" type="parTrans" cxnId="{F982FBDC-48F8-4D4D-9EC3-25B182245902}">
      <dgm:prSet/>
      <dgm:spPr/>
      <dgm:t>
        <a:bodyPr/>
        <a:lstStyle/>
        <a:p>
          <a:endParaRPr lang="en-US"/>
        </a:p>
      </dgm:t>
    </dgm:pt>
    <dgm:pt modelId="{96E6F19F-995F-489C-B737-31F20FA59AE0}" type="sibTrans" cxnId="{F982FBDC-48F8-4D4D-9EC3-25B182245902}">
      <dgm:prSet/>
      <dgm:spPr/>
      <dgm:t>
        <a:bodyPr/>
        <a:lstStyle/>
        <a:p>
          <a:endParaRPr lang="en-US"/>
        </a:p>
      </dgm:t>
    </dgm:pt>
    <dgm:pt modelId="{3360E4EE-16E6-4650-A833-21C0D922E484}">
      <dgm:prSet custT="1"/>
      <dgm:spPr/>
      <dgm:t>
        <a:bodyPr/>
        <a:lstStyle/>
        <a:p>
          <a:pPr>
            <a:lnSpc>
              <a:spcPct val="100000"/>
            </a:lnSpc>
          </a:pPr>
          <a:r>
            <a:rPr lang="en-US" sz="1400" dirty="0"/>
            <a:t>Can generate documentation snippets based on the code, reducing manual effort </a:t>
          </a:r>
        </a:p>
      </dgm:t>
    </dgm:pt>
    <dgm:pt modelId="{FC1A0AA8-F295-4B5D-93F0-DA512A8C4C26}" type="parTrans" cxnId="{C75AB94E-C390-470D-9BE7-19D17C5556C6}">
      <dgm:prSet/>
      <dgm:spPr/>
      <dgm:t>
        <a:bodyPr/>
        <a:lstStyle/>
        <a:p>
          <a:endParaRPr lang="en-US"/>
        </a:p>
      </dgm:t>
    </dgm:pt>
    <dgm:pt modelId="{9BD86D60-F01D-4199-8F3D-205279E81ACF}" type="sibTrans" cxnId="{C75AB94E-C390-470D-9BE7-19D17C5556C6}">
      <dgm:prSet/>
      <dgm:spPr/>
      <dgm:t>
        <a:bodyPr/>
        <a:lstStyle/>
        <a:p>
          <a:endParaRPr lang="en-US"/>
        </a:p>
      </dgm:t>
    </dgm:pt>
    <dgm:pt modelId="{71062276-BFBC-4CE3-9A3E-8DA68F2E660D}">
      <dgm:prSet/>
      <dgm:spPr/>
      <dgm:t>
        <a:bodyPr/>
        <a:lstStyle/>
        <a:p>
          <a:pPr>
            <a:lnSpc>
              <a:spcPct val="100000"/>
            </a:lnSpc>
          </a:pPr>
          <a:r>
            <a:rPr lang="nl-NL"/>
            <a:t>Code and  error explanation</a:t>
          </a:r>
          <a:endParaRPr lang="en-US"/>
        </a:p>
      </dgm:t>
    </dgm:pt>
    <dgm:pt modelId="{B66DF18A-591E-43CB-A5FC-40F35A694DFB}" type="parTrans" cxnId="{9AB63F89-2FBA-497A-A71F-12FDC6AB6CAA}">
      <dgm:prSet/>
      <dgm:spPr/>
      <dgm:t>
        <a:bodyPr/>
        <a:lstStyle/>
        <a:p>
          <a:endParaRPr lang="en-US"/>
        </a:p>
      </dgm:t>
    </dgm:pt>
    <dgm:pt modelId="{6E0F3593-162C-410F-B5C6-D10E5A1E9E21}" type="sibTrans" cxnId="{9AB63F89-2FBA-497A-A71F-12FDC6AB6CAA}">
      <dgm:prSet/>
      <dgm:spPr/>
      <dgm:t>
        <a:bodyPr/>
        <a:lstStyle/>
        <a:p>
          <a:endParaRPr lang="en-US"/>
        </a:p>
      </dgm:t>
    </dgm:pt>
    <dgm:pt modelId="{A74E4CEA-3A41-44FC-B081-71515EFE58A9}">
      <dgm:prSet/>
      <dgm:spPr/>
      <dgm:t>
        <a:bodyPr/>
        <a:lstStyle/>
        <a:p>
          <a:pPr>
            <a:lnSpc>
              <a:spcPct val="100000"/>
            </a:lnSpc>
          </a:pPr>
          <a:r>
            <a:rPr lang="en-US"/>
            <a:t>Collaboration enhancement</a:t>
          </a:r>
        </a:p>
      </dgm:t>
    </dgm:pt>
    <dgm:pt modelId="{D0A52983-B4BF-4012-962A-ADC2355DC7C9}" type="parTrans" cxnId="{E8A4857B-3932-48AE-836B-B3782143828A}">
      <dgm:prSet/>
      <dgm:spPr/>
      <dgm:t>
        <a:bodyPr/>
        <a:lstStyle/>
        <a:p>
          <a:endParaRPr lang="en-US"/>
        </a:p>
      </dgm:t>
    </dgm:pt>
    <dgm:pt modelId="{08BFC1CC-5835-4D68-B749-FF73C057F45E}" type="sibTrans" cxnId="{E8A4857B-3932-48AE-836B-B3782143828A}">
      <dgm:prSet/>
      <dgm:spPr/>
      <dgm:t>
        <a:bodyPr/>
        <a:lstStyle/>
        <a:p>
          <a:endParaRPr lang="en-US"/>
        </a:p>
      </dgm:t>
    </dgm:pt>
    <dgm:pt modelId="{6F2DD2DC-A470-414F-8832-167E58391B0F}">
      <dgm:prSet custT="1"/>
      <dgm:spPr/>
      <dgm:t>
        <a:bodyPr/>
        <a:lstStyle/>
        <a:p>
          <a:pPr>
            <a:lnSpc>
              <a:spcPct val="100000"/>
            </a:lnSpc>
          </a:pPr>
          <a:r>
            <a:rPr lang="en-US" sz="1400" dirty="0"/>
            <a:t>Version control integration and shared code analysis promote teamwork</a:t>
          </a:r>
        </a:p>
      </dgm:t>
    </dgm:pt>
    <dgm:pt modelId="{EFDEBC6A-2504-452B-AA99-6F347F07AB67}" type="parTrans" cxnId="{BE333EE5-84CB-4DE9-BE18-BF9B170C204C}">
      <dgm:prSet/>
      <dgm:spPr/>
      <dgm:t>
        <a:bodyPr/>
        <a:lstStyle/>
        <a:p>
          <a:endParaRPr lang="en-US"/>
        </a:p>
      </dgm:t>
    </dgm:pt>
    <dgm:pt modelId="{D7CFE8D7-5BD0-4544-9741-C9A64601DD1D}" type="sibTrans" cxnId="{BE333EE5-84CB-4DE9-BE18-BF9B170C204C}">
      <dgm:prSet/>
      <dgm:spPr/>
      <dgm:t>
        <a:bodyPr/>
        <a:lstStyle/>
        <a:p>
          <a:endParaRPr lang="en-US"/>
        </a:p>
      </dgm:t>
    </dgm:pt>
    <dgm:pt modelId="{3D04D131-F4D0-488F-897F-80FA08050156}">
      <dgm:prSet custT="1"/>
      <dgm:spPr/>
      <dgm:t>
        <a:bodyPr/>
        <a:lstStyle/>
        <a:p>
          <a:pPr>
            <a:lnSpc>
              <a:spcPct val="100000"/>
            </a:lnSpc>
          </a:pPr>
          <a:r>
            <a:rPr lang="nl-NL" sz="1400" dirty="0"/>
            <a:t>Can </a:t>
          </a:r>
          <a:r>
            <a:rPr lang="nl-NL" sz="1400" dirty="0" err="1"/>
            <a:t>explain</a:t>
          </a:r>
          <a:r>
            <a:rPr lang="nl-NL" sz="1400" dirty="0"/>
            <a:t> code </a:t>
          </a:r>
          <a:r>
            <a:rPr lang="nl-NL" sz="1400" dirty="0" err="1"/>
            <a:t>functions</a:t>
          </a:r>
          <a:r>
            <a:rPr lang="nl-NL" sz="1400" dirty="0"/>
            <a:t> or </a:t>
          </a:r>
          <a:r>
            <a:rPr lang="nl-NL" sz="1400" dirty="0" err="1"/>
            <a:t>errors</a:t>
          </a:r>
          <a:r>
            <a:rPr lang="nl-NL" sz="1400" dirty="0"/>
            <a:t> in code </a:t>
          </a:r>
          <a:r>
            <a:rPr lang="nl-NL" sz="1400" dirty="0" err="1"/>
            <a:t>and</a:t>
          </a:r>
          <a:r>
            <a:rPr lang="nl-NL" sz="1400" dirty="0"/>
            <a:t> help fix </a:t>
          </a:r>
          <a:r>
            <a:rPr lang="nl-NL" sz="1400" dirty="0" err="1"/>
            <a:t>them</a:t>
          </a:r>
          <a:endParaRPr lang="en-US" sz="1400" dirty="0"/>
        </a:p>
      </dgm:t>
    </dgm:pt>
    <dgm:pt modelId="{D8678A23-4FEC-420D-9B65-0AB00C783958}" type="parTrans" cxnId="{A666FF6E-C102-491D-A0F6-EE2DF7E84E4F}">
      <dgm:prSet/>
      <dgm:spPr/>
      <dgm:t>
        <a:bodyPr/>
        <a:lstStyle/>
        <a:p>
          <a:endParaRPr lang="en-US"/>
        </a:p>
      </dgm:t>
    </dgm:pt>
    <dgm:pt modelId="{820C6305-5E21-4130-B1AA-67B301D7EC55}" type="sibTrans" cxnId="{A666FF6E-C102-491D-A0F6-EE2DF7E84E4F}">
      <dgm:prSet/>
      <dgm:spPr/>
      <dgm:t>
        <a:bodyPr/>
        <a:lstStyle/>
        <a:p>
          <a:endParaRPr lang="en-US"/>
        </a:p>
      </dgm:t>
    </dgm:pt>
    <dgm:pt modelId="{B667C34E-812D-4A86-AB61-86A33315015E}" type="pres">
      <dgm:prSet presAssocID="{464C4350-4E20-48D4-9D31-E1977ABBE5CC}" presName="root" presStyleCnt="0">
        <dgm:presLayoutVars>
          <dgm:dir/>
          <dgm:resizeHandles val="exact"/>
        </dgm:presLayoutVars>
      </dgm:prSet>
      <dgm:spPr/>
    </dgm:pt>
    <dgm:pt modelId="{E606D4E8-B239-4E4D-9471-8E98942A8D3D}" type="pres">
      <dgm:prSet presAssocID="{7E68D7CE-87F4-4D0C-A8BE-A081A300D85B}" presName="compNode" presStyleCnt="0"/>
      <dgm:spPr/>
    </dgm:pt>
    <dgm:pt modelId="{ACF63DCF-6852-464B-9088-A9858C2A4979}" type="pres">
      <dgm:prSet presAssocID="{7E68D7CE-87F4-4D0C-A8BE-A081A300D85B}" presName="bgRect" presStyleLbl="bgShp" presStyleIdx="0" presStyleCnt="6" custLinFactNeighborX="-5782" custLinFactNeighborY="8085"/>
      <dgm:spPr/>
    </dgm:pt>
    <dgm:pt modelId="{2FA47317-7EAB-4CF6-A747-32E00E423C84}" type="pres">
      <dgm:prSet presAssocID="{7E68D7CE-87F4-4D0C-A8BE-A081A300D85B}" presName="iconRect" presStyleLbl="node1" presStyleIdx="0" presStyleCnt="6"/>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topwatch"/>
        </a:ext>
      </dgm:extLst>
    </dgm:pt>
    <dgm:pt modelId="{91AE28FD-F07A-49F8-B6FF-C4F6B73C60AD}" type="pres">
      <dgm:prSet presAssocID="{7E68D7CE-87F4-4D0C-A8BE-A081A300D85B}" presName="spaceRect" presStyleCnt="0"/>
      <dgm:spPr/>
    </dgm:pt>
    <dgm:pt modelId="{711C08E9-D2B3-4B52-BBE3-3B7D6CF84F89}" type="pres">
      <dgm:prSet presAssocID="{7E68D7CE-87F4-4D0C-A8BE-A081A300D85B}" presName="parTx" presStyleLbl="revTx" presStyleIdx="0" presStyleCnt="12">
        <dgm:presLayoutVars>
          <dgm:chMax val="0"/>
          <dgm:chPref val="0"/>
        </dgm:presLayoutVars>
      </dgm:prSet>
      <dgm:spPr/>
    </dgm:pt>
    <dgm:pt modelId="{27DDA639-7784-4C66-BB66-A9F6D0BAD724}" type="pres">
      <dgm:prSet presAssocID="{7E68D7CE-87F4-4D0C-A8BE-A081A300D85B}" presName="desTx" presStyleLbl="revTx" presStyleIdx="1" presStyleCnt="12">
        <dgm:presLayoutVars/>
      </dgm:prSet>
      <dgm:spPr/>
    </dgm:pt>
    <dgm:pt modelId="{03CF57E6-4889-4634-9DCD-05D9CB188139}" type="pres">
      <dgm:prSet presAssocID="{797BB3A9-50E3-4F9B-997E-B471953A3E0D}" presName="sibTrans" presStyleCnt="0"/>
      <dgm:spPr/>
    </dgm:pt>
    <dgm:pt modelId="{CCB594D8-B400-4600-A279-A5B84E1364AB}" type="pres">
      <dgm:prSet presAssocID="{8FF808A4-143B-4A49-9934-B493B027CFB4}" presName="compNode" presStyleCnt="0"/>
      <dgm:spPr/>
    </dgm:pt>
    <dgm:pt modelId="{F83B2D07-0C62-4CBA-B5C1-8E6A2B39FD0C}" type="pres">
      <dgm:prSet presAssocID="{8FF808A4-143B-4A49-9934-B493B027CFB4}" presName="bgRect" presStyleLbl="bgShp" presStyleIdx="1" presStyleCnt="6"/>
      <dgm:spPr/>
    </dgm:pt>
    <dgm:pt modelId="{B552A950-70FB-4613-AB56-A04D974273CC}" type="pres">
      <dgm:prSet presAssocID="{8FF808A4-143B-4A49-9934-B493B027CFB4}" presName="iconRect" presStyleLbl="node1" presStyleIdx="1" presStyleCnt="6"/>
      <dgm:spPr>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Gears"/>
        </a:ext>
      </dgm:extLst>
    </dgm:pt>
    <dgm:pt modelId="{32C8C460-56F8-4F82-B1B8-76A9F48C1E0B}" type="pres">
      <dgm:prSet presAssocID="{8FF808A4-143B-4A49-9934-B493B027CFB4}" presName="spaceRect" presStyleCnt="0"/>
      <dgm:spPr/>
    </dgm:pt>
    <dgm:pt modelId="{36389C70-ACF7-41DA-A6F8-A4AE71FFE68D}" type="pres">
      <dgm:prSet presAssocID="{8FF808A4-143B-4A49-9934-B493B027CFB4}" presName="parTx" presStyleLbl="revTx" presStyleIdx="2" presStyleCnt="12">
        <dgm:presLayoutVars>
          <dgm:chMax val="0"/>
          <dgm:chPref val="0"/>
        </dgm:presLayoutVars>
      </dgm:prSet>
      <dgm:spPr/>
    </dgm:pt>
    <dgm:pt modelId="{2D846C39-3016-4E50-B989-4371DAA8DF00}" type="pres">
      <dgm:prSet presAssocID="{8FF808A4-143B-4A49-9934-B493B027CFB4}" presName="desTx" presStyleLbl="revTx" presStyleIdx="3" presStyleCnt="12">
        <dgm:presLayoutVars/>
      </dgm:prSet>
      <dgm:spPr/>
    </dgm:pt>
    <dgm:pt modelId="{5582B728-3974-4B1D-A4F3-70816B4178C2}" type="pres">
      <dgm:prSet presAssocID="{6DDFB9F1-CC89-44A1-9609-D69D3B411A51}" presName="sibTrans" presStyleCnt="0"/>
      <dgm:spPr/>
    </dgm:pt>
    <dgm:pt modelId="{039FC941-DD8C-465D-A53E-5FDD36F6C833}" type="pres">
      <dgm:prSet presAssocID="{9A0F4F89-39FF-4A1D-A6E1-C74DC4167BAD}" presName="compNode" presStyleCnt="0"/>
      <dgm:spPr/>
    </dgm:pt>
    <dgm:pt modelId="{0AA623F0-0679-4692-8558-93A5B332A333}" type="pres">
      <dgm:prSet presAssocID="{9A0F4F89-39FF-4A1D-A6E1-C74DC4167BAD}" presName="bgRect" presStyleLbl="bgShp" presStyleIdx="2" presStyleCnt="6"/>
      <dgm:spPr/>
    </dgm:pt>
    <dgm:pt modelId="{06375EDF-EFF7-4980-9518-D75A06F53A09}" type="pres">
      <dgm:prSet presAssocID="{9A0F4F89-39FF-4A1D-A6E1-C74DC4167BAD}" presName="iconRect" presStyleLbl="node1" presStyleIdx="2" presStyleCnt="6"/>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Head with Gears"/>
        </a:ext>
      </dgm:extLst>
    </dgm:pt>
    <dgm:pt modelId="{D71E0631-F45E-4C1C-9C93-5CADFE6F4D8C}" type="pres">
      <dgm:prSet presAssocID="{9A0F4F89-39FF-4A1D-A6E1-C74DC4167BAD}" presName="spaceRect" presStyleCnt="0"/>
      <dgm:spPr/>
    </dgm:pt>
    <dgm:pt modelId="{6A6DF327-156F-467B-8196-27E608877B65}" type="pres">
      <dgm:prSet presAssocID="{9A0F4F89-39FF-4A1D-A6E1-C74DC4167BAD}" presName="parTx" presStyleLbl="revTx" presStyleIdx="4" presStyleCnt="12">
        <dgm:presLayoutVars>
          <dgm:chMax val="0"/>
          <dgm:chPref val="0"/>
        </dgm:presLayoutVars>
      </dgm:prSet>
      <dgm:spPr/>
    </dgm:pt>
    <dgm:pt modelId="{DA109009-E9B3-4405-9084-6C15A5FEBA54}" type="pres">
      <dgm:prSet presAssocID="{9A0F4F89-39FF-4A1D-A6E1-C74DC4167BAD}" presName="desTx" presStyleLbl="revTx" presStyleIdx="5" presStyleCnt="12">
        <dgm:presLayoutVars/>
      </dgm:prSet>
      <dgm:spPr/>
    </dgm:pt>
    <dgm:pt modelId="{CBA46250-6540-41FF-B6D7-8D9BACFDA721}" type="pres">
      <dgm:prSet presAssocID="{EADC1BA3-C2E4-4EC3-9FDC-E4B61844557F}" presName="sibTrans" presStyleCnt="0"/>
      <dgm:spPr/>
    </dgm:pt>
    <dgm:pt modelId="{E6631A43-441B-4261-A4C8-CAAEA4C0870F}" type="pres">
      <dgm:prSet presAssocID="{A5E7FD1B-A9BD-414A-8099-A73D2595F70E}" presName="compNode" presStyleCnt="0"/>
      <dgm:spPr/>
    </dgm:pt>
    <dgm:pt modelId="{F755B5AE-C23F-4C80-A1BE-3B7DBAB2D330}" type="pres">
      <dgm:prSet presAssocID="{A5E7FD1B-A9BD-414A-8099-A73D2595F70E}" presName="bgRect" presStyleLbl="bgShp" presStyleIdx="3" presStyleCnt="6"/>
      <dgm:spPr/>
    </dgm:pt>
    <dgm:pt modelId="{64410E16-FF30-45FC-B8EF-5A960C9753FD}" type="pres">
      <dgm:prSet presAssocID="{A5E7FD1B-A9BD-414A-8099-A73D2595F70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cument"/>
        </a:ext>
      </dgm:extLst>
    </dgm:pt>
    <dgm:pt modelId="{9EAC72E0-4A7E-488A-83F2-D6FB6C37A4D8}" type="pres">
      <dgm:prSet presAssocID="{A5E7FD1B-A9BD-414A-8099-A73D2595F70E}" presName="spaceRect" presStyleCnt="0"/>
      <dgm:spPr/>
    </dgm:pt>
    <dgm:pt modelId="{5F0B069C-61C9-4490-9CDB-74FA3481605D}" type="pres">
      <dgm:prSet presAssocID="{A5E7FD1B-A9BD-414A-8099-A73D2595F70E}" presName="parTx" presStyleLbl="revTx" presStyleIdx="6" presStyleCnt="12">
        <dgm:presLayoutVars>
          <dgm:chMax val="0"/>
          <dgm:chPref val="0"/>
        </dgm:presLayoutVars>
      </dgm:prSet>
      <dgm:spPr/>
    </dgm:pt>
    <dgm:pt modelId="{4BD93527-3229-4CF7-92DF-B924EB712B6F}" type="pres">
      <dgm:prSet presAssocID="{A5E7FD1B-A9BD-414A-8099-A73D2595F70E}" presName="desTx" presStyleLbl="revTx" presStyleIdx="7" presStyleCnt="12">
        <dgm:presLayoutVars/>
      </dgm:prSet>
      <dgm:spPr/>
    </dgm:pt>
    <dgm:pt modelId="{E9E36083-311A-4F33-9539-6C276AA7D74C}" type="pres">
      <dgm:prSet presAssocID="{96E6F19F-995F-489C-B737-31F20FA59AE0}" presName="sibTrans" presStyleCnt="0"/>
      <dgm:spPr/>
    </dgm:pt>
    <dgm:pt modelId="{DA0D60CA-B005-48C7-AC65-8D55E6AAB2AD}" type="pres">
      <dgm:prSet presAssocID="{71062276-BFBC-4CE3-9A3E-8DA68F2E660D}" presName="compNode" presStyleCnt="0"/>
      <dgm:spPr/>
    </dgm:pt>
    <dgm:pt modelId="{CF35164A-0472-4688-9720-51CCC1F20FEA}" type="pres">
      <dgm:prSet presAssocID="{71062276-BFBC-4CE3-9A3E-8DA68F2E660D}" presName="bgRect" presStyleLbl="bgShp" presStyleIdx="4" presStyleCnt="6"/>
      <dgm:spPr/>
    </dgm:pt>
    <dgm:pt modelId="{B7726DB3-C64E-4167-89B6-73D860820AE8}" type="pres">
      <dgm:prSet presAssocID="{71062276-BFBC-4CE3-9A3E-8DA68F2E660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ckmark"/>
        </a:ext>
      </dgm:extLst>
    </dgm:pt>
    <dgm:pt modelId="{0A7158A6-F55F-4357-89E7-EAA86393EB89}" type="pres">
      <dgm:prSet presAssocID="{71062276-BFBC-4CE3-9A3E-8DA68F2E660D}" presName="spaceRect" presStyleCnt="0"/>
      <dgm:spPr/>
    </dgm:pt>
    <dgm:pt modelId="{CB4051C6-D6A6-4BE5-BB6A-9BE39CA39B60}" type="pres">
      <dgm:prSet presAssocID="{71062276-BFBC-4CE3-9A3E-8DA68F2E660D}" presName="parTx" presStyleLbl="revTx" presStyleIdx="8" presStyleCnt="12">
        <dgm:presLayoutVars>
          <dgm:chMax val="0"/>
          <dgm:chPref val="0"/>
        </dgm:presLayoutVars>
      </dgm:prSet>
      <dgm:spPr/>
    </dgm:pt>
    <dgm:pt modelId="{FBB8BB48-B4B7-4548-8025-DBCF0F025849}" type="pres">
      <dgm:prSet presAssocID="{71062276-BFBC-4CE3-9A3E-8DA68F2E660D}" presName="desTx" presStyleLbl="revTx" presStyleIdx="9" presStyleCnt="12">
        <dgm:presLayoutVars/>
      </dgm:prSet>
      <dgm:spPr/>
    </dgm:pt>
    <dgm:pt modelId="{33552761-A6D6-45E6-BB1D-7BA54BB1FEBE}" type="pres">
      <dgm:prSet presAssocID="{6E0F3593-162C-410F-B5C6-D10E5A1E9E21}" presName="sibTrans" presStyleCnt="0"/>
      <dgm:spPr/>
    </dgm:pt>
    <dgm:pt modelId="{968B6F2F-E60B-4124-9C4E-B6089AB7EFDC}" type="pres">
      <dgm:prSet presAssocID="{A74E4CEA-3A41-44FC-B081-71515EFE58A9}" presName="compNode" presStyleCnt="0"/>
      <dgm:spPr/>
    </dgm:pt>
    <dgm:pt modelId="{78E25AA1-6497-49EF-A78B-698FAEA19613}" type="pres">
      <dgm:prSet presAssocID="{A74E4CEA-3A41-44FC-B081-71515EFE58A9}" presName="bgRect" presStyleLbl="bgShp" presStyleIdx="5" presStyleCnt="6"/>
      <dgm:spPr/>
    </dgm:pt>
    <dgm:pt modelId="{E10DC889-DF66-43C8-A1A4-7DD9DBAF55B1}" type="pres">
      <dgm:prSet presAssocID="{A74E4CEA-3A41-44FC-B081-71515EFE58A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Handshake"/>
        </a:ext>
      </dgm:extLst>
    </dgm:pt>
    <dgm:pt modelId="{4CEB0B34-E392-431A-8AD5-52A4DF85F199}" type="pres">
      <dgm:prSet presAssocID="{A74E4CEA-3A41-44FC-B081-71515EFE58A9}" presName="spaceRect" presStyleCnt="0"/>
      <dgm:spPr/>
    </dgm:pt>
    <dgm:pt modelId="{2C409872-03AF-42F7-84A3-EC239F1A83F2}" type="pres">
      <dgm:prSet presAssocID="{A74E4CEA-3A41-44FC-B081-71515EFE58A9}" presName="parTx" presStyleLbl="revTx" presStyleIdx="10" presStyleCnt="12">
        <dgm:presLayoutVars>
          <dgm:chMax val="0"/>
          <dgm:chPref val="0"/>
        </dgm:presLayoutVars>
      </dgm:prSet>
      <dgm:spPr/>
    </dgm:pt>
    <dgm:pt modelId="{A3FFAD51-EE42-43EE-9240-61A631CCB28A}" type="pres">
      <dgm:prSet presAssocID="{A74E4CEA-3A41-44FC-B081-71515EFE58A9}" presName="desTx" presStyleLbl="revTx" presStyleIdx="11" presStyleCnt="12">
        <dgm:presLayoutVars/>
      </dgm:prSet>
      <dgm:spPr/>
    </dgm:pt>
  </dgm:ptLst>
  <dgm:cxnLst>
    <dgm:cxn modelId="{E39D051B-B5AF-46CA-9010-A1A1A5771716}" srcId="{464C4350-4E20-48D4-9D31-E1977ABBE5CC}" destId="{8FF808A4-143B-4A49-9934-B493B027CFB4}" srcOrd="1" destOrd="0" parTransId="{8B53A074-882A-4DE2-BFAF-2B821642FF91}" sibTransId="{6DDFB9F1-CC89-44A1-9609-D69D3B411A51}"/>
    <dgm:cxn modelId="{8AA7DA1E-992C-4E28-9574-D222AE099510}" srcId="{9A0F4F89-39FF-4A1D-A6E1-C74DC4167BAD}" destId="{3C2512B8-1F3C-41B5-85C6-CA5F1F0C5C0A}" srcOrd="0" destOrd="0" parTransId="{68C54F86-1094-4A24-8208-260058991372}" sibTransId="{CEFCBA6C-04DA-4F85-9E95-AACA4FBBA58F}"/>
    <dgm:cxn modelId="{82F2F926-E323-44EC-8D56-B0C7F630E91C}" type="presOf" srcId="{8FF808A4-143B-4A49-9934-B493B027CFB4}" destId="{36389C70-ACF7-41DA-A6F8-A4AE71FFE68D}" srcOrd="0" destOrd="0" presId="urn:microsoft.com/office/officeart/2018/2/layout/IconVerticalSolidList"/>
    <dgm:cxn modelId="{845DFF3C-DE43-41E3-9785-A24C0CC4FDC1}" srcId="{464C4350-4E20-48D4-9D31-E1977ABBE5CC}" destId="{7E68D7CE-87F4-4D0C-A8BE-A081A300D85B}" srcOrd="0" destOrd="0" parTransId="{A33C56F8-72EB-418C-8777-82CFC3DA85DE}" sibTransId="{797BB3A9-50E3-4F9B-997E-B471953A3E0D}"/>
    <dgm:cxn modelId="{EB789342-090C-4069-80A8-1794D8DDF3FE}" type="presOf" srcId="{A5E7FD1B-A9BD-414A-8099-A73D2595F70E}" destId="{5F0B069C-61C9-4490-9CDB-74FA3481605D}" srcOrd="0" destOrd="0" presId="urn:microsoft.com/office/officeart/2018/2/layout/IconVerticalSolidList"/>
    <dgm:cxn modelId="{F29EE04C-2473-4F66-9036-7B4968F67DD4}" type="presOf" srcId="{A74E4CEA-3A41-44FC-B081-71515EFE58A9}" destId="{2C409872-03AF-42F7-84A3-EC239F1A83F2}" srcOrd="0" destOrd="0" presId="urn:microsoft.com/office/officeart/2018/2/layout/IconVerticalSolidList"/>
    <dgm:cxn modelId="{C75AB94E-C390-470D-9BE7-19D17C5556C6}" srcId="{A5E7FD1B-A9BD-414A-8099-A73D2595F70E}" destId="{3360E4EE-16E6-4650-A833-21C0D922E484}" srcOrd="0" destOrd="0" parTransId="{FC1A0AA8-F295-4B5D-93F0-DA512A8C4C26}" sibTransId="{9BD86D60-F01D-4199-8F3D-205279E81ACF}"/>
    <dgm:cxn modelId="{A666FF6E-C102-491D-A0F6-EE2DF7E84E4F}" srcId="{71062276-BFBC-4CE3-9A3E-8DA68F2E660D}" destId="{3D04D131-F4D0-488F-897F-80FA08050156}" srcOrd="0" destOrd="0" parTransId="{D8678A23-4FEC-420D-9B65-0AB00C783958}" sibTransId="{820C6305-5E21-4130-B1AA-67B301D7EC55}"/>
    <dgm:cxn modelId="{D2DDF14F-FDAB-411F-83D2-E3573B92517A}" srcId="{7E68D7CE-87F4-4D0C-A8BE-A081A300D85B}" destId="{293D8ECB-55CF-40FD-BBAD-FDC8BDA149D7}" srcOrd="0" destOrd="0" parTransId="{A6FA3680-380E-4358-8578-80270CF0F049}" sibTransId="{14C7177D-1514-461E-80B1-257C1813A495}"/>
    <dgm:cxn modelId="{92EF4574-BD11-48A0-8FF1-833689ADBA27}" type="presOf" srcId="{3D04D131-F4D0-488F-897F-80FA08050156}" destId="{FBB8BB48-B4B7-4548-8025-DBCF0F025849}" srcOrd="0" destOrd="0" presId="urn:microsoft.com/office/officeart/2018/2/layout/IconVerticalSolidList"/>
    <dgm:cxn modelId="{0F129354-7987-465B-A810-E535C3249260}" srcId="{464C4350-4E20-48D4-9D31-E1977ABBE5CC}" destId="{9A0F4F89-39FF-4A1D-A6E1-C74DC4167BAD}" srcOrd="2" destOrd="0" parTransId="{715A3B60-0A2D-48C4-9588-8F3A944F99EB}" sibTransId="{EADC1BA3-C2E4-4EC3-9FDC-E4B61844557F}"/>
    <dgm:cxn modelId="{BD96A579-4E47-41D9-BE0A-A31FDE8125C2}" type="presOf" srcId="{71062276-BFBC-4CE3-9A3E-8DA68F2E660D}" destId="{CB4051C6-D6A6-4BE5-BB6A-9BE39CA39B60}" srcOrd="0" destOrd="0" presId="urn:microsoft.com/office/officeart/2018/2/layout/IconVerticalSolidList"/>
    <dgm:cxn modelId="{E8A4857B-3932-48AE-836B-B3782143828A}" srcId="{464C4350-4E20-48D4-9D31-E1977ABBE5CC}" destId="{A74E4CEA-3A41-44FC-B081-71515EFE58A9}" srcOrd="5" destOrd="0" parTransId="{D0A52983-B4BF-4012-962A-ADC2355DC7C9}" sibTransId="{08BFC1CC-5835-4D68-B749-FF73C057F45E}"/>
    <dgm:cxn modelId="{B8685C80-2E3E-409F-BFF2-73E3E4A196C0}" srcId="{8FF808A4-143B-4A49-9934-B493B027CFB4}" destId="{2005E8BB-CA9B-4060-B7C9-BB433CD8B472}" srcOrd="0" destOrd="0" parTransId="{6A759EC6-0A99-4D4C-A814-CD7C937AF4EC}" sibTransId="{5987145B-BB48-4E6E-986A-067165401CC4}"/>
    <dgm:cxn modelId="{9AB63F89-2FBA-497A-A71F-12FDC6AB6CAA}" srcId="{464C4350-4E20-48D4-9D31-E1977ABBE5CC}" destId="{71062276-BFBC-4CE3-9A3E-8DA68F2E660D}" srcOrd="4" destOrd="0" parTransId="{B66DF18A-591E-43CB-A5FC-40F35A694DFB}" sibTransId="{6E0F3593-162C-410F-B5C6-D10E5A1E9E21}"/>
    <dgm:cxn modelId="{D56F459F-40EA-4883-BB30-6D07B92595C7}" type="presOf" srcId="{464C4350-4E20-48D4-9D31-E1977ABBE5CC}" destId="{B667C34E-812D-4A86-AB61-86A33315015E}" srcOrd="0" destOrd="0" presId="urn:microsoft.com/office/officeart/2018/2/layout/IconVerticalSolidList"/>
    <dgm:cxn modelId="{14FD63A3-444E-4CA3-9F86-D436B3DC1CC7}" type="presOf" srcId="{6F2DD2DC-A470-414F-8832-167E58391B0F}" destId="{A3FFAD51-EE42-43EE-9240-61A631CCB28A}" srcOrd="0" destOrd="0" presId="urn:microsoft.com/office/officeart/2018/2/layout/IconVerticalSolidList"/>
    <dgm:cxn modelId="{EE7BD3AD-CD69-4521-8E38-832D9CF82B28}" type="presOf" srcId="{9A0F4F89-39FF-4A1D-A6E1-C74DC4167BAD}" destId="{6A6DF327-156F-467B-8196-27E608877B65}" srcOrd="0" destOrd="0" presId="urn:microsoft.com/office/officeart/2018/2/layout/IconVerticalSolidList"/>
    <dgm:cxn modelId="{702318BF-E4AC-4482-87BA-53C574CD310D}" type="presOf" srcId="{293D8ECB-55CF-40FD-BBAD-FDC8BDA149D7}" destId="{27DDA639-7784-4C66-BB66-A9F6D0BAD724}" srcOrd="0" destOrd="0" presId="urn:microsoft.com/office/officeart/2018/2/layout/IconVerticalSolidList"/>
    <dgm:cxn modelId="{9A3367C2-7CDE-477F-BC56-74784E7A9B31}" type="presOf" srcId="{3C2512B8-1F3C-41B5-85C6-CA5F1F0C5C0A}" destId="{DA109009-E9B3-4405-9084-6C15A5FEBA54}" srcOrd="0" destOrd="0" presId="urn:microsoft.com/office/officeart/2018/2/layout/IconVerticalSolidList"/>
    <dgm:cxn modelId="{F982FBDC-48F8-4D4D-9EC3-25B182245902}" srcId="{464C4350-4E20-48D4-9D31-E1977ABBE5CC}" destId="{A5E7FD1B-A9BD-414A-8099-A73D2595F70E}" srcOrd="3" destOrd="0" parTransId="{F4CF7A36-B342-4F86-9624-E2246CDB50FF}" sibTransId="{96E6F19F-995F-489C-B737-31F20FA59AE0}"/>
    <dgm:cxn modelId="{1BED30DF-B354-4413-9B02-F721670BCF45}" type="presOf" srcId="{3360E4EE-16E6-4650-A833-21C0D922E484}" destId="{4BD93527-3229-4CF7-92DF-B924EB712B6F}" srcOrd="0" destOrd="0" presId="urn:microsoft.com/office/officeart/2018/2/layout/IconVerticalSolidList"/>
    <dgm:cxn modelId="{563DA9E1-4496-4686-B6A3-5593E602FF3D}" type="presOf" srcId="{2005E8BB-CA9B-4060-B7C9-BB433CD8B472}" destId="{2D846C39-3016-4E50-B989-4371DAA8DF00}" srcOrd="0" destOrd="0" presId="urn:microsoft.com/office/officeart/2018/2/layout/IconVerticalSolidList"/>
    <dgm:cxn modelId="{BE333EE5-84CB-4DE9-BE18-BF9B170C204C}" srcId="{A74E4CEA-3A41-44FC-B081-71515EFE58A9}" destId="{6F2DD2DC-A470-414F-8832-167E58391B0F}" srcOrd="0" destOrd="0" parTransId="{EFDEBC6A-2504-452B-AA99-6F347F07AB67}" sibTransId="{D7CFE8D7-5BD0-4544-9741-C9A64601DD1D}"/>
    <dgm:cxn modelId="{B14A3FFC-CF09-478C-91D8-41CAAB328044}" type="presOf" srcId="{7E68D7CE-87F4-4D0C-A8BE-A081A300D85B}" destId="{711C08E9-D2B3-4B52-BBE3-3B7D6CF84F89}" srcOrd="0" destOrd="0" presId="urn:microsoft.com/office/officeart/2018/2/layout/IconVerticalSolidList"/>
    <dgm:cxn modelId="{55B2F602-D555-4A14-8A2C-C455CB61F07D}" type="presParOf" srcId="{B667C34E-812D-4A86-AB61-86A33315015E}" destId="{E606D4E8-B239-4E4D-9471-8E98942A8D3D}" srcOrd="0" destOrd="0" presId="urn:microsoft.com/office/officeart/2018/2/layout/IconVerticalSolidList"/>
    <dgm:cxn modelId="{08796F5E-B8FB-40DC-AFB4-FD31D70CC10C}" type="presParOf" srcId="{E606D4E8-B239-4E4D-9471-8E98942A8D3D}" destId="{ACF63DCF-6852-464B-9088-A9858C2A4979}" srcOrd="0" destOrd="0" presId="urn:microsoft.com/office/officeart/2018/2/layout/IconVerticalSolidList"/>
    <dgm:cxn modelId="{678EEC8B-1B8B-4ADD-AD56-E6D83272A31A}" type="presParOf" srcId="{E606D4E8-B239-4E4D-9471-8E98942A8D3D}" destId="{2FA47317-7EAB-4CF6-A747-32E00E423C84}" srcOrd="1" destOrd="0" presId="urn:microsoft.com/office/officeart/2018/2/layout/IconVerticalSolidList"/>
    <dgm:cxn modelId="{F801CB30-59D0-43D0-AC43-0A1C05052E6C}" type="presParOf" srcId="{E606D4E8-B239-4E4D-9471-8E98942A8D3D}" destId="{91AE28FD-F07A-49F8-B6FF-C4F6B73C60AD}" srcOrd="2" destOrd="0" presId="urn:microsoft.com/office/officeart/2018/2/layout/IconVerticalSolidList"/>
    <dgm:cxn modelId="{8965A6F6-32F4-4FE1-BD3F-C5405CA7D7E0}" type="presParOf" srcId="{E606D4E8-B239-4E4D-9471-8E98942A8D3D}" destId="{711C08E9-D2B3-4B52-BBE3-3B7D6CF84F89}" srcOrd="3" destOrd="0" presId="urn:microsoft.com/office/officeart/2018/2/layout/IconVerticalSolidList"/>
    <dgm:cxn modelId="{5EA62B8E-6595-4EC0-B15B-BC1AC3224BE4}" type="presParOf" srcId="{E606D4E8-B239-4E4D-9471-8E98942A8D3D}" destId="{27DDA639-7784-4C66-BB66-A9F6D0BAD724}" srcOrd="4" destOrd="0" presId="urn:microsoft.com/office/officeart/2018/2/layout/IconVerticalSolidList"/>
    <dgm:cxn modelId="{FDBD7481-2AC1-4D9E-8FDE-AB7FD510546E}" type="presParOf" srcId="{B667C34E-812D-4A86-AB61-86A33315015E}" destId="{03CF57E6-4889-4634-9DCD-05D9CB188139}" srcOrd="1" destOrd="0" presId="urn:microsoft.com/office/officeart/2018/2/layout/IconVerticalSolidList"/>
    <dgm:cxn modelId="{5521AEA9-1632-4A16-8184-844EDE3BBEDD}" type="presParOf" srcId="{B667C34E-812D-4A86-AB61-86A33315015E}" destId="{CCB594D8-B400-4600-A279-A5B84E1364AB}" srcOrd="2" destOrd="0" presId="urn:microsoft.com/office/officeart/2018/2/layout/IconVerticalSolidList"/>
    <dgm:cxn modelId="{5F1C88CC-34CC-40ED-8E18-181411808D88}" type="presParOf" srcId="{CCB594D8-B400-4600-A279-A5B84E1364AB}" destId="{F83B2D07-0C62-4CBA-B5C1-8E6A2B39FD0C}" srcOrd="0" destOrd="0" presId="urn:microsoft.com/office/officeart/2018/2/layout/IconVerticalSolidList"/>
    <dgm:cxn modelId="{053C6A4A-F09B-4BFB-ACAF-6D749EE6BC6E}" type="presParOf" srcId="{CCB594D8-B400-4600-A279-A5B84E1364AB}" destId="{B552A950-70FB-4613-AB56-A04D974273CC}" srcOrd="1" destOrd="0" presId="urn:microsoft.com/office/officeart/2018/2/layout/IconVerticalSolidList"/>
    <dgm:cxn modelId="{3E75FD67-0B0F-4E7D-A48A-633B9C272704}" type="presParOf" srcId="{CCB594D8-B400-4600-A279-A5B84E1364AB}" destId="{32C8C460-56F8-4F82-B1B8-76A9F48C1E0B}" srcOrd="2" destOrd="0" presId="urn:microsoft.com/office/officeart/2018/2/layout/IconVerticalSolidList"/>
    <dgm:cxn modelId="{E09E75E2-ECC9-4145-9984-07C86B3B86A5}" type="presParOf" srcId="{CCB594D8-B400-4600-A279-A5B84E1364AB}" destId="{36389C70-ACF7-41DA-A6F8-A4AE71FFE68D}" srcOrd="3" destOrd="0" presId="urn:microsoft.com/office/officeart/2018/2/layout/IconVerticalSolidList"/>
    <dgm:cxn modelId="{FC48F8AE-2E0C-4765-BBAE-46FE22B371A9}" type="presParOf" srcId="{CCB594D8-B400-4600-A279-A5B84E1364AB}" destId="{2D846C39-3016-4E50-B989-4371DAA8DF00}" srcOrd="4" destOrd="0" presId="urn:microsoft.com/office/officeart/2018/2/layout/IconVerticalSolidList"/>
    <dgm:cxn modelId="{559E4B53-DB76-4E77-81E5-F8704FCBE3CD}" type="presParOf" srcId="{B667C34E-812D-4A86-AB61-86A33315015E}" destId="{5582B728-3974-4B1D-A4F3-70816B4178C2}" srcOrd="3" destOrd="0" presId="urn:microsoft.com/office/officeart/2018/2/layout/IconVerticalSolidList"/>
    <dgm:cxn modelId="{FAFAF879-F5B4-4A6A-988F-59C99F176223}" type="presParOf" srcId="{B667C34E-812D-4A86-AB61-86A33315015E}" destId="{039FC941-DD8C-465D-A53E-5FDD36F6C833}" srcOrd="4" destOrd="0" presId="urn:microsoft.com/office/officeart/2018/2/layout/IconVerticalSolidList"/>
    <dgm:cxn modelId="{35D25B83-06A9-4EBD-B448-0DB6912CA933}" type="presParOf" srcId="{039FC941-DD8C-465D-A53E-5FDD36F6C833}" destId="{0AA623F0-0679-4692-8558-93A5B332A333}" srcOrd="0" destOrd="0" presId="urn:microsoft.com/office/officeart/2018/2/layout/IconVerticalSolidList"/>
    <dgm:cxn modelId="{CF029A1D-593A-452F-BBF5-07D1B01940C0}" type="presParOf" srcId="{039FC941-DD8C-465D-A53E-5FDD36F6C833}" destId="{06375EDF-EFF7-4980-9518-D75A06F53A09}" srcOrd="1" destOrd="0" presId="urn:microsoft.com/office/officeart/2018/2/layout/IconVerticalSolidList"/>
    <dgm:cxn modelId="{E7B70038-1231-4535-917D-F85DD305F0EF}" type="presParOf" srcId="{039FC941-DD8C-465D-A53E-5FDD36F6C833}" destId="{D71E0631-F45E-4C1C-9C93-5CADFE6F4D8C}" srcOrd="2" destOrd="0" presId="urn:microsoft.com/office/officeart/2018/2/layout/IconVerticalSolidList"/>
    <dgm:cxn modelId="{AF345C1A-680A-4CED-8A91-A74C13E1E929}" type="presParOf" srcId="{039FC941-DD8C-465D-A53E-5FDD36F6C833}" destId="{6A6DF327-156F-467B-8196-27E608877B65}" srcOrd="3" destOrd="0" presId="urn:microsoft.com/office/officeart/2018/2/layout/IconVerticalSolidList"/>
    <dgm:cxn modelId="{1D67E853-482B-4F14-A858-23BD42C9E41A}" type="presParOf" srcId="{039FC941-DD8C-465D-A53E-5FDD36F6C833}" destId="{DA109009-E9B3-4405-9084-6C15A5FEBA54}" srcOrd="4" destOrd="0" presId="urn:microsoft.com/office/officeart/2018/2/layout/IconVerticalSolidList"/>
    <dgm:cxn modelId="{6980E443-21E6-4227-82EE-99722959FC50}" type="presParOf" srcId="{B667C34E-812D-4A86-AB61-86A33315015E}" destId="{CBA46250-6540-41FF-B6D7-8D9BACFDA721}" srcOrd="5" destOrd="0" presId="urn:microsoft.com/office/officeart/2018/2/layout/IconVerticalSolidList"/>
    <dgm:cxn modelId="{17C7F06D-B06E-4167-8F34-ED40B495E0D3}" type="presParOf" srcId="{B667C34E-812D-4A86-AB61-86A33315015E}" destId="{E6631A43-441B-4261-A4C8-CAAEA4C0870F}" srcOrd="6" destOrd="0" presId="urn:microsoft.com/office/officeart/2018/2/layout/IconVerticalSolidList"/>
    <dgm:cxn modelId="{3A494EBC-8B29-4570-827D-DC1BDCD32C2F}" type="presParOf" srcId="{E6631A43-441B-4261-A4C8-CAAEA4C0870F}" destId="{F755B5AE-C23F-4C80-A1BE-3B7DBAB2D330}" srcOrd="0" destOrd="0" presId="urn:microsoft.com/office/officeart/2018/2/layout/IconVerticalSolidList"/>
    <dgm:cxn modelId="{B5A706F2-3E9A-4D14-BF40-C75C617E6642}" type="presParOf" srcId="{E6631A43-441B-4261-A4C8-CAAEA4C0870F}" destId="{64410E16-FF30-45FC-B8EF-5A960C9753FD}" srcOrd="1" destOrd="0" presId="urn:microsoft.com/office/officeart/2018/2/layout/IconVerticalSolidList"/>
    <dgm:cxn modelId="{A4F3EB65-8951-47F6-B389-1E261BDFD8C1}" type="presParOf" srcId="{E6631A43-441B-4261-A4C8-CAAEA4C0870F}" destId="{9EAC72E0-4A7E-488A-83F2-D6FB6C37A4D8}" srcOrd="2" destOrd="0" presId="urn:microsoft.com/office/officeart/2018/2/layout/IconVerticalSolidList"/>
    <dgm:cxn modelId="{F2399F9B-CD4A-46D2-ABD8-683B07CF8C4F}" type="presParOf" srcId="{E6631A43-441B-4261-A4C8-CAAEA4C0870F}" destId="{5F0B069C-61C9-4490-9CDB-74FA3481605D}" srcOrd="3" destOrd="0" presId="urn:microsoft.com/office/officeart/2018/2/layout/IconVerticalSolidList"/>
    <dgm:cxn modelId="{4B14781E-9E72-4D59-9485-56D1B89D9FA7}" type="presParOf" srcId="{E6631A43-441B-4261-A4C8-CAAEA4C0870F}" destId="{4BD93527-3229-4CF7-92DF-B924EB712B6F}" srcOrd="4" destOrd="0" presId="urn:microsoft.com/office/officeart/2018/2/layout/IconVerticalSolidList"/>
    <dgm:cxn modelId="{3E1727F8-7DC2-4FF1-BB88-7A882E503381}" type="presParOf" srcId="{B667C34E-812D-4A86-AB61-86A33315015E}" destId="{E9E36083-311A-4F33-9539-6C276AA7D74C}" srcOrd="7" destOrd="0" presId="urn:microsoft.com/office/officeart/2018/2/layout/IconVerticalSolidList"/>
    <dgm:cxn modelId="{8DDBEFAA-EAB9-436B-9518-71932BAEA5B5}" type="presParOf" srcId="{B667C34E-812D-4A86-AB61-86A33315015E}" destId="{DA0D60CA-B005-48C7-AC65-8D55E6AAB2AD}" srcOrd="8" destOrd="0" presId="urn:microsoft.com/office/officeart/2018/2/layout/IconVerticalSolidList"/>
    <dgm:cxn modelId="{C76F23C2-3239-4195-9F2C-4CA904F62EBF}" type="presParOf" srcId="{DA0D60CA-B005-48C7-AC65-8D55E6AAB2AD}" destId="{CF35164A-0472-4688-9720-51CCC1F20FEA}" srcOrd="0" destOrd="0" presId="urn:microsoft.com/office/officeart/2018/2/layout/IconVerticalSolidList"/>
    <dgm:cxn modelId="{5F4C5AF7-1876-471D-91C5-1684A06D4C6C}" type="presParOf" srcId="{DA0D60CA-B005-48C7-AC65-8D55E6AAB2AD}" destId="{B7726DB3-C64E-4167-89B6-73D860820AE8}" srcOrd="1" destOrd="0" presId="urn:microsoft.com/office/officeart/2018/2/layout/IconVerticalSolidList"/>
    <dgm:cxn modelId="{96A3AF0C-8BA4-40B6-9903-93140627F06B}" type="presParOf" srcId="{DA0D60CA-B005-48C7-AC65-8D55E6AAB2AD}" destId="{0A7158A6-F55F-4357-89E7-EAA86393EB89}" srcOrd="2" destOrd="0" presId="urn:microsoft.com/office/officeart/2018/2/layout/IconVerticalSolidList"/>
    <dgm:cxn modelId="{6B67CEAA-1657-4EEB-A214-34AB21D58529}" type="presParOf" srcId="{DA0D60CA-B005-48C7-AC65-8D55E6AAB2AD}" destId="{CB4051C6-D6A6-4BE5-BB6A-9BE39CA39B60}" srcOrd="3" destOrd="0" presId="urn:microsoft.com/office/officeart/2018/2/layout/IconVerticalSolidList"/>
    <dgm:cxn modelId="{0E98362F-53AF-4ADF-B8BC-A277CF9A794B}" type="presParOf" srcId="{DA0D60CA-B005-48C7-AC65-8D55E6AAB2AD}" destId="{FBB8BB48-B4B7-4548-8025-DBCF0F025849}" srcOrd="4" destOrd="0" presId="urn:microsoft.com/office/officeart/2018/2/layout/IconVerticalSolidList"/>
    <dgm:cxn modelId="{2FA69474-4857-41FF-AC34-27A515BF426D}" type="presParOf" srcId="{B667C34E-812D-4A86-AB61-86A33315015E}" destId="{33552761-A6D6-45E6-BB1D-7BA54BB1FEBE}" srcOrd="9" destOrd="0" presId="urn:microsoft.com/office/officeart/2018/2/layout/IconVerticalSolidList"/>
    <dgm:cxn modelId="{CC2D2E2E-DDD9-48F6-B83B-58CCAEAF551A}" type="presParOf" srcId="{B667C34E-812D-4A86-AB61-86A33315015E}" destId="{968B6F2F-E60B-4124-9C4E-B6089AB7EFDC}" srcOrd="10" destOrd="0" presId="urn:microsoft.com/office/officeart/2018/2/layout/IconVerticalSolidList"/>
    <dgm:cxn modelId="{E46F96ED-80A3-472F-A8EA-BADF10FCE9E2}" type="presParOf" srcId="{968B6F2F-E60B-4124-9C4E-B6089AB7EFDC}" destId="{78E25AA1-6497-49EF-A78B-698FAEA19613}" srcOrd="0" destOrd="0" presId="urn:microsoft.com/office/officeart/2018/2/layout/IconVerticalSolidList"/>
    <dgm:cxn modelId="{E4EB8B97-F794-4D63-9354-63D5F6F64151}" type="presParOf" srcId="{968B6F2F-E60B-4124-9C4E-B6089AB7EFDC}" destId="{E10DC889-DF66-43C8-A1A4-7DD9DBAF55B1}" srcOrd="1" destOrd="0" presId="urn:microsoft.com/office/officeart/2018/2/layout/IconVerticalSolidList"/>
    <dgm:cxn modelId="{DC78562E-41A2-4A2C-A539-E43BF015DE3A}" type="presParOf" srcId="{968B6F2F-E60B-4124-9C4E-B6089AB7EFDC}" destId="{4CEB0B34-E392-431A-8AD5-52A4DF85F199}" srcOrd="2" destOrd="0" presId="urn:microsoft.com/office/officeart/2018/2/layout/IconVerticalSolidList"/>
    <dgm:cxn modelId="{B79E8AF9-548D-430E-A211-739BAB203337}" type="presParOf" srcId="{968B6F2F-E60B-4124-9C4E-B6089AB7EFDC}" destId="{2C409872-03AF-42F7-84A3-EC239F1A83F2}" srcOrd="3" destOrd="0" presId="urn:microsoft.com/office/officeart/2018/2/layout/IconVerticalSolidList"/>
    <dgm:cxn modelId="{0341566F-6278-42F6-A208-C43FA5EB860F}" type="presParOf" srcId="{968B6F2F-E60B-4124-9C4E-B6089AB7EFDC}" destId="{A3FFAD51-EE42-43EE-9240-61A631CCB28A}" srcOrd="4"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9DCDB2-AEB4-4761-B557-49F2656C6864}"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FC5AF68F-6095-4772-BA1F-C39262699F1E}">
      <dgm:prSet custT="1"/>
      <dgm:spPr/>
      <dgm:t>
        <a:bodyPr/>
        <a:lstStyle/>
        <a:p>
          <a:r>
            <a:rPr lang="en-US" sz="1800" dirty="0"/>
            <a:t>Small-scale Tasks - Simple Automation, with a focus on accelerating individual coding steps.</a:t>
          </a:r>
        </a:p>
      </dgm:t>
    </dgm:pt>
    <dgm:pt modelId="{BE1AD2A9-14A2-4E06-8E33-765D8CEF0C66}" type="parTrans" cxnId="{D2B68F41-8B63-4C32-989D-F4EC588BC765}">
      <dgm:prSet/>
      <dgm:spPr/>
      <dgm:t>
        <a:bodyPr/>
        <a:lstStyle/>
        <a:p>
          <a:endParaRPr lang="en-US" sz="2800"/>
        </a:p>
      </dgm:t>
    </dgm:pt>
    <dgm:pt modelId="{33F10AAD-8269-45EC-9E46-9D8709128B2B}" type="sibTrans" cxnId="{D2B68F41-8B63-4C32-989D-F4EC588BC765}">
      <dgm:prSet custT="1"/>
      <dgm:spPr/>
      <dgm:t>
        <a:bodyPr/>
        <a:lstStyle/>
        <a:p>
          <a:endParaRPr lang="en-US" sz="3600"/>
        </a:p>
      </dgm:t>
    </dgm:pt>
    <dgm:pt modelId="{6B01028E-2AC8-48D2-99D9-02055B3B8C27}">
      <dgm:prSet custT="1"/>
      <dgm:spPr/>
      <dgm:t>
        <a:bodyPr/>
        <a:lstStyle/>
        <a:p>
          <a:r>
            <a:rPr lang="en-US" sz="1800" dirty="0"/>
            <a:t>Mid-scale Tasks - Intelligent Code Synthesis, indicating a stronger understanding of context.</a:t>
          </a:r>
        </a:p>
      </dgm:t>
    </dgm:pt>
    <dgm:pt modelId="{41AB190A-666B-45A5-9082-FFE7B866AB6E}" type="parTrans" cxnId="{E75CAD70-F8A4-460C-8ED7-7C4F8F226A74}">
      <dgm:prSet/>
      <dgm:spPr/>
      <dgm:t>
        <a:bodyPr/>
        <a:lstStyle/>
        <a:p>
          <a:endParaRPr lang="en-US" sz="2800"/>
        </a:p>
      </dgm:t>
    </dgm:pt>
    <dgm:pt modelId="{25AF845F-690F-45BA-9A7A-8E5FCA1D1096}" type="sibTrans" cxnId="{E75CAD70-F8A4-460C-8ED7-7C4F8F226A74}">
      <dgm:prSet custT="1"/>
      <dgm:spPr/>
      <dgm:t>
        <a:bodyPr/>
        <a:lstStyle/>
        <a:p>
          <a:endParaRPr lang="en-US" sz="3600"/>
        </a:p>
      </dgm:t>
    </dgm:pt>
    <dgm:pt modelId="{48412E3B-DA3A-4BCE-88D6-DFB7356FDFC8}">
      <dgm:prSet custT="1"/>
      <dgm:spPr/>
      <dgm:t>
        <a:bodyPr/>
        <a:lstStyle/>
        <a:p>
          <a:r>
            <a:rPr lang="en-US" sz="1800" dirty="0"/>
            <a:t>Large-scale Tasks - Modular Development, showing how AI helps manage and integrate project components.</a:t>
          </a:r>
        </a:p>
      </dgm:t>
    </dgm:pt>
    <dgm:pt modelId="{A1CC1F12-E600-4F90-980E-6EBD750795BA}" type="parTrans" cxnId="{D96D1F69-42E0-4624-AC0B-0D6D7502DD07}">
      <dgm:prSet/>
      <dgm:spPr/>
      <dgm:t>
        <a:bodyPr/>
        <a:lstStyle/>
        <a:p>
          <a:endParaRPr lang="en-US" sz="2800"/>
        </a:p>
      </dgm:t>
    </dgm:pt>
    <dgm:pt modelId="{159C78DA-1A47-40F3-AD48-4DB9B40164E2}" type="sibTrans" cxnId="{D96D1F69-42E0-4624-AC0B-0D6D7502DD07}">
      <dgm:prSet custT="1"/>
      <dgm:spPr/>
      <dgm:t>
        <a:bodyPr/>
        <a:lstStyle/>
        <a:p>
          <a:endParaRPr lang="en-US" sz="3600"/>
        </a:p>
      </dgm:t>
    </dgm:pt>
    <dgm:pt modelId="{97793E4D-9BD2-4DA7-A1D3-8180F2611861}">
      <dgm:prSet custT="1"/>
      <dgm:spPr/>
      <dgm:t>
        <a:bodyPr/>
        <a:lstStyle/>
        <a:p>
          <a:r>
            <a:rPr lang="en-US" sz="1800" dirty="0"/>
            <a:t>Future Capabilities - Project-Level Insights, suggesting strategic capabilities in project architecture and planning.</a:t>
          </a:r>
        </a:p>
      </dgm:t>
    </dgm:pt>
    <dgm:pt modelId="{28758660-14C7-4ED6-B6D1-7F2E93B4A9AC}" type="parTrans" cxnId="{E2DB2AA6-2913-4AC8-9AB8-4C3535DB5695}">
      <dgm:prSet/>
      <dgm:spPr/>
      <dgm:t>
        <a:bodyPr/>
        <a:lstStyle/>
        <a:p>
          <a:endParaRPr lang="en-US" sz="2800"/>
        </a:p>
      </dgm:t>
    </dgm:pt>
    <dgm:pt modelId="{1442E264-2806-4FE7-96BF-17690A65D212}" type="sibTrans" cxnId="{E2DB2AA6-2913-4AC8-9AB8-4C3535DB5695}">
      <dgm:prSet/>
      <dgm:spPr/>
      <dgm:t>
        <a:bodyPr/>
        <a:lstStyle/>
        <a:p>
          <a:endParaRPr lang="en-US" sz="2800"/>
        </a:p>
      </dgm:t>
    </dgm:pt>
    <dgm:pt modelId="{F21C0572-4332-453A-9017-D81586240814}">
      <dgm:prSet custT="1"/>
      <dgm:spPr/>
      <dgm:t>
        <a:bodyPr/>
        <a:lstStyle/>
        <a:p>
          <a:pPr>
            <a:buFontTx/>
            <a:buChar char="•"/>
          </a:pPr>
          <a:r>
            <a:rPr lang="en-US" altLang="en-US" sz="1200" dirty="0"/>
            <a:t>Code autocompletions, syntax suggestions, code snippets, and basic refactoring.</a:t>
          </a:r>
          <a:endParaRPr lang="en-US" sz="1200" dirty="0"/>
        </a:p>
      </dgm:t>
    </dgm:pt>
    <dgm:pt modelId="{0712CDCF-7B84-481E-8F85-669969AF3AFD}" type="parTrans" cxnId="{FFF55FE9-95A9-43B2-BBA6-EE444FA48B01}">
      <dgm:prSet/>
      <dgm:spPr/>
      <dgm:t>
        <a:bodyPr/>
        <a:lstStyle/>
        <a:p>
          <a:endParaRPr lang="en-US" sz="2800"/>
        </a:p>
      </dgm:t>
    </dgm:pt>
    <dgm:pt modelId="{3C4AABE0-244C-468D-AC70-08BC87F5E33F}" type="sibTrans" cxnId="{FFF55FE9-95A9-43B2-BBA6-EE444FA48B01}">
      <dgm:prSet/>
      <dgm:spPr/>
      <dgm:t>
        <a:bodyPr/>
        <a:lstStyle/>
        <a:p>
          <a:endParaRPr lang="en-US" sz="2800"/>
        </a:p>
      </dgm:t>
    </dgm:pt>
    <dgm:pt modelId="{4852D90E-5C1B-45DB-BC7E-223F78902158}">
      <dgm:prSet custT="1"/>
      <dgm:spPr/>
      <dgm:t>
        <a:bodyPr/>
        <a:lstStyle/>
        <a:p>
          <a:pPr>
            <a:buFontTx/>
            <a:buChar char="•"/>
          </a:pPr>
          <a:r>
            <a:rPr lang="en-US" altLang="en-US" sz="1200"/>
            <a:t>Larger code generation (e.g., function or class templates), testing code, debugging assistance, and minor performance optimizations.</a:t>
          </a:r>
          <a:endParaRPr lang="en-US" sz="1200" dirty="0"/>
        </a:p>
      </dgm:t>
    </dgm:pt>
    <dgm:pt modelId="{C2C88624-17F1-42DA-802D-0D50C3670183}" type="parTrans" cxnId="{242F1C70-92E9-4167-8EE2-765A78B2D686}">
      <dgm:prSet/>
      <dgm:spPr/>
      <dgm:t>
        <a:bodyPr/>
        <a:lstStyle/>
        <a:p>
          <a:endParaRPr lang="en-US" sz="2800"/>
        </a:p>
      </dgm:t>
    </dgm:pt>
    <dgm:pt modelId="{7F34F688-482E-4C8B-8914-AB401E443F7A}" type="sibTrans" cxnId="{242F1C70-92E9-4167-8EE2-765A78B2D686}">
      <dgm:prSet/>
      <dgm:spPr/>
      <dgm:t>
        <a:bodyPr/>
        <a:lstStyle/>
        <a:p>
          <a:endParaRPr lang="en-US" sz="2800"/>
        </a:p>
      </dgm:t>
    </dgm:pt>
    <dgm:pt modelId="{0BFE7424-D436-4A38-8D12-FDE0EF2FAACE}">
      <dgm:prSet custT="1"/>
      <dgm:spPr/>
      <dgm:t>
        <a:bodyPr/>
        <a:lstStyle/>
        <a:p>
          <a:pPr>
            <a:buFontTx/>
            <a:buChar char="•"/>
          </a:pPr>
          <a:r>
            <a:rPr lang="en-US" altLang="en-US" sz="1200"/>
            <a:t>Context-aware refactoring, multi-component code generation (e.g., module or API structures), advanced debugging, and performance tuning.</a:t>
          </a:r>
          <a:endParaRPr lang="en-US" sz="1200" dirty="0"/>
        </a:p>
      </dgm:t>
    </dgm:pt>
    <dgm:pt modelId="{7EE388F7-2774-42E6-86FA-442191FE3BCF}" type="parTrans" cxnId="{8572C884-3E74-4DBA-B58A-3595F307C92D}">
      <dgm:prSet/>
      <dgm:spPr/>
      <dgm:t>
        <a:bodyPr/>
        <a:lstStyle/>
        <a:p>
          <a:endParaRPr lang="en-US" sz="2800"/>
        </a:p>
      </dgm:t>
    </dgm:pt>
    <dgm:pt modelId="{50AC1954-1CA7-4258-88E7-864369238719}" type="sibTrans" cxnId="{8572C884-3E74-4DBA-B58A-3595F307C92D}">
      <dgm:prSet/>
      <dgm:spPr/>
      <dgm:t>
        <a:bodyPr/>
        <a:lstStyle/>
        <a:p>
          <a:endParaRPr lang="en-US" sz="2800"/>
        </a:p>
      </dgm:t>
    </dgm:pt>
    <dgm:pt modelId="{EF242AB5-98E1-45BE-9CE3-9E50083C0825}">
      <dgm:prSet custT="1"/>
      <dgm:spPr/>
      <dgm:t>
        <a:bodyPr/>
        <a:lstStyle/>
        <a:p>
          <a:pPr>
            <a:buFontTx/>
            <a:buChar char="•"/>
          </a:pPr>
          <a:r>
            <a:rPr lang="en-US" altLang="en-US" sz="1200"/>
            <a:t>Encompassing full project scaffolding, contextually-aware adjustments across codebases, and strategic project optimizations.</a:t>
          </a:r>
          <a:endParaRPr lang="en-US" sz="1200" dirty="0"/>
        </a:p>
      </dgm:t>
    </dgm:pt>
    <dgm:pt modelId="{9F48F9AB-4D95-4271-92D2-A33BBEACBA61}" type="parTrans" cxnId="{1617469A-508D-44CB-8600-D10BA04109F6}">
      <dgm:prSet/>
      <dgm:spPr/>
      <dgm:t>
        <a:bodyPr/>
        <a:lstStyle/>
        <a:p>
          <a:endParaRPr lang="en-US" sz="2800"/>
        </a:p>
      </dgm:t>
    </dgm:pt>
    <dgm:pt modelId="{85125A59-BCD1-4F11-9920-9F307E2F21DD}" type="sibTrans" cxnId="{1617469A-508D-44CB-8600-D10BA04109F6}">
      <dgm:prSet/>
      <dgm:spPr/>
      <dgm:t>
        <a:bodyPr/>
        <a:lstStyle/>
        <a:p>
          <a:endParaRPr lang="en-US" sz="2800"/>
        </a:p>
      </dgm:t>
    </dgm:pt>
    <dgm:pt modelId="{F3638081-3D81-4223-9BBC-0F788F037A8E}" type="pres">
      <dgm:prSet presAssocID="{0A9DCDB2-AEB4-4761-B557-49F2656C6864}" presName="outerComposite" presStyleCnt="0">
        <dgm:presLayoutVars>
          <dgm:chMax val="5"/>
          <dgm:dir/>
          <dgm:resizeHandles val="exact"/>
        </dgm:presLayoutVars>
      </dgm:prSet>
      <dgm:spPr/>
    </dgm:pt>
    <dgm:pt modelId="{A58CCA13-499A-485B-AADC-F724AC750210}" type="pres">
      <dgm:prSet presAssocID="{0A9DCDB2-AEB4-4761-B557-49F2656C6864}" presName="dummyMaxCanvas" presStyleCnt="0">
        <dgm:presLayoutVars/>
      </dgm:prSet>
      <dgm:spPr/>
    </dgm:pt>
    <dgm:pt modelId="{5685865C-7EEC-430A-B59C-BF45C8919FA4}" type="pres">
      <dgm:prSet presAssocID="{0A9DCDB2-AEB4-4761-B557-49F2656C6864}" presName="FourNodes_1" presStyleLbl="node1" presStyleIdx="0" presStyleCnt="4">
        <dgm:presLayoutVars>
          <dgm:bulletEnabled val="1"/>
        </dgm:presLayoutVars>
      </dgm:prSet>
      <dgm:spPr/>
    </dgm:pt>
    <dgm:pt modelId="{D449460A-96DF-44BB-9791-836D5F5A3B31}" type="pres">
      <dgm:prSet presAssocID="{0A9DCDB2-AEB4-4761-B557-49F2656C6864}" presName="FourNodes_2" presStyleLbl="node1" presStyleIdx="1" presStyleCnt="4">
        <dgm:presLayoutVars>
          <dgm:bulletEnabled val="1"/>
        </dgm:presLayoutVars>
      </dgm:prSet>
      <dgm:spPr/>
    </dgm:pt>
    <dgm:pt modelId="{C09CA668-4F8C-4E7E-896D-EE4A04426F7B}" type="pres">
      <dgm:prSet presAssocID="{0A9DCDB2-AEB4-4761-B557-49F2656C6864}" presName="FourNodes_3" presStyleLbl="node1" presStyleIdx="2" presStyleCnt="4">
        <dgm:presLayoutVars>
          <dgm:bulletEnabled val="1"/>
        </dgm:presLayoutVars>
      </dgm:prSet>
      <dgm:spPr/>
    </dgm:pt>
    <dgm:pt modelId="{7A50A3D0-0819-4691-83A8-4E45BF1D2ED9}" type="pres">
      <dgm:prSet presAssocID="{0A9DCDB2-AEB4-4761-B557-49F2656C6864}" presName="FourNodes_4" presStyleLbl="node1" presStyleIdx="3" presStyleCnt="4">
        <dgm:presLayoutVars>
          <dgm:bulletEnabled val="1"/>
        </dgm:presLayoutVars>
      </dgm:prSet>
      <dgm:spPr/>
    </dgm:pt>
    <dgm:pt modelId="{DFB842E0-89BF-40C5-AFD6-85785E59613A}" type="pres">
      <dgm:prSet presAssocID="{0A9DCDB2-AEB4-4761-B557-49F2656C6864}" presName="FourConn_1-2" presStyleLbl="fgAccFollowNode1" presStyleIdx="0" presStyleCnt="3">
        <dgm:presLayoutVars>
          <dgm:bulletEnabled val="1"/>
        </dgm:presLayoutVars>
      </dgm:prSet>
      <dgm:spPr/>
    </dgm:pt>
    <dgm:pt modelId="{267F10A5-4AE9-4CE2-9F28-0106ED48B525}" type="pres">
      <dgm:prSet presAssocID="{0A9DCDB2-AEB4-4761-B557-49F2656C6864}" presName="FourConn_2-3" presStyleLbl="fgAccFollowNode1" presStyleIdx="1" presStyleCnt="3">
        <dgm:presLayoutVars>
          <dgm:bulletEnabled val="1"/>
        </dgm:presLayoutVars>
      </dgm:prSet>
      <dgm:spPr/>
    </dgm:pt>
    <dgm:pt modelId="{354ADC5D-E9EC-448D-B4BF-AA779D686AEA}" type="pres">
      <dgm:prSet presAssocID="{0A9DCDB2-AEB4-4761-B557-49F2656C6864}" presName="FourConn_3-4" presStyleLbl="fgAccFollowNode1" presStyleIdx="2" presStyleCnt="3">
        <dgm:presLayoutVars>
          <dgm:bulletEnabled val="1"/>
        </dgm:presLayoutVars>
      </dgm:prSet>
      <dgm:spPr/>
    </dgm:pt>
    <dgm:pt modelId="{D7EBE351-A2B9-4BAF-B1F7-F41CA9D89C78}" type="pres">
      <dgm:prSet presAssocID="{0A9DCDB2-AEB4-4761-B557-49F2656C6864}" presName="FourNodes_1_text" presStyleLbl="node1" presStyleIdx="3" presStyleCnt="4">
        <dgm:presLayoutVars>
          <dgm:bulletEnabled val="1"/>
        </dgm:presLayoutVars>
      </dgm:prSet>
      <dgm:spPr/>
    </dgm:pt>
    <dgm:pt modelId="{FA4E235B-B456-4E85-998E-60B164937C1D}" type="pres">
      <dgm:prSet presAssocID="{0A9DCDB2-AEB4-4761-B557-49F2656C6864}" presName="FourNodes_2_text" presStyleLbl="node1" presStyleIdx="3" presStyleCnt="4">
        <dgm:presLayoutVars>
          <dgm:bulletEnabled val="1"/>
        </dgm:presLayoutVars>
      </dgm:prSet>
      <dgm:spPr/>
    </dgm:pt>
    <dgm:pt modelId="{6AB4D3DA-83D3-4392-A940-7D01C923B521}" type="pres">
      <dgm:prSet presAssocID="{0A9DCDB2-AEB4-4761-B557-49F2656C6864}" presName="FourNodes_3_text" presStyleLbl="node1" presStyleIdx="3" presStyleCnt="4">
        <dgm:presLayoutVars>
          <dgm:bulletEnabled val="1"/>
        </dgm:presLayoutVars>
      </dgm:prSet>
      <dgm:spPr/>
    </dgm:pt>
    <dgm:pt modelId="{A539DA9F-BA28-4DDC-9172-F1B5A76CB8F4}" type="pres">
      <dgm:prSet presAssocID="{0A9DCDB2-AEB4-4761-B557-49F2656C6864}" presName="FourNodes_4_text" presStyleLbl="node1" presStyleIdx="3" presStyleCnt="4">
        <dgm:presLayoutVars>
          <dgm:bulletEnabled val="1"/>
        </dgm:presLayoutVars>
      </dgm:prSet>
      <dgm:spPr/>
    </dgm:pt>
  </dgm:ptLst>
  <dgm:cxnLst>
    <dgm:cxn modelId="{7B545E00-156E-4FB8-89F0-10C5F79D351B}" type="presOf" srcId="{97793E4D-9BD2-4DA7-A1D3-8180F2611861}" destId="{A539DA9F-BA28-4DDC-9172-F1B5A76CB8F4}" srcOrd="1" destOrd="0" presId="urn:microsoft.com/office/officeart/2005/8/layout/vProcess5"/>
    <dgm:cxn modelId="{03F3E207-A849-4E74-B301-F993C2F6EDA0}" type="presOf" srcId="{0BFE7424-D436-4A38-8D12-FDE0EF2FAACE}" destId="{C09CA668-4F8C-4E7E-896D-EE4A04426F7B}" srcOrd="0" destOrd="1" presId="urn:microsoft.com/office/officeart/2005/8/layout/vProcess5"/>
    <dgm:cxn modelId="{74208F0C-386B-4AF2-A584-7DBC0174D195}" type="presOf" srcId="{0A9DCDB2-AEB4-4761-B557-49F2656C6864}" destId="{F3638081-3D81-4223-9BBC-0F788F037A8E}" srcOrd="0" destOrd="0" presId="urn:microsoft.com/office/officeart/2005/8/layout/vProcess5"/>
    <dgm:cxn modelId="{E4567025-B0A9-4D27-A5BD-22848AF6B636}" type="presOf" srcId="{48412E3B-DA3A-4BCE-88D6-DFB7356FDFC8}" destId="{C09CA668-4F8C-4E7E-896D-EE4A04426F7B}" srcOrd="0" destOrd="0" presId="urn:microsoft.com/office/officeart/2005/8/layout/vProcess5"/>
    <dgm:cxn modelId="{52D9302D-3925-4B1E-8FC7-25EB59AFC3E4}" type="presOf" srcId="{FC5AF68F-6095-4772-BA1F-C39262699F1E}" destId="{D7EBE351-A2B9-4BAF-B1F7-F41CA9D89C78}" srcOrd="1" destOrd="0" presId="urn:microsoft.com/office/officeart/2005/8/layout/vProcess5"/>
    <dgm:cxn modelId="{AC99D22E-0A09-4833-A043-29541B4A4CA2}" type="presOf" srcId="{0BFE7424-D436-4A38-8D12-FDE0EF2FAACE}" destId="{6AB4D3DA-83D3-4392-A940-7D01C923B521}" srcOrd="1" destOrd="1" presId="urn:microsoft.com/office/officeart/2005/8/layout/vProcess5"/>
    <dgm:cxn modelId="{58B8383E-A7E2-4C47-AC3B-2F31562DAE42}" type="presOf" srcId="{EF242AB5-98E1-45BE-9CE3-9E50083C0825}" destId="{7A50A3D0-0819-4691-83A8-4E45BF1D2ED9}" srcOrd="0" destOrd="1" presId="urn:microsoft.com/office/officeart/2005/8/layout/vProcess5"/>
    <dgm:cxn modelId="{D2B68F41-8B63-4C32-989D-F4EC588BC765}" srcId="{0A9DCDB2-AEB4-4761-B557-49F2656C6864}" destId="{FC5AF68F-6095-4772-BA1F-C39262699F1E}" srcOrd="0" destOrd="0" parTransId="{BE1AD2A9-14A2-4E06-8E33-765D8CEF0C66}" sibTransId="{33F10AAD-8269-45EC-9E46-9D8709128B2B}"/>
    <dgm:cxn modelId="{D96D1F69-42E0-4624-AC0B-0D6D7502DD07}" srcId="{0A9DCDB2-AEB4-4761-B557-49F2656C6864}" destId="{48412E3B-DA3A-4BCE-88D6-DFB7356FDFC8}" srcOrd="2" destOrd="0" parTransId="{A1CC1F12-E600-4F90-980E-6EBD750795BA}" sibTransId="{159C78DA-1A47-40F3-AD48-4DB9B40164E2}"/>
    <dgm:cxn modelId="{D9E61D4B-695F-4681-834C-FB6C730FC492}" type="presOf" srcId="{4852D90E-5C1B-45DB-BC7E-223F78902158}" destId="{D449460A-96DF-44BB-9791-836D5F5A3B31}" srcOrd="0" destOrd="1" presId="urn:microsoft.com/office/officeart/2005/8/layout/vProcess5"/>
    <dgm:cxn modelId="{242F1C70-92E9-4167-8EE2-765A78B2D686}" srcId="{6B01028E-2AC8-48D2-99D9-02055B3B8C27}" destId="{4852D90E-5C1B-45DB-BC7E-223F78902158}" srcOrd="0" destOrd="0" parTransId="{C2C88624-17F1-42DA-802D-0D50C3670183}" sibTransId="{7F34F688-482E-4C8B-8914-AB401E443F7A}"/>
    <dgm:cxn modelId="{E75CAD70-F8A4-460C-8ED7-7C4F8F226A74}" srcId="{0A9DCDB2-AEB4-4761-B557-49F2656C6864}" destId="{6B01028E-2AC8-48D2-99D9-02055B3B8C27}" srcOrd="1" destOrd="0" parTransId="{41AB190A-666B-45A5-9082-FFE7B866AB6E}" sibTransId="{25AF845F-690F-45BA-9A7A-8E5FCA1D1096}"/>
    <dgm:cxn modelId="{CA8F0372-D9FE-4D19-BB2D-CC42F2A5ADBE}" type="presOf" srcId="{25AF845F-690F-45BA-9A7A-8E5FCA1D1096}" destId="{267F10A5-4AE9-4CE2-9F28-0106ED48B525}" srcOrd="0" destOrd="0" presId="urn:microsoft.com/office/officeart/2005/8/layout/vProcess5"/>
    <dgm:cxn modelId="{2A6E7679-9CBD-488E-BE2D-94A5173A6E42}" type="presOf" srcId="{33F10AAD-8269-45EC-9E46-9D8709128B2B}" destId="{DFB842E0-89BF-40C5-AFD6-85785E59613A}" srcOrd="0" destOrd="0" presId="urn:microsoft.com/office/officeart/2005/8/layout/vProcess5"/>
    <dgm:cxn modelId="{784E257C-A894-4529-8996-8667990C36DE}" type="presOf" srcId="{159C78DA-1A47-40F3-AD48-4DB9B40164E2}" destId="{354ADC5D-E9EC-448D-B4BF-AA779D686AEA}" srcOrd="0" destOrd="0" presId="urn:microsoft.com/office/officeart/2005/8/layout/vProcess5"/>
    <dgm:cxn modelId="{1B7C137D-D579-4929-99C9-3C1AB32F65AA}" type="presOf" srcId="{FC5AF68F-6095-4772-BA1F-C39262699F1E}" destId="{5685865C-7EEC-430A-B59C-BF45C8919FA4}" srcOrd="0" destOrd="0" presId="urn:microsoft.com/office/officeart/2005/8/layout/vProcess5"/>
    <dgm:cxn modelId="{EB7D177D-31E5-4A57-A74A-EF04116FA73F}" type="presOf" srcId="{97793E4D-9BD2-4DA7-A1D3-8180F2611861}" destId="{7A50A3D0-0819-4691-83A8-4E45BF1D2ED9}" srcOrd="0" destOrd="0" presId="urn:microsoft.com/office/officeart/2005/8/layout/vProcess5"/>
    <dgm:cxn modelId="{8E463184-3AE8-42C8-A1AB-C564E933C81A}" type="presOf" srcId="{EF242AB5-98E1-45BE-9CE3-9E50083C0825}" destId="{A539DA9F-BA28-4DDC-9172-F1B5A76CB8F4}" srcOrd="1" destOrd="1" presId="urn:microsoft.com/office/officeart/2005/8/layout/vProcess5"/>
    <dgm:cxn modelId="{8572C884-3E74-4DBA-B58A-3595F307C92D}" srcId="{48412E3B-DA3A-4BCE-88D6-DFB7356FDFC8}" destId="{0BFE7424-D436-4A38-8D12-FDE0EF2FAACE}" srcOrd="0" destOrd="0" parTransId="{7EE388F7-2774-42E6-86FA-442191FE3BCF}" sibTransId="{50AC1954-1CA7-4258-88E7-864369238719}"/>
    <dgm:cxn modelId="{DA3AEA89-E12C-41BF-B7ED-05E45BDE868D}" type="presOf" srcId="{48412E3B-DA3A-4BCE-88D6-DFB7356FDFC8}" destId="{6AB4D3DA-83D3-4392-A940-7D01C923B521}" srcOrd="1" destOrd="0" presId="urn:microsoft.com/office/officeart/2005/8/layout/vProcess5"/>
    <dgm:cxn modelId="{1617469A-508D-44CB-8600-D10BA04109F6}" srcId="{97793E4D-9BD2-4DA7-A1D3-8180F2611861}" destId="{EF242AB5-98E1-45BE-9CE3-9E50083C0825}" srcOrd="0" destOrd="0" parTransId="{9F48F9AB-4D95-4271-92D2-A33BBEACBA61}" sibTransId="{85125A59-BCD1-4F11-9920-9F307E2F21DD}"/>
    <dgm:cxn modelId="{1E67B59D-570D-4CDC-87CC-82D5C8CB5C8F}" type="presOf" srcId="{F21C0572-4332-453A-9017-D81586240814}" destId="{5685865C-7EEC-430A-B59C-BF45C8919FA4}" srcOrd="0" destOrd="1" presId="urn:microsoft.com/office/officeart/2005/8/layout/vProcess5"/>
    <dgm:cxn modelId="{E2DB2AA6-2913-4AC8-9AB8-4C3535DB5695}" srcId="{0A9DCDB2-AEB4-4761-B557-49F2656C6864}" destId="{97793E4D-9BD2-4DA7-A1D3-8180F2611861}" srcOrd="3" destOrd="0" parTransId="{28758660-14C7-4ED6-B6D1-7F2E93B4A9AC}" sibTransId="{1442E264-2806-4FE7-96BF-17690A65D212}"/>
    <dgm:cxn modelId="{3983ABB0-AC7E-44DC-9627-3C75A68C2756}" type="presOf" srcId="{F21C0572-4332-453A-9017-D81586240814}" destId="{D7EBE351-A2B9-4BAF-B1F7-F41CA9D89C78}" srcOrd="1" destOrd="1" presId="urn:microsoft.com/office/officeart/2005/8/layout/vProcess5"/>
    <dgm:cxn modelId="{F9DB73B8-F86B-45D7-88FA-0A6FBBAF4A7A}" type="presOf" srcId="{4852D90E-5C1B-45DB-BC7E-223F78902158}" destId="{FA4E235B-B456-4E85-998E-60B164937C1D}" srcOrd="1" destOrd="1" presId="urn:microsoft.com/office/officeart/2005/8/layout/vProcess5"/>
    <dgm:cxn modelId="{D96E75BC-1C96-4772-ACCA-06C7A8CFD26E}" type="presOf" srcId="{6B01028E-2AC8-48D2-99D9-02055B3B8C27}" destId="{D449460A-96DF-44BB-9791-836D5F5A3B31}" srcOrd="0" destOrd="0" presId="urn:microsoft.com/office/officeart/2005/8/layout/vProcess5"/>
    <dgm:cxn modelId="{FFF55FE9-95A9-43B2-BBA6-EE444FA48B01}" srcId="{FC5AF68F-6095-4772-BA1F-C39262699F1E}" destId="{F21C0572-4332-453A-9017-D81586240814}" srcOrd="0" destOrd="0" parTransId="{0712CDCF-7B84-481E-8F85-669969AF3AFD}" sibTransId="{3C4AABE0-244C-468D-AC70-08BC87F5E33F}"/>
    <dgm:cxn modelId="{85E450F3-73D5-473D-87C1-094DC43B7A8C}" type="presOf" srcId="{6B01028E-2AC8-48D2-99D9-02055B3B8C27}" destId="{FA4E235B-B456-4E85-998E-60B164937C1D}" srcOrd="1" destOrd="0" presId="urn:microsoft.com/office/officeart/2005/8/layout/vProcess5"/>
    <dgm:cxn modelId="{9F9C0766-D477-4D6A-B70D-6D073DCCD22C}" type="presParOf" srcId="{F3638081-3D81-4223-9BBC-0F788F037A8E}" destId="{A58CCA13-499A-485B-AADC-F724AC750210}" srcOrd="0" destOrd="0" presId="urn:microsoft.com/office/officeart/2005/8/layout/vProcess5"/>
    <dgm:cxn modelId="{58055608-AF71-4AD8-8E51-46EB4C7C5F8B}" type="presParOf" srcId="{F3638081-3D81-4223-9BBC-0F788F037A8E}" destId="{5685865C-7EEC-430A-B59C-BF45C8919FA4}" srcOrd="1" destOrd="0" presId="urn:microsoft.com/office/officeart/2005/8/layout/vProcess5"/>
    <dgm:cxn modelId="{7E062AE3-AC0C-4827-81A4-662CA406A133}" type="presParOf" srcId="{F3638081-3D81-4223-9BBC-0F788F037A8E}" destId="{D449460A-96DF-44BB-9791-836D5F5A3B31}" srcOrd="2" destOrd="0" presId="urn:microsoft.com/office/officeart/2005/8/layout/vProcess5"/>
    <dgm:cxn modelId="{FC2B5DDF-51A2-414D-813F-4D27A61A1238}" type="presParOf" srcId="{F3638081-3D81-4223-9BBC-0F788F037A8E}" destId="{C09CA668-4F8C-4E7E-896D-EE4A04426F7B}" srcOrd="3" destOrd="0" presId="urn:microsoft.com/office/officeart/2005/8/layout/vProcess5"/>
    <dgm:cxn modelId="{EA0046F9-30DE-4EA7-B6FF-006248654118}" type="presParOf" srcId="{F3638081-3D81-4223-9BBC-0F788F037A8E}" destId="{7A50A3D0-0819-4691-83A8-4E45BF1D2ED9}" srcOrd="4" destOrd="0" presId="urn:microsoft.com/office/officeart/2005/8/layout/vProcess5"/>
    <dgm:cxn modelId="{998FFC4A-7D27-48C8-AA77-71D74580E2C1}" type="presParOf" srcId="{F3638081-3D81-4223-9BBC-0F788F037A8E}" destId="{DFB842E0-89BF-40C5-AFD6-85785E59613A}" srcOrd="5" destOrd="0" presId="urn:microsoft.com/office/officeart/2005/8/layout/vProcess5"/>
    <dgm:cxn modelId="{1DD37C57-438E-44A7-889E-07AF3BB7EEC0}" type="presParOf" srcId="{F3638081-3D81-4223-9BBC-0F788F037A8E}" destId="{267F10A5-4AE9-4CE2-9F28-0106ED48B525}" srcOrd="6" destOrd="0" presId="urn:microsoft.com/office/officeart/2005/8/layout/vProcess5"/>
    <dgm:cxn modelId="{87A5FCA9-6B59-4C5F-BB9B-344400E571B2}" type="presParOf" srcId="{F3638081-3D81-4223-9BBC-0F788F037A8E}" destId="{354ADC5D-E9EC-448D-B4BF-AA779D686AEA}" srcOrd="7" destOrd="0" presId="urn:microsoft.com/office/officeart/2005/8/layout/vProcess5"/>
    <dgm:cxn modelId="{29054493-04F9-4C1E-B72C-07A953F58571}" type="presParOf" srcId="{F3638081-3D81-4223-9BBC-0F788F037A8E}" destId="{D7EBE351-A2B9-4BAF-B1F7-F41CA9D89C78}" srcOrd="8" destOrd="0" presId="urn:microsoft.com/office/officeart/2005/8/layout/vProcess5"/>
    <dgm:cxn modelId="{576B4EC3-56E2-4D8D-83E7-14D9FD086A7C}" type="presParOf" srcId="{F3638081-3D81-4223-9BBC-0F788F037A8E}" destId="{FA4E235B-B456-4E85-998E-60B164937C1D}" srcOrd="9" destOrd="0" presId="urn:microsoft.com/office/officeart/2005/8/layout/vProcess5"/>
    <dgm:cxn modelId="{03722849-AA97-4689-AB24-99E2CC408E1E}" type="presParOf" srcId="{F3638081-3D81-4223-9BBC-0F788F037A8E}" destId="{6AB4D3DA-83D3-4392-A940-7D01C923B521}" srcOrd="10" destOrd="0" presId="urn:microsoft.com/office/officeart/2005/8/layout/vProcess5"/>
    <dgm:cxn modelId="{C6FD8105-17AA-4AEE-84DA-0EB8E1D7A37F}" type="presParOf" srcId="{F3638081-3D81-4223-9BBC-0F788F037A8E}" destId="{A539DA9F-BA28-4DDC-9172-F1B5A76CB8F4}"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A25A6C-3513-4CAA-9C3C-787C7625F62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2DF9409-CD74-44A6-B998-A151B588A2C0}">
      <dgm:prSet/>
      <dgm:spPr/>
      <dgm:t>
        <a:bodyPr/>
        <a:lstStyle/>
        <a:p>
          <a:pPr>
            <a:lnSpc>
              <a:spcPct val="100000"/>
            </a:lnSpc>
          </a:pPr>
          <a:r>
            <a:rPr lang="en-US"/>
            <a:t>Balancing accuracy and speed</a:t>
          </a:r>
        </a:p>
      </dgm:t>
    </dgm:pt>
    <dgm:pt modelId="{65BE5F80-EE75-4054-9EF9-047BCC419CA6}" type="parTrans" cxnId="{364E7B25-458F-455D-BE98-A47EB499480C}">
      <dgm:prSet/>
      <dgm:spPr/>
      <dgm:t>
        <a:bodyPr/>
        <a:lstStyle/>
        <a:p>
          <a:endParaRPr lang="en-US"/>
        </a:p>
      </dgm:t>
    </dgm:pt>
    <dgm:pt modelId="{6FAA8606-651A-4946-8681-7CD49780958E}" type="sibTrans" cxnId="{364E7B25-458F-455D-BE98-A47EB499480C}">
      <dgm:prSet/>
      <dgm:spPr/>
      <dgm:t>
        <a:bodyPr/>
        <a:lstStyle/>
        <a:p>
          <a:pPr>
            <a:lnSpc>
              <a:spcPct val="100000"/>
            </a:lnSpc>
          </a:pPr>
          <a:endParaRPr lang="en-US"/>
        </a:p>
      </dgm:t>
    </dgm:pt>
    <dgm:pt modelId="{00206CE6-E909-499D-B4DB-74FAC17B136E}">
      <dgm:prSet/>
      <dgm:spPr/>
      <dgm:t>
        <a:bodyPr/>
        <a:lstStyle/>
        <a:p>
          <a:pPr>
            <a:lnSpc>
              <a:spcPct val="100000"/>
            </a:lnSpc>
          </a:pPr>
          <a:r>
            <a:rPr lang="en-US"/>
            <a:t>Adaptability to different coding styles</a:t>
          </a:r>
        </a:p>
      </dgm:t>
    </dgm:pt>
    <dgm:pt modelId="{89EF4E4A-1E26-4199-A268-1F81957E6984}" type="parTrans" cxnId="{3C81F1FE-3270-4B0B-A8AF-FCCB26130206}">
      <dgm:prSet/>
      <dgm:spPr/>
      <dgm:t>
        <a:bodyPr/>
        <a:lstStyle/>
        <a:p>
          <a:endParaRPr lang="en-US"/>
        </a:p>
      </dgm:t>
    </dgm:pt>
    <dgm:pt modelId="{21013F7E-BB36-470F-B56F-FA677BE30E44}" type="sibTrans" cxnId="{3C81F1FE-3270-4B0B-A8AF-FCCB26130206}">
      <dgm:prSet/>
      <dgm:spPr/>
      <dgm:t>
        <a:bodyPr/>
        <a:lstStyle/>
        <a:p>
          <a:pPr>
            <a:lnSpc>
              <a:spcPct val="100000"/>
            </a:lnSpc>
          </a:pPr>
          <a:endParaRPr lang="en-US"/>
        </a:p>
      </dgm:t>
    </dgm:pt>
    <dgm:pt modelId="{A8B6BC2D-C88E-4EE5-9852-197B6F60D1AF}">
      <dgm:prSet/>
      <dgm:spPr/>
      <dgm:t>
        <a:bodyPr/>
        <a:lstStyle/>
        <a:p>
          <a:pPr>
            <a:lnSpc>
              <a:spcPct val="100000"/>
            </a:lnSpc>
          </a:pPr>
          <a:r>
            <a:rPr lang="en-US"/>
            <a:t>Ensuring user privacy and security</a:t>
          </a:r>
        </a:p>
      </dgm:t>
    </dgm:pt>
    <dgm:pt modelId="{10B1E687-9240-45D9-9E06-35D3C4E78A84}" type="parTrans" cxnId="{C1F0A23E-5EEA-4858-A3CB-262CD8A5487E}">
      <dgm:prSet/>
      <dgm:spPr/>
      <dgm:t>
        <a:bodyPr/>
        <a:lstStyle/>
        <a:p>
          <a:endParaRPr lang="en-US"/>
        </a:p>
      </dgm:t>
    </dgm:pt>
    <dgm:pt modelId="{E51B13CD-EB74-4568-AA57-FA1A22B62D13}" type="sibTrans" cxnId="{C1F0A23E-5EEA-4858-A3CB-262CD8A5487E}">
      <dgm:prSet/>
      <dgm:spPr/>
      <dgm:t>
        <a:bodyPr/>
        <a:lstStyle/>
        <a:p>
          <a:pPr>
            <a:lnSpc>
              <a:spcPct val="100000"/>
            </a:lnSpc>
          </a:pPr>
          <a:endParaRPr lang="en-US"/>
        </a:p>
      </dgm:t>
    </dgm:pt>
    <dgm:pt modelId="{FEAC5EB1-E842-4585-9A15-54E4EB413547}">
      <dgm:prSet/>
      <dgm:spPr/>
      <dgm:t>
        <a:bodyPr/>
        <a:lstStyle/>
        <a:p>
          <a:pPr>
            <a:lnSpc>
              <a:spcPct val="100000"/>
            </a:lnSpc>
          </a:pPr>
          <a:r>
            <a:rPr lang="en-US"/>
            <a:t>Limited context awareness</a:t>
          </a:r>
        </a:p>
      </dgm:t>
    </dgm:pt>
    <dgm:pt modelId="{4F934EF9-3D2C-4D4D-81B7-250F6258E2EB}" type="parTrans" cxnId="{5B36EA6B-E1FC-4F29-BC25-56FD30988933}">
      <dgm:prSet/>
      <dgm:spPr/>
      <dgm:t>
        <a:bodyPr/>
        <a:lstStyle/>
        <a:p>
          <a:endParaRPr lang="en-US"/>
        </a:p>
      </dgm:t>
    </dgm:pt>
    <dgm:pt modelId="{10AC600A-0544-45B7-A578-2C792D1F0289}" type="sibTrans" cxnId="{5B36EA6B-E1FC-4F29-BC25-56FD30988933}">
      <dgm:prSet/>
      <dgm:spPr/>
      <dgm:t>
        <a:bodyPr/>
        <a:lstStyle/>
        <a:p>
          <a:pPr>
            <a:lnSpc>
              <a:spcPct val="100000"/>
            </a:lnSpc>
          </a:pPr>
          <a:endParaRPr lang="en-US"/>
        </a:p>
      </dgm:t>
    </dgm:pt>
    <dgm:pt modelId="{7D0242E6-DE94-434C-A46F-2A2865D3609A}">
      <dgm:prSet/>
      <dgm:spPr/>
      <dgm:t>
        <a:bodyPr/>
        <a:lstStyle/>
        <a:p>
          <a:pPr>
            <a:lnSpc>
              <a:spcPct val="100000"/>
            </a:lnSpc>
          </a:pPr>
          <a:r>
            <a:rPr lang="en-US"/>
            <a:t>Unclear Al behavior</a:t>
          </a:r>
        </a:p>
      </dgm:t>
    </dgm:pt>
    <dgm:pt modelId="{05384272-E75D-4392-9DF2-3F72D5E389EE}" type="parTrans" cxnId="{187F152B-7C7B-413F-8079-BAB8CEA1AFEE}">
      <dgm:prSet/>
      <dgm:spPr/>
      <dgm:t>
        <a:bodyPr/>
        <a:lstStyle/>
        <a:p>
          <a:endParaRPr lang="en-US"/>
        </a:p>
      </dgm:t>
    </dgm:pt>
    <dgm:pt modelId="{A7E022D7-EE47-4241-8C52-4287E7D3123B}" type="sibTrans" cxnId="{187F152B-7C7B-413F-8079-BAB8CEA1AFEE}">
      <dgm:prSet/>
      <dgm:spPr/>
      <dgm:t>
        <a:bodyPr/>
        <a:lstStyle/>
        <a:p>
          <a:endParaRPr lang="en-US"/>
        </a:p>
      </dgm:t>
    </dgm:pt>
    <dgm:pt modelId="{A2FA782F-9D7F-400E-8B31-6410BE8BB12B}" type="pres">
      <dgm:prSet presAssocID="{5AA25A6C-3513-4CAA-9C3C-787C7625F62B}" presName="root" presStyleCnt="0">
        <dgm:presLayoutVars>
          <dgm:dir/>
          <dgm:resizeHandles val="exact"/>
        </dgm:presLayoutVars>
      </dgm:prSet>
      <dgm:spPr/>
    </dgm:pt>
    <dgm:pt modelId="{9D69C1C4-22F1-460D-8F76-BE560447DC02}" type="pres">
      <dgm:prSet presAssocID="{5AA25A6C-3513-4CAA-9C3C-787C7625F62B}" presName="container" presStyleCnt="0">
        <dgm:presLayoutVars>
          <dgm:dir/>
          <dgm:resizeHandles val="exact"/>
        </dgm:presLayoutVars>
      </dgm:prSet>
      <dgm:spPr/>
    </dgm:pt>
    <dgm:pt modelId="{94D343D4-5D7D-4322-8F7C-484406428880}" type="pres">
      <dgm:prSet presAssocID="{C2DF9409-CD74-44A6-B998-A151B588A2C0}" presName="compNode" presStyleCnt="0"/>
      <dgm:spPr/>
    </dgm:pt>
    <dgm:pt modelId="{BCCBE78B-1113-4EE4-847B-61C66216F573}" type="pres">
      <dgm:prSet presAssocID="{C2DF9409-CD74-44A6-B998-A151B588A2C0}" presName="iconBgRect" presStyleLbl="bgShp" presStyleIdx="0" presStyleCnt="5"/>
      <dgm:spPr/>
    </dgm:pt>
    <dgm:pt modelId="{96723AA4-6E24-4ED6-B37E-C0C5C8B4D88F}" type="pres">
      <dgm:prSet presAssocID="{C2DF9409-CD74-44A6-B998-A151B588A2C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ales of Justice"/>
        </a:ext>
      </dgm:extLst>
    </dgm:pt>
    <dgm:pt modelId="{0BA11A42-0447-40EA-BAB0-ABB757AE13BA}" type="pres">
      <dgm:prSet presAssocID="{C2DF9409-CD74-44A6-B998-A151B588A2C0}" presName="spaceRect" presStyleCnt="0"/>
      <dgm:spPr/>
    </dgm:pt>
    <dgm:pt modelId="{5F397C89-84DC-42DB-9CAC-9EF0A30A3F40}" type="pres">
      <dgm:prSet presAssocID="{C2DF9409-CD74-44A6-B998-A151B588A2C0}" presName="textRect" presStyleLbl="revTx" presStyleIdx="0" presStyleCnt="5">
        <dgm:presLayoutVars>
          <dgm:chMax val="1"/>
          <dgm:chPref val="1"/>
        </dgm:presLayoutVars>
      </dgm:prSet>
      <dgm:spPr/>
    </dgm:pt>
    <dgm:pt modelId="{7C6FC343-316C-43E8-A646-0C3B4295D447}" type="pres">
      <dgm:prSet presAssocID="{6FAA8606-651A-4946-8681-7CD49780958E}" presName="sibTrans" presStyleLbl="sibTrans2D1" presStyleIdx="0" presStyleCnt="0"/>
      <dgm:spPr/>
    </dgm:pt>
    <dgm:pt modelId="{2AF9EBD6-4FAA-40FC-AE94-D434C2E05176}" type="pres">
      <dgm:prSet presAssocID="{00206CE6-E909-499D-B4DB-74FAC17B136E}" presName="compNode" presStyleCnt="0"/>
      <dgm:spPr/>
    </dgm:pt>
    <dgm:pt modelId="{11CC2148-066E-4838-AECF-E7D2478013E9}" type="pres">
      <dgm:prSet presAssocID="{00206CE6-E909-499D-B4DB-74FAC17B136E}" presName="iconBgRect" presStyleLbl="bgShp" presStyleIdx="1" presStyleCnt="5"/>
      <dgm:spPr/>
    </dgm:pt>
    <dgm:pt modelId="{7E7B6EE9-7615-49A3-9694-5D4F69B347A6}" type="pres">
      <dgm:prSet presAssocID="{00206CE6-E909-499D-B4DB-74FAC17B136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83415B46-3480-4E85-A1E1-3F8D68711832}" type="pres">
      <dgm:prSet presAssocID="{00206CE6-E909-499D-B4DB-74FAC17B136E}" presName="spaceRect" presStyleCnt="0"/>
      <dgm:spPr/>
    </dgm:pt>
    <dgm:pt modelId="{CBA00043-81F2-49D3-BCF5-81926AF0BB5E}" type="pres">
      <dgm:prSet presAssocID="{00206CE6-E909-499D-B4DB-74FAC17B136E}" presName="textRect" presStyleLbl="revTx" presStyleIdx="1" presStyleCnt="5">
        <dgm:presLayoutVars>
          <dgm:chMax val="1"/>
          <dgm:chPref val="1"/>
        </dgm:presLayoutVars>
      </dgm:prSet>
      <dgm:spPr/>
    </dgm:pt>
    <dgm:pt modelId="{55F70C53-CDAE-4FE8-9EA5-4DDCFB815725}" type="pres">
      <dgm:prSet presAssocID="{21013F7E-BB36-470F-B56F-FA677BE30E44}" presName="sibTrans" presStyleLbl="sibTrans2D1" presStyleIdx="0" presStyleCnt="0"/>
      <dgm:spPr/>
    </dgm:pt>
    <dgm:pt modelId="{AA567026-6781-4DA5-938C-79452B7BD584}" type="pres">
      <dgm:prSet presAssocID="{A8B6BC2D-C88E-4EE5-9852-197B6F60D1AF}" presName="compNode" presStyleCnt="0"/>
      <dgm:spPr/>
    </dgm:pt>
    <dgm:pt modelId="{4A48EA2B-708C-4035-8416-C16D8E07837A}" type="pres">
      <dgm:prSet presAssocID="{A8B6BC2D-C88E-4EE5-9852-197B6F60D1AF}" presName="iconBgRect" presStyleLbl="bgShp" presStyleIdx="2" presStyleCnt="5"/>
      <dgm:spPr/>
    </dgm:pt>
    <dgm:pt modelId="{11278159-B3B2-469F-BE2E-6167BAE6458F}" type="pres">
      <dgm:prSet presAssocID="{A8B6BC2D-C88E-4EE5-9852-197B6F60D1A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ck"/>
        </a:ext>
      </dgm:extLst>
    </dgm:pt>
    <dgm:pt modelId="{D00FACAB-4D0F-4D38-9319-5FB21E9BD33C}" type="pres">
      <dgm:prSet presAssocID="{A8B6BC2D-C88E-4EE5-9852-197B6F60D1AF}" presName="spaceRect" presStyleCnt="0"/>
      <dgm:spPr/>
    </dgm:pt>
    <dgm:pt modelId="{420011DD-468B-49F7-A2EF-6CC9E3AAA304}" type="pres">
      <dgm:prSet presAssocID="{A8B6BC2D-C88E-4EE5-9852-197B6F60D1AF}" presName="textRect" presStyleLbl="revTx" presStyleIdx="2" presStyleCnt="5">
        <dgm:presLayoutVars>
          <dgm:chMax val="1"/>
          <dgm:chPref val="1"/>
        </dgm:presLayoutVars>
      </dgm:prSet>
      <dgm:spPr/>
    </dgm:pt>
    <dgm:pt modelId="{A2C4C2A1-8C08-4C51-A216-B7BCE7304C1E}" type="pres">
      <dgm:prSet presAssocID="{E51B13CD-EB74-4568-AA57-FA1A22B62D13}" presName="sibTrans" presStyleLbl="sibTrans2D1" presStyleIdx="0" presStyleCnt="0"/>
      <dgm:spPr/>
    </dgm:pt>
    <dgm:pt modelId="{8FC81A31-97AA-469B-BACC-05006E146D57}" type="pres">
      <dgm:prSet presAssocID="{FEAC5EB1-E842-4585-9A15-54E4EB413547}" presName="compNode" presStyleCnt="0"/>
      <dgm:spPr/>
    </dgm:pt>
    <dgm:pt modelId="{A8E61083-0EE5-494D-8166-6F4C1E31670B}" type="pres">
      <dgm:prSet presAssocID="{FEAC5EB1-E842-4585-9A15-54E4EB413547}" presName="iconBgRect" presStyleLbl="bgShp" presStyleIdx="3" presStyleCnt="5"/>
      <dgm:spPr/>
    </dgm:pt>
    <dgm:pt modelId="{4BDB5048-5D79-4BC5-821B-AEC4FAA06A5F}" type="pres">
      <dgm:prSet presAssocID="{FEAC5EB1-E842-4585-9A15-54E4EB41354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Eye"/>
        </a:ext>
      </dgm:extLst>
    </dgm:pt>
    <dgm:pt modelId="{EF935F77-F1C9-4A1E-9086-4D14CA0C1A73}" type="pres">
      <dgm:prSet presAssocID="{FEAC5EB1-E842-4585-9A15-54E4EB413547}" presName="spaceRect" presStyleCnt="0"/>
      <dgm:spPr/>
    </dgm:pt>
    <dgm:pt modelId="{A3EB2525-F882-4F67-99D0-BE3A959EBE1A}" type="pres">
      <dgm:prSet presAssocID="{FEAC5EB1-E842-4585-9A15-54E4EB413547}" presName="textRect" presStyleLbl="revTx" presStyleIdx="3" presStyleCnt="5">
        <dgm:presLayoutVars>
          <dgm:chMax val="1"/>
          <dgm:chPref val="1"/>
        </dgm:presLayoutVars>
      </dgm:prSet>
      <dgm:spPr/>
    </dgm:pt>
    <dgm:pt modelId="{9FB6A919-BBD5-4CAA-8469-885312690CF1}" type="pres">
      <dgm:prSet presAssocID="{10AC600A-0544-45B7-A578-2C792D1F0289}" presName="sibTrans" presStyleLbl="sibTrans2D1" presStyleIdx="0" presStyleCnt="0"/>
      <dgm:spPr/>
    </dgm:pt>
    <dgm:pt modelId="{38587A5D-BC29-4B32-A91A-5207A4433535}" type="pres">
      <dgm:prSet presAssocID="{7D0242E6-DE94-434C-A46F-2A2865D3609A}" presName="compNode" presStyleCnt="0"/>
      <dgm:spPr/>
    </dgm:pt>
    <dgm:pt modelId="{2A41D0EE-DB30-4C0E-A1C7-204FE4590F1C}" type="pres">
      <dgm:prSet presAssocID="{7D0242E6-DE94-434C-A46F-2A2865D3609A}" presName="iconBgRect" presStyleLbl="bgShp" presStyleIdx="4" presStyleCnt="5"/>
      <dgm:spPr/>
    </dgm:pt>
    <dgm:pt modelId="{D1852144-212B-4A20-A218-1894C73E9A49}" type="pres">
      <dgm:prSet presAssocID="{7D0242E6-DE94-434C-A46F-2A2865D3609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ead with Gears"/>
        </a:ext>
      </dgm:extLst>
    </dgm:pt>
    <dgm:pt modelId="{E7872D66-5B93-48D6-80D4-4A206BBFD1CB}" type="pres">
      <dgm:prSet presAssocID="{7D0242E6-DE94-434C-A46F-2A2865D3609A}" presName="spaceRect" presStyleCnt="0"/>
      <dgm:spPr/>
    </dgm:pt>
    <dgm:pt modelId="{7D032913-FF1E-443E-9E82-BAFC6B72EA67}" type="pres">
      <dgm:prSet presAssocID="{7D0242E6-DE94-434C-A46F-2A2865D3609A}" presName="textRect" presStyleLbl="revTx" presStyleIdx="4" presStyleCnt="5">
        <dgm:presLayoutVars>
          <dgm:chMax val="1"/>
          <dgm:chPref val="1"/>
        </dgm:presLayoutVars>
      </dgm:prSet>
      <dgm:spPr/>
    </dgm:pt>
  </dgm:ptLst>
  <dgm:cxnLst>
    <dgm:cxn modelId="{6E145701-E90C-4590-8B03-79CCFEB6EE3C}" type="presOf" srcId="{A8B6BC2D-C88E-4EE5-9852-197B6F60D1AF}" destId="{420011DD-468B-49F7-A2EF-6CC9E3AAA304}" srcOrd="0" destOrd="0" presId="urn:microsoft.com/office/officeart/2018/2/layout/IconCircleList"/>
    <dgm:cxn modelId="{E0E8C103-9453-403B-981D-FE66639C9618}" type="presOf" srcId="{00206CE6-E909-499D-B4DB-74FAC17B136E}" destId="{CBA00043-81F2-49D3-BCF5-81926AF0BB5E}" srcOrd="0" destOrd="0" presId="urn:microsoft.com/office/officeart/2018/2/layout/IconCircleList"/>
    <dgm:cxn modelId="{D23DF905-3F20-4BA8-9AA2-7BBC1DAF0E31}" type="presOf" srcId="{10AC600A-0544-45B7-A578-2C792D1F0289}" destId="{9FB6A919-BBD5-4CAA-8469-885312690CF1}" srcOrd="0" destOrd="0" presId="urn:microsoft.com/office/officeart/2018/2/layout/IconCircleList"/>
    <dgm:cxn modelId="{364E7B25-458F-455D-BE98-A47EB499480C}" srcId="{5AA25A6C-3513-4CAA-9C3C-787C7625F62B}" destId="{C2DF9409-CD74-44A6-B998-A151B588A2C0}" srcOrd="0" destOrd="0" parTransId="{65BE5F80-EE75-4054-9EF9-047BCC419CA6}" sibTransId="{6FAA8606-651A-4946-8681-7CD49780958E}"/>
    <dgm:cxn modelId="{187F152B-7C7B-413F-8079-BAB8CEA1AFEE}" srcId="{5AA25A6C-3513-4CAA-9C3C-787C7625F62B}" destId="{7D0242E6-DE94-434C-A46F-2A2865D3609A}" srcOrd="4" destOrd="0" parTransId="{05384272-E75D-4392-9DF2-3F72D5E389EE}" sibTransId="{A7E022D7-EE47-4241-8C52-4287E7D3123B}"/>
    <dgm:cxn modelId="{1934CE33-4F35-488A-AEB1-7F373099B80E}" type="presOf" srcId="{6FAA8606-651A-4946-8681-7CD49780958E}" destId="{7C6FC343-316C-43E8-A646-0C3B4295D447}" srcOrd="0" destOrd="0" presId="urn:microsoft.com/office/officeart/2018/2/layout/IconCircleList"/>
    <dgm:cxn modelId="{41540F34-252B-45B2-8872-DF41CC9F8640}" type="presOf" srcId="{E51B13CD-EB74-4568-AA57-FA1A22B62D13}" destId="{A2C4C2A1-8C08-4C51-A216-B7BCE7304C1E}" srcOrd="0" destOrd="0" presId="urn:microsoft.com/office/officeart/2018/2/layout/IconCircleList"/>
    <dgm:cxn modelId="{C1F0A23E-5EEA-4858-A3CB-262CD8A5487E}" srcId="{5AA25A6C-3513-4CAA-9C3C-787C7625F62B}" destId="{A8B6BC2D-C88E-4EE5-9852-197B6F60D1AF}" srcOrd="2" destOrd="0" parTransId="{10B1E687-9240-45D9-9E06-35D3C4E78A84}" sibTransId="{E51B13CD-EB74-4568-AA57-FA1A22B62D13}"/>
    <dgm:cxn modelId="{5B36EA6B-E1FC-4F29-BC25-56FD30988933}" srcId="{5AA25A6C-3513-4CAA-9C3C-787C7625F62B}" destId="{FEAC5EB1-E842-4585-9A15-54E4EB413547}" srcOrd="3" destOrd="0" parTransId="{4F934EF9-3D2C-4D4D-81B7-250F6258E2EB}" sibTransId="{10AC600A-0544-45B7-A578-2C792D1F0289}"/>
    <dgm:cxn modelId="{0FCBF48A-F8CB-45C7-9D89-E619E9929B81}" type="presOf" srcId="{21013F7E-BB36-470F-B56F-FA677BE30E44}" destId="{55F70C53-CDAE-4FE8-9EA5-4DDCFB815725}" srcOrd="0" destOrd="0" presId="urn:microsoft.com/office/officeart/2018/2/layout/IconCircleList"/>
    <dgm:cxn modelId="{C10DE7BB-FB22-4CD7-A699-F4CB047A4BE5}" type="presOf" srcId="{FEAC5EB1-E842-4585-9A15-54E4EB413547}" destId="{A3EB2525-F882-4F67-99D0-BE3A959EBE1A}" srcOrd="0" destOrd="0" presId="urn:microsoft.com/office/officeart/2018/2/layout/IconCircleList"/>
    <dgm:cxn modelId="{BD31F9BC-6215-40DC-9F59-8846B05BB470}" type="presOf" srcId="{5AA25A6C-3513-4CAA-9C3C-787C7625F62B}" destId="{A2FA782F-9D7F-400E-8B31-6410BE8BB12B}" srcOrd="0" destOrd="0" presId="urn:microsoft.com/office/officeart/2018/2/layout/IconCircleList"/>
    <dgm:cxn modelId="{F6D614E5-B4F1-4263-9C3E-E4BBF803699B}" type="presOf" srcId="{7D0242E6-DE94-434C-A46F-2A2865D3609A}" destId="{7D032913-FF1E-443E-9E82-BAFC6B72EA67}" srcOrd="0" destOrd="0" presId="urn:microsoft.com/office/officeart/2018/2/layout/IconCircleList"/>
    <dgm:cxn modelId="{03FFC6E5-0504-4516-B3C2-442837C56153}" type="presOf" srcId="{C2DF9409-CD74-44A6-B998-A151B588A2C0}" destId="{5F397C89-84DC-42DB-9CAC-9EF0A30A3F40}" srcOrd="0" destOrd="0" presId="urn:microsoft.com/office/officeart/2018/2/layout/IconCircleList"/>
    <dgm:cxn modelId="{3C81F1FE-3270-4B0B-A8AF-FCCB26130206}" srcId="{5AA25A6C-3513-4CAA-9C3C-787C7625F62B}" destId="{00206CE6-E909-499D-B4DB-74FAC17B136E}" srcOrd="1" destOrd="0" parTransId="{89EF4E4A-1E26-4199-A268-1F81957E6984}" sibTransId="{21013F7E-BB36-470F-B56F-FA677BE30E44}"/>
    <dgm:cxn modelId="{E32946F4-A050-48C4-A469-059301E13ADE}" type="presParOf" srcId="{A2FA782F-9D7F-400E-8B31-6410BE8BB12B}" destId="{9D69C1C4-22F1-460D-8F76-BE560447DC02}" srcOrd="0" destOrd="0" presId="urn:microsoft.com/office/officeart/2018/2/layout/IconCircleList"/>
    <dgm:cxn modelId="{3373F6EB-3272-4A4D-8F83-AE223A2FAE6A}" type="presParOf" srcId="{9D69C1C4-22F1-460D-8F76-BE560447DC02}" destId="{94D343D4-5D7D-4322-8F7C-484406428880}" srcOrd="0" destOrd="0" presId="urn:microsoft.com/office/officeart/2018/2/layout/IconCircleList"/>
    <dgm:cxn modelId="{600D1437-DA76-40B4-B5E2-4AA5F336F542}" type="presParOf" srcId="{94D343D4-5D7D-4322-8F7C-484406428880}" destId="{BCCBE78B-1113-4EE4-847B-61C66216F573}" srcOrd="0" destOrd="0" presId="urn:microsoft.com/office/officeart/2018/2/layout/IconCircleList"/>
    <dgm:cxn modelId="{9D638D8C-2821-440B-8708-A7999ACD2450}" type="presParOf" srcId="{94D343D4-5D7D-4322-8F7C-484406428880}" destId="{96723AA4-6E24-4ED6-B37E-C0C5C8B4D88F}" srcOrd="1" destOrd="0" presId="urn:microsoft.com/office/officeart/2018/2/layout/IconCircleList"/>
    <dgm:cxn modelId="{87C581E9-6596-4841-B9D1-656CE9524EDA}" type="presParOf" srcId="{94D343D4-5D7D-4322-8F7C-484406428880}" destId="{0BA11A42-0447-40EA-BAB0-ABB757AE13BA}" srcOrd="2" destOrd="0" presId="urn:microsoft.com/office/officeart/2018/2/layout/IconCircleList"/>
    <dgm:cxn modelId="{84AC7A46-A23E-43C4-A17E-CEBCB07D51E2}" type="presParOf" srcId="{94D343D4-5D7D-4322-8F7C-484406428880}" destId="{5F397C89-84DC-42DB-9CAC-9EF0A30A3F40}" srcOrd="3" destOrd="0" presId="urn:microsoft.com/office/officeart/2018/2/layout/IconCircleList"/>
    <dgm:cxn modelId="{87DF5645-1F96-41C1-9784-C41DD6888291}" type="presParOf" srcId="{9D69C1C4-22F1-460D-8F76-BE560447DC02}" destId="{7C6FC343-316C-43E8-A646-0C3B4295D447}" srcOrd="1" destOrd="0" presId="urn:microsoft.com/office/officeart/2018/2/layout/IconCircleList"/>
    <dgm:cxn modelId="{650643D1-FCBE-49E4-8A5E-E67548D6F784}" type="presParOf" srcId="{9D69C1C4-22F1-460D-8F76-BE560447DC02}" destId="{2AF9EBD6-4FAA-40FC-AE94-D434C2E05176}" srcOrd="2" destOrd="0" presId="urn:microsoft.com/office/officeart/2018/2/layout/IconCircleList"/>
    <dgm:cxn modelId="{62449E9F-914D-4414-A724-113CD21DCC62}" type="presParOf" srcId="{2AF9EBD6-4FAA-40FC-AE94-D434C2E05176}" destId="{11CC2148-066E-4838-AECF-E7D2478013E9}" srcOrd="0" destOrd="0" presId="urn:microsoft.com/office/officeart/2018/2/layout/IconCircleList"/>
    <dgm:cxn modelId="{1FE6811E-DCA2-49B7-A6D5-26DF58CEA2AC}" type="presParOf" srcId="{2AF9EBD6-4FAA-40FC-AE94-D434C2E05176}" destId="{7E7B6EE9-7615-49A3-9694-5D4F69B347A6}" srcOrd="1" destOrd="0" presId="urn:microsoft.com/office/officeart/2018/2/layout/IconCircleList"/>
    <dgm:cxn modelId="{48AA0100-0BE1-430B-8C59-FF884C661EDC}" type="presParOf" srcId="{2AF9EBD6-4FAA-40FC-AE94-D434C2E05176}" destId="{83415B46-3480-4E85-A1E1-3F8D68711832}" srcOrd="2" destOrd="0" presId="urn:microsoft.com/office/officeart/2018/2/layout/IconCircleList"/>
    <dgm:cxn modelId="{48BF0C2C-60FE-4E9A-A3D3-07E405E98326}" type="presParOf" srcId="{2AF9EBD6-4FAA-40FC-AE94-D434C2E05176}" destId="{CBA00043-81F2-49D3-BCF5-81926AF0BB5E}" srcOrd="3" destOrd="0" presId="urn:microsoft.com/office/officeart/2018/2/layout/IconCircleList"/>
    <dgm:cxn modelId="{8375EBD8-C88C-4B7A-925A-B7B4E8D16914}" type="presParOf" srcId="{9D69C1C4-22F1-460D-8F76-BE560447DC02}" destId="{55F70C53-CDAE-4FE8-9EA5-4DDCFB815725}" srcOrd="3" destOrd="0" presId="urn:microsoft.com/office/officeart/2018/2/layout/IconCircleList"/>
    <dgm:cxn modelId="{1340F0D0-1C15-4365-83C3-C9C54DCDD2FC}" type="presParOf" srcId="{9D69C1C4-22F1-460D-8F76-BE560447DC02}" destId="{AA567026-6781-4DA5-938C-79452B7BD584}" srcOrd="4" destOrd="0" presId="urn:microsoft.com/office/officeart/2018/2/layout/IconCircleList"/>
    <dgm:cxn modelId="{3479C2B5-78D1-45F1-AA59-2CF37949C4B5}" type="presParOf" srcId="{AA567026-6781-4DA5-938C-79452B7BD584}" destId="{4A48EA2B-708C-4035-8416-C16D8E07837A}" srcOrd="0" destOrd="0" presId="urn:microsoft.com/office/officeart/2018/2/layout/IconCircleList"/>
    <dgm:cxn modelId="{2894E32D-7E85-42B6-8C8B-DBE906A0D3BA}" type="presParOf" srcId="{AA567026-6781-4DA5-938C-79452B7BD584}" destId="{11278159-B3B2-469F-BE2E-6167BAE6458F}" srcOrd="1" destOrd="0" presId="urn:microsoft.com/office/officeart/2018/2/layout/IconCircleList"/>
    <dgm:cxn modelId="{DC47CA3E-EA6C-4010-AC67-219B6974D636}" type="presParOf" srcId="{AA567026-6781-4DA5-938C-79452B7BD584}" destId="{D00FACAB-4D0F-4D38-9319-5FB21E9BD33C}" srcOrd="2" destOrd="0" presId="urn:microsoft.com/office/officeart/2018/2/layout/IconCircleList"/>
    <dgm:cxn modelId="{2D9BB6C2-507F-4107-A8D6-61E6364A4D2E}" type="presParOf" srcId="{AA567026-6781-4DA5-938C-79452B7BD584}" destId="{420011DD-468B-49F7-A2EF-6CC9E3AAA304}" srcOrd="3" destOrd="0" presId="urn:microsoft.com/office/officeart/2018/2/layout/IconCircleList"/>
    <dgm:cxn modelId="{07272BA4-4A3B-4406-ABBA-94D0CBD26432}" type="presParOf" srcId="{9D69C1C4-22F1-460D-8F76-BE560447DC02}" destId="{A2C4C2A1-8C08-4C51-A216-B7BCE7304C1E}" srcOrd="5" destOrd="0" presId="urn:microsoft.com/office/officeart/2018/2/layout/IconCircleList"/>
    <dgm:cxn modelId="{65CEAEB6-3234-4E29-8C4B-97FEF9BEDB66}" type="presParOf" srcId="{9D69C1C4-22F1-460D-8F76-BE560447DC02}" destId="{8FC81A31-97AA-469B-BACC-05006E146D57}" srcOrd="6" destOrd="0" presId="urn:microsoft.com/office/officeart/2018/2/layout/IconCircleList"/>
    <dgm:cxn modelId="{84C17232-2F18-4BDD-A453-B23D317646C0}" type="presParOf" srcId="{8FC81A31-97AA-469B-BACC-05006E146D57}" destId="{A8E61083-0EE5-494D-8166-6F4C1E31670B}" srcOrd="0" destOrd="0" presId="urn:microsoft.com/office/officeart/2018/2/layout/IconCircleList"/>
    <dgm:cxn modelId="{AC360AFB-796A-4311-AC72-2770D975D1C4}" type="presParOf" srcId="{8FC81A31-97AA-469B-BACC-05006E146D57}" destId="{4BDB5048-5D79-4BC5-821B-AEC4FAA06A5F}" srcOrd="1" destOrd="0" presId="urn:microsoft.com/office/officeart/2018/2/layout/IconCircleList"/>
    <dgm:cxn modelId="{BD42281E-C195-4B9C-A5FC-2843EF5E1632}" type="presParOf" srcId="{8FC81A31-97AA-469B-BACC-05006E146D57}" destId="{EF935F77-F1C9-4A1E-9086-4D14CA0C1A73}" srcOrd="2" destOrd="0" presId="urn:microsoft.com/office/officeart/2018/2/layout/IconCircleList"/>
    <dgm:cxn modelId="{3EF2836B-A2D8-4971-9490-A01079066DB2}" type="presParOf" srcId="{8FC81A31-97AA-469B-BACC-05006E146D57}" destId="{A3EB2525-F882-4F67-99D0-BE3A959EBE1A}" srcOrd="3" destOrd="0" presId="urn:microsoft.com/office/officeart/2018/2/layout/IconCircleList"/>
    <dgm:cxn modelId="{FA77B006-9E31-4564-80CE-7CE0D0DCE4B8}" type="presParOf" srcId="{9D69C1C4-22F1-460D-8F76-BE560447DC02}" destId="{9FB6A919-BBD5-4CAA-8469-885312690CF1}" srcOrd="7" destOrd="0" presId="urn:microsoft.com/office/officeart/2018/2/layout/IconCircleList"/>
    <dgm:cxn modelId="{71859227-27AD-407D-A140-E10F31BC6D9F}" type="presParOf" srcId="{9D69C1C4-22F1-460D-8F76-BE560447DC02}" destId="{38587A5D-BC29-4B32-A91A-5207A4433535}" srcOrd="8" destOrd="0" presId="urn:microsoft.com/office/officeart/2018/2/layout/IconCircleList"/>
    <dgm:cxn modelId="{A10D2A5B-A2E6-467C-A49A-C47CD3ADFB52}" type="presParOf" srcId="{38587A5D-BC29-4B32-A91A-5207A4433535}" destId="{2A41D0EE-DB30-4C0E-A1C7-204FE4590F1C}" srcOrd="0" destOrd="0" presId="urn:microsoft.com/office/officeart/2018/2/layout/IconCircleList"/>
    <dgm:cxn modelId="{C49402A1-EA25-49AB-992B-6898E1B56A3B}" type="presParOf" srcId="{38587A5D-BC29-4B32-A91A-5207A4433535}" destId="{D1852144-212B-4A20-A218-1894C73E9A49}" srcOrd="1" destOrd="0" presId="urn:microsoft.com/office/officeart/2018/2/layout/IconCircleList"/>
    <dgm:cxn modelId="{822DA7F7-4124-43FA-9992-0D6EA24A7BDB}" type="presParOf" srcId="{38587A5D-BC29-4B32-A91A-5207A4433535}" destId="{E7872D66-5B93-48D6-80D4-4A206BBFD1CB}" srcOrd="2" destOrd="0" presId="urn:microsoft.com/office/officeart/2018/2/layout/IconCircleList"/>
    <dgm:cxn modelId="{19400B6D-91E5-4972-8948-A1F85F34ACEB}" type="presParOf" srcId="{38587A5D-BC29-4B32-A91A-5207A4433535}" destId="{7D032913-FF1E-443E-9E82-BAFC6B72EA67}"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758758A-F8FD-405F-955A-0D7310B01E40}" type="doc">
      <dgm:prSet loTypeId="urn:microsoft.com/office/officeart/2008/layout/PictureStrips" loCatId="list" qsTypeId="urn:microsoft.com/office/officeart/2005/8/quickstyle/simple5" qsCatId="simple" csTypeId="urn:microsoft.com/office/officeart/2005/8/colors/accent1_1" csCatId="accent1" phldr="1"/>
      <dgm:spPr/>
      <dgm:t>
        <a:bodyPr/>
        <a:lstStyle/>
        <a:p>
          <a:endParaRPr lang="en-US"/>
        </a:p>
      </dgm:t>
    </dgm:pt>
    <dgm:pt modelId="{F98FD61E-7FC5-4DFD-9C93-C67BF2629DE9}">
      <dgm:prSet phldrT="[Text]" custT="1"/>
      <dgm:spPr/>
      <dgm:t>
        <a:bodyPr/>
        <a:lstStyle/>
        <a:p>
          <a:r>
            <a:rPr lang="nl-NL" sz="2800" dirty="0" err="1">
              <a:latin typeface="Calibri" panose="020F0502020204030204" pitchFamily="34" charset="0"/>
              <a:cs typeface="Calibri" panose="020F0502020204030204" pitchFamily="34" charset="0"/>
            </a:rPr>
            <a:t>Command</a:t>
          </a:r>
          <a:endParaRPr lang="en-US" sz="2800" dirty="0">
            <a:latin typeface="Calibri" panose="020F0502020204030204" pitchFamily="34" charset="0"/>
            <a:cs typeface="Calibri" panose="020F0502020204030204" pitchFamily="34" charset="0"/>
          </a:endParaRPr>
        </a:p>
      </dgm:t>
    </dgm:pt>
    <dgm:pt modelId="{4215379D-46FA-42B5-B03E-510140455BC6}" type="parTrans" cxnId="{CD5A0D45-398D-40F8-BEDC-0441E70C731A}">
      <dgm:prSet/>
      <dgm:spPr/>
      <dgm:t>
        <a:bodyPr/>
        <a:lstStyle/>
        <a:p>
          <a:endParaRPr lang="en-US"/>
        </a:p>
      </dgm:t>
    </dgm:pt>
    <dgm:pt modelId="{2881980D-4454-421D-A0AA-33FACDFB5A54}" type="sibTrans" cxnId="{CD5A0D45-398D-40F8-BEDC-0441E70C731A}">
      <dgm:prSet/>
      <dgm:spPr/>
      <dgm:t>
        <a:bodyPr/>
        <a:lstStyle/>
        <a:p>
          <a:endParaRPr lang="en-US"/>
        </a:p>
      </dgm:t>
    </dgm:pt>
    <dgm:pt modelId="{DCDD815A-3EE0-40DE-8CEA-CE958C04616A}">
      <dgm:prSet phldrT="[Text]" custT="1"/>
      <dgm:spPr/>
      <dgm:t>
        <a:bodyPr/>
        <a:lstStyle/>
        <a:p>
          <a:r>
            <a:rPr lang="nl-NL" sz="2800" kern="1200">
              <a:latin typeface="Calibri" panose="020F0502020204030204" pitchFamily="34" charset="0"/>
              <a:ea typeface="+mn-ea"/>
              <a:cs typeface="Calibri" panose="020F0502020204030204" pitchFamily="34" charset="0"/>
            </a:rPr>
            <a:t>Autocomplete</a:t>
          </a:r>
          <a:endParaRPr lang="en-US" sz="2800" kern="1200" dirty="0">
            <a:latin typeface="Calibri" panose="020F0502020204030204" pitchFamily="34" charset="0"/>
            <a:ea typeface="+mn-ea"/>
            <a:cs typeface="Calibri" panose="020F0502020204030204" pitchFamily="34" charset="0"/>
          </a:endParaRPr>
        </a:p>
      </dgm:t>
    </dgm:pt>
    <dgm:pt modelId="{A7644C25-2CBD-4C36-8BF5-17890331BFE5}" type="parTrans" cxnId="{0DCA9B3F-AC8A-4A42-BB71-64A25AA3905F}">
      <dgm:prSet/>
      <dgm:spPr/>
      <dgm:t>
        <a:bodyPr/>
        <a:lstStyle/>
        <a:p>
          <a:endParaRPr lang="en-US"/>
        </a:p>
      </dgm:t>
    </dgm:pt>
    <dgm:pt modelId="{3F7E60F1-791B-4E1B-A72A-13899469E1C2}" type="sibTrans" cxnId="{0DCA9B3F-AC8A-4A42-BB71-64A25AA3905F}">
      <dgm:prSet/>
      <dgm:spPr/>
      <dgm:t>
        <a:bodyPr/>
        <a:lstStyle/>
        <a:p>
          <a:endParaRPr lang="en-US"/>
        </a:p>
      </dgm:t>
    </dgm:pt>
    <dgm:pt modelId="{4E2E79A8-E2D4-4099-99B7-EFBE3550A964}">
      <dgm:prSet phldrT="[Text]" custT="1"/>
      <dgm:spPr/>
      <dgm:t>
        <a:bodyPr/>
        <a:lstStyle/>
        <a:p>
          <a:r>
            <a:rPr lang="nl-NL" sz="2800" kern="1200">
              <a:latin typeface="Calibri" panose="020F0502020204030204" pitchFamily="34" charset="0"/>
              <a:ea typeface="+mn-ea"/>
              <a:cs typeface="Calibri" panose="020F0502020204030204" pitchFamily="34" charset="0"/>
            </a:rPr>
            <a:t>Chat</a:t>
          </a:r>
          <a:endParaRPr lang="en-US" sz="2800" kern="1200" dirty="0">
            <a:latin typeface="Calibri" panose="020F0502020204030204" pitchFamily="34" charset="0"/>
            <a:ea typeface="+mn-ea"/>
            <a:cs typeface="Calibri" panose="020F0502020204030204" pitchFamily="34" charset="0"/>
          </a:endParaRPr>
        </a:p>
      </dgm:t>
    </dgm:pt>
    <dgm:pt modelId="{B594F46F-287E-4293-961B-B0BB5E811CE5}" type="sibTrans" cxnId="{2DACF7C9-A714-4808-B402-574C1E2BA7B5}">
      <dgm:prSet/>
      <dgm:spPr/>
      <dgm:t>
        <a:bodyPr/>
        <a:lstStyle/>
        <a:p>
          <a:endParaRPr lang="en-US"/>
        </a:p>
      </dgm:t>
    </dgm:pt>
    <dgm:pt modelId="{02DC7C5A-EAFC-4EDB-AD49-E59C6ED332BE}" type="parTrans" cxnId="{2DACF7C9-A714-4808-B402-574C1E2BA7B5}">
      <dgm:prSet/>
      <dgm:spPr/>
      <dgm:t>
        <a:bodyPr/>
        <a:lstStyle/>
        <a:p>
          <a:endParaRPr lang="en-US"/>
        </a:p>
      </dgm:t>
    </dgm:pt>
    <dgm:pt modelId="{5BB61B32-2508-471A-90E1-3F452F8A8634}" type="pres">
      <dgm:prSet presAssocID="{4758758A-F8FD-405F-955A-0D7310B01E40}" presName="Name0" presStyleCnt="0">
        <dgm:presLayoutVars>
          <dgm:dir/>
          <dgm:resizeHandles val="exact"/>
        </dgm:presLayoutVars>
      </dgm:prSet>
      <dgm:spPr/>
    </dgm:pt>
    <dgm:pt modelId="{FCFC2772-74B3-4F7D-B1E9-D4EBCDDFE5D7}" type="pres">
      <dgm:prSet presAssocID="{F98FD61E-7FC5-4DFD-9C93-C67BF2629DE9}" presName="composite" presStyleCnt="0"/>
      <dgm:spPr/>
    </dgm:pt>
    <dgm:pt modelId="{D7B19E19-47DB-4B9F-A7EA-E205B32F7B08}" type="pres">
      <dgm:prSet presAssocID="{F98FD61E-7FC5-4DFD-9C93-C67BF2629DE9}" presName="rect1" presStyleLbl="trAlignAcc1" presStyleIdx="0" presStyleCnt="3">
        <dgm:presLayoutVars>
          <dgm:bulletEnabled val="1"/>
        </dgm:presLayoutVars>
      </dgm:prSet>
      <dgm:spPr/>
    </dgm:pt>
    <dgm:pt modelId="{F2C1D2A3-D032-48BF-965F-C198251F616F}" type="pres">
      <dgm:prSet presAssocID="{F98FD61E-7FC5-4DFD-9C93-C67BF2629DE9}" presName="rect2" presStyleLbl="f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l="-25000" r="-25000"/>
          </a:stretch>
        </a:blipFill>
      </dgm:spPr>
      <dgm:extLst>
        <a:ext uri="{E40237B7-FDA0-4F09-8148-C483321AD2D9}">
          <dgm14:cNvPr xmlns:dgm14="http://schemas.microsoft.com/office/drawing/2010/diagram" id="0" name="" descr="Cmd Terminal with solid fill"/>
        </a:ext>
      </dgm:extLst>
    </dgm:pt>
    <dgm:pt modelId="{EDF61E3B-9EB1-44AD-B56A-88304C50E1CD}" type="pres">
      <dgm:prSet presAssocID="{2881980D-4454-421D-A0AA-33FACDFB5A54}" presName="sibTrans" presStyleCnt="0"/>
      <dgm:spPr/>
    </dgm:pt>
    <dgm:pt modelId="{CB48C23B-9FE5-421B-B987-4B4D124F0D65}" type="pres">
      <dgm:prSet presAssocID="{4E2E79A8-E2D4-4099-99B7-EFBE3550A964}" presName="composite" presStyleCnt="0"/>
      <dgm:spPr/>
    </dgm:pt>
    <dgm:pt modelId="{E48BFE74-965E-45EB-9262-30FA2AD90BE4}" type="pres">
      <dgm:prSet presAssocID="{4E2E79A8-E2D4-4099-99B7-EFBE3550A964}" presName="rect1" presStyleLbl="trAlignAcc1" presStyleIdx="1" presStyleCnt="3">
        <dgm:presLayoutVars>
          <dgm:bulletEnabled val="1"/>
        </dgm:presLayoutVars>
      </dgm:prSet>
      <dgm:spPr/>
    </dgm:pt>
    <dgm:pt modelId="{D2CD0288-BBD6-4782-91A7-49C23D554119}" type="pres">
      <dgm:prSet presAssocID="{4E2E79A8-E2D4-4099-99B7-EFBE3550A964}" presName="rect2"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l="-25000" r="-25000"/>
          </a:stretch>
        </a:blipFill>
      </dgm:spPr>
      <dgm:extLst>
        <a:ext uri="{E40237B7-FDA0-4F09-8148-C483321AD2D9}">
          <dgm14:cNvPr xmlns:dgm14="http://schemas.microsoft.com/office/drawing/2010/diagram" id="0" name="" descr="Chat with solid fill"/>
        </a:ext>
      </dgm:extLst>
    </dgm:pt>
    <dgm:pt modelId="{56517498-4A31-483B-A018-E4B8B0566910}" type="pres">
      <dgm:prSet presAssocID="{B594F46F-287E-4293-961B-B0BB5E811CE5}" presName="sibTrans" presStyleCnt="0"/>
      <dgm:spPr/>
    </dgm:pt>
    <dgm:pt modelId="{6109D1B3-646B-4615-BFB8-AAE8BB054701}" type="pres">
      <dgm:prSet presAssocID="{DCDD815A-3EE0-40DE-8CEA-CE958C04616A}" presName="composite" presStyleCnt="0"/>
      <dgm:spPr/>
    </dgm:pt>
    <dgm:pt modelId="{106FD0BD-BA93-4B9E-9FB7-B57203623B9C}" type="pres">
      <dgm:prSet presAssocID="{DCDD815A-3EE0-40DE-8CEA-CE958C04616A}" presName="rect1" presStyleLbl="trAlignAcc1" presStyleIdx="2" presStyleCnt="3">
        <dgm:presLayoutVars>
          <dgm:bulletEnabled val="1"/>
        </dgm:presLayoutVars>
      </dgm:prSet>
      <dgm:spPr/>
    </dgm:pt>
    <dgm:pt modelId="{1450D377-AAB6-4C6E-B9BD-01144964834D}" type="pres">
      <dgm:prSet presAssocID="{DCDD815A-3EE0-40DE-8CEA-CE958C04616A}" presName="rect2"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l="-25000" r="-25000"/>
          </a:stretch>
        </a:blipFill>
      </dgm:spPr>
      <dgm:extLst>
        <a:ext uri="{E40237B7-FDA0-4F09-8148-C483321AD2D9}">
          <dgm14:cNvPr xmlns:dgm14="http://schemas.microsoft.com/office/drawing/2010/diagram" id="0" name="" descr="Completed with solid fill"/>
        </a:ext>
      </dgm:extLst>
    </dgm:pt>
  </dgm:ptLst>
  <dgm:cxnLst>
    <dgm:cxn modelId="{FD99B029-76D8-4C5B-987C-AED4E6A252F8}" type="presOf" srcId="{4758758A-F8FD-405F-955A-0D7310B01E40}" destId="{5BB61B32-2508-471A-90E1-3F452F8A8634}" srcOrd="0" destOrd="0" presId="urn:microsoft.com/office/officeart/2008/layout/PictureStrips"/>
    <dgm:cxn modelId="{0DCA9B3F-AC8A-4A42-BB71-64A25AA3905F}" srcId="{4758758A-F8FD-405F-955A-0D7310B01E40}" destId="{DCDD815A-3EE0-40DE-8CEA-CE958C04616A}" srcOrd="2" destOrd="0" parTransId="{A7644C25-2CBD-4C36-8BF5-17890331BFE5}" sibTransId="{3F7E60F1-791B-4E1B-A72A-13899469E1C2}"/>
    <dgm:cxn modelId="{CD5A0D45-398D-40F8-BEDC-0441E70C731A}" srcId="{4758758A-F8FD-405F-955A-0D7310B01E40}" destId="{F98FD61E-7FC5-4DFD-9C93-C67BF2629DE9}" srcOrd="0" destOrd="0" parTransId="{4215379D-46FA-42B5-B03E-510140455BC6}" sibTransId="{2881980D-4454-421D-A0AA-33FACDFB5A54}"/>
    <dgm:cxn modelId="{59681898-D9FB-4CFD-ACDB-94328DECB31E}" type="presOf" srcId="{F98FD61E-7FC5-4DFD-9C93-C67BF2629DE9}" destId="{D7B19E19-47DB-4B9F-A7EA-E205B32F7B08}" srcOrd="0" destOrd="0" presId="urn:microsoft.com/office/officeart/2008/layout/PictureStrips"/>
    <dgm:cxn modelId="{7EAB39BB-1C8A-489E-ACAC-F395A97AA133}" type="presOf" srcId="{4E2E79A8-E2D4-4099-99B7-EFBE3550A964}" destId="{E48BFE74-965E-45EB-9262-30FA2AD90BE4}" srcOrd="0" destOrd="0" presId="urn:microsoft.com/office/officeart/2008/layout/PictureStrips"/>
    <dgm:cxn modelId="{2DACF7C9-A714-4808-B402-574C1E2BA7B5}" srcId="{4758758A-F8FD-405F-955A-0D7310B01E40}" destId="{4E2E79A8-E2D4-4099-99B7-EFBE3550A964}" srcOrd="1" destOrd="0" parTransId="{02DC7C5A-EAFC-4EDB-AD49-E59C6ED332BE}" sibTransId="{B594F46F-287E-4293-961B-B0BB5E811CE5}"/>
    <dgm:cxn modelId="{AA7A53CA-6530-4C71-AEA8-DA2BAF339E8B}" type="presOf" srcId="{DCDD815A-3EE0-40DE-8CEA-CE958C04616A}" destId="{106FD0BD-BA93-4B9E-9FB7-B57203623B9C}" srcOrd="0" destOrd="0" presId="urn:microsoft.com/office/officeart/2008/layout/PictureStrips"/>
    <dgm:cxn modelId="{EA5D7FE5-E56C-4A3D-9F11-3C121FABA1A0}" type="presParOf" srcId="{5BB61B32-2508-471A-90E1-3F452F8A8634}" destId="{FCFC2772-74B3-4F7D-B1E9-D4EBCDDFE5D7}" srcOrd="0" destOrd="0" presId="urn:microsoft.com/office/officeart/2008/layout/PictureStrips"/>
    <dgm:cxn modelId="{B582BB48-8876-4C62-8F69-C03BE73E1DC4}" type="presParOf" srcId="{FCFC2772-74B3-4F7D-B1E9-D4EBCDDFE5D7}" destId="{D7B19E19-47DB-4B9F-A7EA-E205B32F7B08}" srcOrd="0" destOrd="0" presId="urn:microsoft.com/office/officeart/2008/layout/PictureStrips"/>
    <dgm:cxn modelId="{ED21D170-D1EB-4946-B026-25B8E0876921}" type="presParOf" srcId="{FCFC2772-74B3-4F7D-B1E9-D4EBCDDFE5D7}" destId="{F2C1D2A3-D032-48BF-965F-C198251F616F}" srcOrd="1" destOrd="0" presId="urn:microsoft.com/office/officeart/2008/layout/PictureStrips"/>
    <dgm:cxn modelId="{A0064CE4-C112-4F67-B5B6-559662019518}" type="presParOf" srcId="{5BB61B32-2508-471A-90E1-3F452F8A8634}" destId="{EDF61E3B-9EB1-44AD-B56A-88304C50E1CD}" srcOrd="1" destOrd="0" presId="urn:microsoft.com/office/officeart/2008/layout/PictureStrips"/>
    <dgm:cxn modelId="{97236DE3-335A-402E-B1A9-FF3BE1622160}" type="presParOf" srcId="{5BB61B32-2508-471A-90E1-3F452F8A8634}" destId="{CB48C23B-9FE5-421B-B987-4B4D124F0D65}" srcOrd="2" destOrd="0" presId="urn:microsoft.com/office/officeart/2008/layout/PictureStrips"/>
    <dgm:cxn modelId="{67B85316-3850-4622-8A46-AD9A29289218}" type="presParOf" srcId="{CB48C23B-9FE5-421B-B987-4B4D124F0D65}" destId="{E48BFE74-965E-45EB-9262-30FA2AD90BE4}" srcOrd="0" destOrd="0" presId="urn:microsoft.com/office/officeart/2008/layout/PictureStrips"/>
    <dgm:cxn modelId="{CE3311C7-A945-4AB8-8141-09027A992D0D}" type="presParOf" srcId="{CB48C23B-9FE5-421B-B987-4B4D124F0D65}" destId="{D2CD0288-BBD6-4782-91A7-49C23D554119}" srcOrd="1" destOrd="0" presId="urn:microsoft.com/office/officeart/2008/layout/PictureStrips"/>
    <dgm:cxn modelId="{1FB9549A-8C24-4E7C-98D2-F2656B13EA0A}" type="presParOf" srcId="{5BB61B32-2508-471A-90E1-3F452F8A8634}" destId="{56517498-4A31-483B-A018-E4B8B0566910}" srcOrd="3" destOrd="0" presId="urn:microsoft.com/office/officeart/2008/layout/PictureStrips"/>
    <dgm:cxn modelId="{8924E4BB-C2D6-4E8A-9E8E-AB7AEE54AAB2}" type="presParOf" srcId="{5BB61B32-2508-471A-90E1-3F452F8A8634}" destId="{6109D1B3-646B-4615-BFB8-AAE8BB054701}" srcOrd="4" destOrd="0" presId="urn:microsoft.com/office/officeart/2008/layout/PictureStrips"/>
    <dgm:cxn modelId="{87DD300E-9A0A-4F49-A5C3-107EB0303C9F}" type="presParOf" srcId="{6109D1B3-646B-4615-BFB8-AAE8BB054701}" destId="{106FD0BD-BA93-4B9E-9FB7-B57203623B9C}" srcOrd="0" destOrd="0" presId="urn:microsoft.com/office/officeart/2008/layout/PictureStrips"/>
    <dgm:cxn modelId="{613BB92E-ECF7-49F2-ABD2-03B421342ABA}" type="presParOf" srcId="{6109D1B3-646B-4615-BFB8-AAE8BB054701}" destId="{1450D377-AAB6-4C6E-B9BD-01144964834D}"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14C79-B96C-8F45-8712-FFD7A023E38E}">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908803-45B5-0E47-9F33-AA8BFF34CDE9}">
      <dsp:nvSpPr>
        <dsp:cNvPr id="0" name=""/>
        <dsp:cNvSpPr/>
      </dsp:nvSpPr>
      <dsp:spPr>
        <a:xfrm>
          <a:off x="604289" y="435133"/>
          <a:ext cx="9851585" cy="870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a:t>Familiarize with the concept of AI coding assistants, available tools, and capabilities</a:t>
          </a:r>
          <a:endParaRPr lang="en-NL" sz="2400" kern="1200" dirty="0"/>
        </a:p>
      </dsp:txBody>
      <dsp:txXfrm>
        <a:off x="604289" y="435133"/>
        <a:ext cx="9851585" cy="870267"/>
      </dsp:txXfrm>
    </dsp:sp>
    <dsp:sp modelId="{1DDB1FF6-9C87-294C-9F14-FACDD1E21A6C}">
      <dsp:nvSpPr>
        <dsp:cNvPr id="0" name=""/>
        <dsp:cNvSpPr/>
      </dsp:nvSpPr>
      <dsp:spPr>
        <a:xfrm>
          <a:off x="60372" y="326350"/>
          <a:ext cx="1087834" cy="108783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53F205-455F-B943-B159-8F69DE7CA27E}">
      <dsp:nvSpPr>
        <dsp:cNvPr id="0" name=""/>
        <dsp:cNvSpPr/>
      </dsp:nvSpPr>
      <dsp:spPr>
        <a:xfrm>
          <a:off x="920631" y="1740535"/>
          <a:ext cx="9535243" cy="870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Learn to generate code and optimize its performance using an AI coding assistant</a:t>
          </a:r>
          <a:endParaRPr lang="en-NL" sz="2400" kern="1200" dirty="0"/>
        </a:p>
      </dsp:txBody>
      <dsp:txXfrm>
        <a:off x="920631" y="1740535"/>
        <a:ext cx="9535243" cy="870267"/>
      </dsp:txXfrm>
    </dsp:sp>
    <dsp:sp modelId="{BC5CAE1D-EE3E-D14A-B558-DAC32E5C062D}">
      <dsp:nvSpPr>
        <dsp:cNvPr id="0" name=""/>
        <dsp:cNvSpPr/>
      </dsp:nvSpPr>
      <dsp:spPr>
        <a:xfrm>
          <a:off x="376714" y="1631751"/>
          <a:ext cx="1087834" cy="108783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96E452-AE81-1E4C-AFE2-703B52E79385}">
      <dsp:nvSpPr>
        <dsp:cNvPr id="0" name=""/>
        <dsp:cNvSpPr/>
      </dsp:nvSpPr>
      <dsp:spPr>
        <a:xfrm>
          <a:off x="604289" y="3045936"/>
          <a:ext cx="9851585" cy="870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a:t>Recognize, evaluate, and mitigate ethical and security considerations when using AI coding assistant</a:t>
          </a:r>
          <a:endParaRPr lang="en-NL" sz="2400" kern="1200"/>
        </a:p>
      </dsp:txBody>
      <dsp:txXfrm>
        <a:off x="604289" y="3045936"/>
        <a:ext cx="9851585" cy="870267"/>
      </dsp:txXfrm>
    </dsp:sp>
    <dsp:sp modelId="{5CE62289-9F3B-7A40-8858-B1BA21AD0E89}">
      <dsp:nvSpPr>
        <dsp:cNvPr id="0" name=""/>
        <dsp:cNvSpPr/>
      </dsp:nvSpPr>
      <dsp:spPr>
        <a:xfrm>
          <a:off x="60372" y="2937153"/>
          <a:ext cx="1087834" cy="108783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CC4088-01CC-4F87-B76D-CF538113BC4C}">
      <dsp:nvSpPr>
        <dsp:cNvPr id="0" name=""/>
        <dsp:cNvSpPr/>
      </dsp:nvSpPr>
      <dsp:spPr>
        <a:xfrm>
          <a:off x="594794" y="393711"/>
          <a:ext cx="558333" cy="5583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886A513-743F-4C2B-8CD8-8AC484C6CFDC}">
      <dsp:nvSpPr>
        <dsp:cNvPr id="0" name=""/>
        <dsp:cNvSpPr/>
      </dsp:nvSpPr>
      <dsp:spPr>
        <a:xfrm>
          <a:off x="76342" y="1156177"/>
          <a:ext cx="1595237" cy="559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kern="1200" dirty="0">
              <a:latin typeface="Calibri" panose="020F0502020204030204" pitchFamily="34" charset="0"/>
              <a:cs typeface="Calibri" panose="020F0502020204030204" pitchFamily="34" charset="0"/>
            </a:rPr>
            <a:t>Data collection</a:t>
          </a:r>
        </a:p>
      </dsp:txBody>
      <dsp:txXfrm>
        <a:off x="76342" y="1156177"/>
        <a:ext cx="1595237" cy="559970"/>
      </dsp:txXfrm>
    </dsp:sp>
    <dsp:sp modelId="{1D235EF6-D282-4079-8B0A-32E339C70D7B}">
      <dsp:nvSpPr>
        <dsp:cNvPr id="0" name=""/>
        <dsp:cNvSpPr/>
      </dsp:nvSpPr>
      <dsp:spPr>
        <a:xfrm>
          <a:off x="6893" y="1773446"/>
          <a:ext cx="1734134" cy="1042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latin typeface="Calibri" panose="020F0502020204030204" pitchFamily="34" charset="0"/>
              <a:cs typeface="Calibri" panose="020F0502020204030204" pitchFamily="34" charset="0"/>
            </a:rPr>
            <a:t>Gathering a large amount of code, documentation, and natural language conversations to train the Al model on.</a:t>
          </a:r>
        </a:p>
      </dsp:txBody>
      <dsp:txXfrm>
        <a:off x="6893" y="1773446"/>
        <a:ext cx="1734134" cy="1042160"/>
      </dsp:txXfrm>
    </dsp:sp>
    <dsp:sp modelId="{96E08373-1C4A-45AF-A449-D71132844477}">
      <dsp:nvSpPr>
        <dsp:cNvPr id="0" name=""/>
        <dsp:cNvSpPr/>
      </dsp:nvSpPr>
      <dsp:spPr>
        <a:xfrm>
          <a:off x="2761031" y="393710"/>
          <a:ext cx="558333" cy="5583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685083C-FFDB-4915-B03C-67E67C96D3DD}">
      <dsp:nvSpPr>
        <dsp:cNvPr id="0" name=""/>
        <dsp:cNvSpPr/>
      </dsp:nvSpPr>
      <dsp:spPr>
        <a:xfrm>
          <a:off x="2020195" y="1152749"/>
          <a:ext cx="2040005" cy="559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kern="1200" dirty="0">
              <a:latin typeface="Calibri" panose="020F0502020204030204" pitchFamily="34" charset="0"/>
              <a:cs typeface="Calibri" panose="020F0502020204030204" pitchFamily="34" charset="0"/>
            </a:rPr>
            <a:t>Model architecture design</a:t>
          </a:r>
        </a:p>
      </dsp:txBody>
      <dsp:txXfrm>
        <a:off x="2020195" y="1152749"/>
        <a:ext cx="2040005" cy="559970"/>
      </dsp:txXfrm>
    </dsp:sp>
    <dsp:sp modelId="{B7D0F8C0-133F-4608-8B17-B56F3B87827A}">
      <dsp:nvSpPr>
        <dsp:cNvPr id="0" name=""/>
        <dsp:cNvSpPr/>
      </dsp:nvSpPr>
      <dsp:spPr>
        <a:xfrm>
          <a:off x="2242579" y="1796527"/>
          <a:ext cx="1595237" cy="870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latin typeface="Calibri" panose="020F0502020204030204" pitchFamily="34" charset="0"/>
              <a:cs typeface="Calibri" panose="020F0502020204030204" pitchFamily="34" charset="0"/>
            </a:rPr>
            <a:t>Designing the neural network architecture that will power the AI code assistant.</a:t>
          </a:r>
        </a:p>
      </dsp:txBody>
      <dsp:txXfrm>
        <a:off x="2242579" y="1796527"/>
        <a:ext cx="1595237" cy="870059"/>
      </dsp:txXfrm>
    </dsp:sp>
    <dsp:sp modelId="{1E89AD99-026A-4A87-ADC3-79D3C403E84D}">
      <dsp:nvSpPr>
        <dsp:cNvPr id="0" name=""/>
        <dsp:cNvSpPr/>
      </dsp:nvSpPr>
      <dsp:spPr>
        <a:xfrm>
          <a:off x="4740853" y="393711"/>
          <a:ext cx="558333" cy="5583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76F6AA9-E918-4CB9-BF44-31D807AE9B16}">
      <dsp:nvSpPr>
        <dsp:cNvPr id="0" name=""/>
        <dsp:cNvSpPr/>
      </dsp:nvSpPr>
      <dsp:spPr>
        <a:xfrm>
          <a:off x="4272798" y="1156177"/>
          <a:ext cx="1595237" cy="559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kern="1200" dirty="0">
              <a:latin typeface="Calibri" panose="020F0502020204030204" pitchFamily="34" charset="0"/>
              <a:cs typeface="Calibri" panose="020F0502020204030204" pitchFamily="34" charset="0"/>
            </a:rPr>
            <a:t>Pre-training</a:t>
          </a:r>
        </a:p>
      </dsp:txBody>
      <dsp:txXfrm>
        <a:off x="4272798" y="1156177"/>
        <a:ext cx="1595237" cy="559970"/>
      </dsp:txXfrm>
    </dsp:sp>
    <dsp:sp modelId="{E6558EF2-743D-470B-A98A-ECD4F1F7D908}">
      <dsp:nvSpPr>
        <dsp:cNvPr id="0" name=""/>
        <dsp:cNvSpPr/>
      </dsp:nvSpPr>
      <dsp:spPr>
        <a:xfrm>
          <a:off x="4213503" y="1773446"/>
          <a:ext cx="1688654" cy="1042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latin typeface="Calibri" panose="020F0502020204030204" pitchFamily="34" charset="0"/>
              <a:cs typeface="Calibri" panose="020F0502020204030204" pitchFamily="34" charset="0"/>
            </a:rPr>
            <a:t>Pre-training the Al model on the collected data to develop a general understanding of code, programming concepts, and natural language.</a:t>
          </a:r>
        </a:p>
      </dsp:txBody>
      <dsp:txXfrm>
        <a:off x="4213503" y="1773446"/>
        <a:ext cx="1688654" cy="1042160"/>
      </dsp:txXfrm>
    </dsp:sp>
    <dsp:sp modelId="{9157DA12-1B26-4C67-904E-C2C2D6178EDA}">
      <dsp:nvSpPr>
        <dsp:cNvPr id="0" name=""/>
        <dsp:cNvSpPr/>
      </dsp:nvSpPr>
      <dsp:spPr>
        <a:xfrm>
          <a:off x="6895121" y="393711"/>
          <a:ext cx="558333" cy="5583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A083170F-9BEA-46A4-950D-FA3AE25938B6}">
      <dsp:nvSpPr>
        <dsp:cNvPr id="0" name=""/>
        <dsp:cNvSpPr/>
      </dsp:nvSpPr>
      <dsp:spPr>
        <a:xfrm>
          <a:off x="6250805" y="1156177"/>
          <a:ext cx="1595237" cy="559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kern="1200" dirty="0">
              <a:latin typeface="Calibri" panose="020F0502020204030204" pitchFamily="34" charset="0"/>
              <a:cs typeface="Calibri" panose="020F0502020204030204" pitchFamily="34" charset="0"/>
            </a:rPr>
            <a:t>Fine-tuning</a:t>
          </a:r>
        </a:p>
      </dsp:txBody>
      <dsp:txXfrm>
        <a:off x="6250805" y="1156177"/>
        <a:ext cx="1595237" cy="559970"/>
      </dsp:txXfrm>
    </dsp:sp>
    <dsp:sp modelId="{5ED19775-98C3-4F8B-9969-4CFD5B4DD569}">
      <dsp:nvSpPr>
        <dsp:cNvPr id="0" name=""/>
        <dsp:cNvSpPr/>
      </dsp:nvSpPr>
      <dsp:spPr>
        <a:xfrm>
          <a:off x="6219083" y="1773446"/>
          <a:ext cx="1734198" cy="1042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latin typeface="Calibri" panose="020F0502020204030204" pitchFamily="34" charset="0"/>
              <a:cs typeface="Calibri" panose="020F0502020204030204" pitchFamily="34" charset="0"/>
            </a:rPr>
            <a:t>Further training the pre-trained model on specific datasets and tasks related to code generation, code completion, and natural language programming.</a:t>
          </a:r>
        </a:p>
      </dsp:txBody>
      <dsp:txXfrm>
        <a:off x="6219083" y="1773446"/>
        <a:ext cx="1734198" cy="1042160"/>
      </dsp:txXfrm>
    </dsp:sp>
    <dsp:sp modelId="{E6852A16-25DA-4EBF-B3DD-E3736AB1E81A}">
      <dsp:nvSpPr>
        <dsp:cNvPr id="0" name=""/>
        <dsp:cNvSpPr/>
      </dsp:nvSpPr>
      <dsp:spPr>
        <a:xfrm>
          <a:off x="8881463" y="393711"/>
          <a:ext cx="558333" cy="55833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B867BB5-1C09-4BD4-83E4-A9BDB0303E71}">
      <dsp:nvSpPr>
        <dsp:cNvPr id="0" name=""/>
        <dsp:cNvSpPr/>
      </dsp:nvSpPr>
      <dsp:spPr>
        <a:xfrm>
          <a:off x="8363011" y="1156177"/>
          <a:ext cx="1595237" cy="559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kern="1200">
              <a:latin typeface="Calibri" panose="020F0502020204030204" pitchFamily="34" charset="0"/>
              <a:cs typeface="Calibri" panose="020F0502020204030204" pitchFamily="34" charset="0"/>
            </a:rPr>
            <a:t>Evaluation and iteration</a:t>
          </a:r>
          <a:endParaRPr lang="en-US" sz="1800" kern="1200" dirty="0">
            <a:latin typeface="Calibri" panose="020F0502020204030204" pitchFamily="34" charset="0"/>
            <a:cs typeface="Calibri" panose="020F0502020204030204" pitchFamily="34" charset="0"/>
          </a:endParaRPr>
        </a:p>
      </dsp:txBody>
      <dsp:txXfrm>
        <a:off x="8363011" y="1156177"/>
        <a:ext cx="1595237" cy="559970"/>
      </dsp:txXfrm>
    </dsp:sp>
    <dsp:sp modelId="{4FC5D0EC-96EA-480D-A97F-FEB1E472A670}">
      <dsp:nvSpPr>
        <dsp:cNvPr id="0" name=""/>
        <dsp:cNvSpPr/>
      </dsp:nvSpPr>
      <dsp:spPr>
        <a:xfrm>
          <a:off x="8320554" y="1773446"/>
          <a:ext cx="1680151" cy="1042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latin typeface="Calibri" panose="020F0502020204030204" pitchFamily="34" charset="0"/>
              <a:cs typeface="Calibri" panose="020F0502020204030204" pitchFamily="34" charset="0"/>
            </a:rPr>
            <a:t>Testing the AI code assistant on a variety of use cases, then iterating on the model architecture and training process to improve performance.</a:t>
          </a:r>
        </a:p>
      </dsp:txBody>
      <dsp:txXfrm>
        <a:off x="8320554" y="1773446"/>
        <a:ext cx="1680151" cy="1042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F63DCF-6852-464B-9088-A9858C2A4979}">
      <dsp:nvSpPr>
        <dsp:cNvPr id="0" name=""/>
        <dsp:cNvSpPr/>
      </dsp:nvSpPr>
      <dsp:spPr>
        <a:xfrm>
          <a:off x="0" y="63497"/>
          <a:ext cx="7028314" cy="7320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A47317-7EAB-4CF6-A747-32E00E423C84}">
      <dsp:nvSpPr>
        <dsp:cNvPr id="0" name=""/>
        <dsp:cNvSpPr/>
      </dsp:nvSpPr>
      <dsp:spPr>
        <a:xfrm>
          <a:off x="221438" y="169019"/>
          <a:ext cx="402614" cy="40261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1C08E9-D2B3-4B52-BBE3-3B7D6CF84F89}">
      <dsp:nvSpPr>
        <dsp:cNvPr id="0" name=""/>
        <dsp:cNvSpPr/>
      </dsp:nvSpPr>
      <dsp:spPr>
        <a:xfrm>
          <a:off x="845490" y="4313"/>
          <a:ext cx="3162741" cy="732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73" tIns="77473" rIns="77473" bIns="77473" numCol="1" spcCol="1270" anchor="ctr" anchorCtr="0">
          <a:noAutofit/>
        </a:bodyPr>
        <a:lstStyle/>
        <a:p>
          <a:pPr marL="0" lvl="0" indent="0" algn="l" defTabSz="755650">
            <a:lnSpc>
              <a:spcPct val="100000"/>
            </a:lnSpc>
            <a:spcBef>
              <a:spcPct val="0"/>
            </a:spcBef>
            <a:spcAft>
              <a:spcPct val="35000"/>
            </a:spcAft>
            <a:buNone/>
          </a:pPr>
          <a:r>
            <a:rPr lang="en-NL" sz="1700" kern="1200"/>
            <a:t>Intelligent </a:t>
          </a:r>
          <a:r>
            <a:rPr lang="nl-NL" sz="1700" kern="1200"/>
            <a:t>c</a:t>
          </a:r>
          <a:r>
            <a:rPr lang="en-NL" sz="1700" kern="1200"/>
            <a:t>ode </a:t>
          </a:r>
          <a:r>
            <a:rPr lang="nl-NL" sz="1700" kern="1200"/>
            <a:t>c</a:t>
          </a:r>
          <a:r>
            <a:rPr lang="en-NL" sz="1700" kern="1200"/>
            <a:t>ompletion</a:t>
          </a:r>
          <a:endParaRPr lang="en-US" sz="1700" kern="1200"/>
        </a:p>
      </dsp:txBody>
      <dsp:txXfrm>
        <a:off x="845490" y="4313"/>
        <a:ext cx="3162741" cy="732026"/>
      </dsp:txXfrm>
    </dsp:sp>
    <dsp:sp modelId="{27DDA639-7784-4C66-BB66-A9F6D0BAD724}">
      <dsp:nvSpPr>
        <dsp:cNvPr id="0" name=""/>
        <dsp:cNvSpPr/>
      </dsp:nvSpPr>
      <dsp:spPr>
        <a:xfrm>
          <a:off x="4008231" y="4313"/>
          <a:ext cx="3019255" cy="732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73" tIns="77473" rIns="77473" bIns="77473" numCol="1" spcCol="1270" anchor="ctr" anchorCtr="0">
          <a:noAutofit/>
        </a:bodyPr>
        <a:lstStyle/>
        <a:p>
          <a:pPr marL="0" lvl="0" indent="0" algn="l" defTabSz="622300">
            <a:lnSpc>
              <a:spcPct val="100000"/>
            </a:lnSpc>
            <a:spcBef>
              <a:spcPct val="0"/>
            </a:spcBef>
            <a:spcAft>
              <a:spcPct val="35000"/>
            </a:spcAft>
            <a:buNone/>
          </a:pPr>
          <a:r>
            <a:rPr lang="en-NL" sz="1400" kern="1200" dirty="0"/>
            <a:t>Reducing the time spen</a:t>
          </a:r>
          <a:r>
            <a:rPr lang="en-US" sz="1400" kern="1200" dirty="0"/>
            <a:t>t</a:t>
          </a:r>
          <a:r>
            <a:rPr lang="en-NL" sz="1400" kern="1200" dirty="0"/>
            <a:t> on routine typing tasks</a:t>
          </a:r>
          <a:endParaRPr lang="en-US" sz="1400" kern="1200" dirty="0"/>
        </a:p>
      </dsp:txBody>
      <dsp:txXfrm>
        <a:off x="4008231" y="4313"/>
        <a:ext cx="3019255" cy="732026"/>
      </dsp:txXfrm>
    </dsp:sp>
    <dsp:sp modelId="{F83B2D07-0C62-4CBA-B5C1-8E6A2B39FD0C}">
      <dsp:nvSpPr>
        <dsp:cNvPr id="0" name=""/>
        <dsp:cNvSpPr/>
      </dsp:nvSpPr>
      <dsp:spPr>
        <a:xfrm>
          <a:off x="0" y="919346"/>
          <a:ext cx="7028314" cy="7320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52A950-70FB-4613-AB56-A04D974273CC}">
      <dsp:nvSpPr>
        <dsp:cNvPr id="0" name=""/>
        <dsp:cNvSpPr/>
      </dsp:nvSpPr>
      <dsp:spPr>
        <a:xfrm>
          <a:off x="221438" y="1084052"/>
          <a:ext cx="402614" cy="402614"/>
        </a:xfrm>
        <a:prstGeom prst="rect">
          <a:avLst/>
        </a:prstGeom>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389C70-ACF7-41DA-A6F8-A4AE71FFE68D}">
      <dsp:nvSpPr>
        <dsp:cNvPr id="0" name=""/>
        <dsp:cNvSpPr/>
      </dsp:nvSpPr>
      <dsp:spPr>
        <a:xfrm>
          <a:off x="845490" y="919346"/>
          <a:ext cx="3162741" cy="732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73" tIns="77473" rIns="77473" bIns="77473" numCol="1" spcCol="1270" anchor="ctr" anchorCtr="0">
          <a:noAutofit/>
        </a:bodyPr>
        <a:lstStyle/>
        <a:p>
          <a:pPr marL="0" lvl="0" indent="0" algn="l" defTabSz="755650">
            <a:lnSpc>
              <a:spcPct val="100000"/>
            </a:lnSpc>
            <a:spcBef>
              <a:spcPct val="0"/>
            </a:spcBef>
            <a:spcAft>
              <a:spcPct val="35000"/>
            </a:spcAft>
            <a:buNone/>
          </a:pPr>
          <a:r>
            <a:rPr lang="en-NL" sz="1700" kern="1200"/>
            <a:t>Real-time </a:t>
          </a:r>
          <a:r>
            <a:rPr lang="nl-NL" sz="1700" kern="1200"/>
            <a:t>e</a:t>
          </a:r>
          <a:r>
            <a:rPr lang="en-NL" sz="1700" kern="1200"/>
            <a:t>rror </a:t>
          </a:r>
          <a:r>
            <a:rPr lang="nl-NL" sz="1700" kern="1200"/>
            <a:t>d</a:t>
          </a:r>
          <a:r>
            <a:rPr lang="en-NL" sz="1700" kern="1200"/>
            <a:t>etection</a:t>
          </a:r>
          <a:endParaRPr lang="en-US" sz="1700" kern="1200"/>
        </a:p>
      </dsp:txBody>
      <dsp:txXfrm>
        <a:off x="845490" y="919346"/>
        <a:ext cx="3162741" cy="732026"/>
      </dsp:txXfrm>
    </dsp:sp>
    <dsp:sp modelId="{2D846C39-3016-4E50-B989-4371DAA8DF00}">
      <dsp:nvSpPr>
        <dsp:cNvPr id="0" name=""/>
        <dsp:cNvSpPr/>
      </dsp:nvSpPr>
      <dsp:spPr>
        <a:xfrm>
          <a:off x="4008231" y="919346"/>
          <a:ext cx="3019255" cy="732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73" tIns="77473" rIns="77473" bIns="77473" numCol="1" spcCol="1270" anchor="ctr" anchorCtr="0">
          <a:noAutofit/>
        </a:bodyPr>
        <a:lstStyle/>
        <a:p>
          <a:pPr marL="0" lvl="0" indent="0" algn="l" defTabSz="622300">
            <a:lnSpc>
              <a:spcPct val="100000"/>
            </a:lnSpc>
            <a:spcBef>
              <a:spcPct val="0"/>
            </a:spcBef>
            <a:spcAft>
              <a:spcPct val="35000"/>
            </a:spcAft>
            <a:buNone/>
          </a:pPr>
          <a:r>
            <a:rPr lang="en-NL" sz="1400" kern="1200" dirty="0"/>
            <a:t>Allows to fix issues before execution, enhancing code reliability</a:t>
          </a:r>
          <a:endParaRPr lang="en-US" sz="1400" kern="1200" dirty="0"/>
        </a:p>
      </dsp:txBody>
      <dsp:txXfrm>
        <a:off x="4008231" y="919346"/>
        <a:ext cx="3019255" cy="732026"/>
      </dsp:txXfrm>
    </dsp:sp>
    <dsp:sp modelId="{0AA623F0-0679-4692-8558-93A5B332A333}">
      <dsp:nvSpPr>
        <dsp:cNvPr id="0" name=""/>
        <dsp:cNvSpPr/>
      </dsp:nvSpPr>
      <dsp:spPr>
        <a:xfrm>
          <a:off x="0" y="1834379"/>
          <a:ext cx="7028314" cy="7320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375EDF-EFF7-4980-9518-D75A06F53A09}">
      <dsp:nvSpPr>
        <dsp:cNvPr id="0" name=""/>
        <dsp:cNvSpPr/>
      </dsp:nvSpPr>
      <dsp:spPr>
        <a:xfrm>
          <a:off x="221438" y="1999085"/>
          <a:ext cx="402614" cy="402614"/>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6DF327-156F-467B-8196-27E608877B65}">
      <dsp:nvSpPr>
        <dsp:cNvPr id="0" name=""/>
        <dsp:cNvSpPr/>
      </dsp:nvSpPr>
      <dsp:spPr>
        <a:xfrm>
          <a:off x="845490" y="1834379"/>
          <a:ext cx="3162741" cy="732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73" tIns="77473" rIns="77473" bIns="77473" numCol="1" spcCol="1270" anchor="ctr" anchorCtr="0">
          <a:noAutofit/>
        </a:bodyPr>
        <a:lstStyle/>
        <a:p>
          <a:pPr marL="0" lvl="0" indent="0" algn="l" defTabSz="755650">
            <a:lnSpc>
              <a:spcPct val="100000"/>
            </a:lnSpc>
            <a:spcBef>
              <a:spcPct val="0"/>
            </a:spcBef>
            <a:spcAft>
              <a:spcPct val="35000"/>
            </a:spcAft>
            <a:buNone/>
          </a:pPr>
          <a:r>
            <a:rPr lang="en-NL" sz="1700" kern="1200"/>
            <a:t>Code </a:t>
          </a:r>
          <a:r>
            <a:rPr lang="nl-NL" sz="1700" kern="1200"/>
            <a:t>r</a:t>
          </a:r>
          <a:r>
            <a:rPr lang="en-NL" sz="1700" kern="1200"/>
            <a:t>efactoring </a:t>
          </a:r>
          <a:r>
            <a:rPr lang="nl-NL" sz="1700" kern="1200"/>
            <a:t>s</a:t>
          </a:r>
          <a:r>
            <a:rPr lang="en-NL" sz="1700" kern="1200"/>
            <a:t>uggestions</a:t>
          </a:r>
          <a:endParaRPr lang="en-US" sz="1700" kern="1200"/>
        </a:p>
      </dsp:txBody>
      <dsp:txXfrm>
        <a:off x="845490" y="1834379"/>
        <a:ext cx="3162741" cy="732026"/>
      </dsp:txXfrm>
    </dsp:sp>
    <dsp:sp modelId="{DA109009-E9B3-4405-9084-6C15A5FEBA54}">
      <dsp:nvSpPr>
        <dsp:cNvPr id="0" name=""/>
        <dsp:cNvSpPr/>
      </dsp:nvSpPr>
      <dsp:spPr>
        <a:xfrm>
          <a:off x="4008231" y="1834379"/>
          <a:ext cx="3019255" cy="732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73" tIns="77473" rIns="77473" bIns="77473" numCol="1" spcCol="1270" anchor="ctr" anchorCtr="0">
          <a:noAutofit/>
        </a:bodyPr>
        <a:lstStyle/>
        <a:p>
          <a:pPr marL="0" lvl="0" indent="0" algn="l" defTabSz="622300">
            <a:lnSpc>
              <a:spcPct val="100000"/>
            </a:lnSpc>
            <a:spcBef>
              <a:spcPct val="0"/>
            </a:spcBef>
            <a:spcAft>
              <a:spcPct val="35000"/>
            </a:spcAft>
            <a:buNone/>
          </a:pPr>
          <a:r>
            <a:rPr lang="en-NL" sz="1400" kern="1200" dirty="0"/>
            <a:t>Analyze existing code and propose optimizations</a:t>
          </a:r>
          <a:endParaRPr lang="en-US" sz="1400" kern="1200" dirty="0"/>
        </a:p>
      </dsp:txBody>
      <dsp:txXfrm>
        <a:off x="4008231" y="1834379"/>
        <a:ext cx="3019255" cy="732026"/>
      </dsp:txXfrm>
    </dsp:sp>
    <dsp:sp modelId="{F755B5AE-C23F-4C80-A1BE-3B7DBAB2D330}">
      <dsp:nvSpPr>
        <dsp:cNvPr id="0" name=""/>
        <dsp:cNvSpPr/>
      </dsp:nvSpPr>
      <dsp:spPr>
        <a:xfrm>
          <a:off x="0" y="2749412"/>
          <a:ext cx="7028314" cy="7320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410E16-FF30-45FC-B8EF-5A960C9753FD}">
      <dsp:nvSpPr>
        <dsp:cNvPr id="0" name=""/>
        <dsp:cNvSpPr/>
      </dsp:nvSpPr>
      <dsp:spPr>
        <a:xfrm>
          <a:off x="221438" y="2914118"/>
          <a:ext cx="402614" cy="4026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0B069C-61C9-4490-9CDB-74FA3481605D}">
      <dsp:nvSpPr>
        <dsp:cNvPr id="0" name=""/>
        <dsp:cNvSpPr/>
      </dsp:nvSpPr>
      <dsp:spPr>
        <a:xfrm>
          <a:off x="845490" y="2749412"/>
          <a:ext cx="3162741" cy="732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73" tIns="77473" rIns="77473" bIns="77473" numCol="1" spcCol="1270" anchor="ctr" anchorCtr="0">
          <a:noAutofit/>
        </a:bodyPr>
        <a:lstStyle/>
        <a:p>
          <a:pPr marL="0" lvl="0" indent="0" algn="l" defTabSz="755650">
            <a:lnSpc>
              <a:spcPct val="100000"/>
            </a:lnSpc>
            <a:spcBef>
              <a:spcPct val="0"/>
            </a:spcBef>
            <a:spcAft>
              <a:spcPct val="35000"/>
            </a:spcAft>
            <a:buNone/>
          </a:pPr>
          <a:r>
            <a:rPr lang="en-US" sz="1700" kern="1200"/>
            <a:t>Automated documentation generation</a:t>
          </a:r>
        </a:p>
      </dsp:txBody>
      <dsp:txXfrm>
        <a:off x="845490" y="2749412"/>
        <a:ext cx="3162741" cy="732026"/>
      </dsp:txXfrm>
    </dsp:sp>
    <dsp:sp modelId="{4BD93527-3229-4CF7-92DF-B924EB712B6F}">
      <dsp:nvSpPr>
        <dsp:cNvPr id="0" name=""/>
        <dsp:cNvSpPr/>
      </dsp:nvSpPr>
      <dsp:spPr>
        <a:xfrm>
          <a:off x="4008231" y="2749412"/>
          <a:ext cx="3019255" cy="732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73" tIns="77473" rIns="77473" bIns="77473" numCol="1" spcCol="1270" anchor="ctr" anchorCtr="0">
          <a:noAutofit/>
        </a:bodyPr>
        <a:lstStyle/>
        <a:p>
          <a:pPr marL="0" lvl="0" indent="0" algn="l" defTabSz="622300">
            <a:lnSpc>
              <a:spcPct val="100000"/>
            </a:lnSpc>
            <a:spcBef>
              <a:spcPct val="0"/>
            </a:spcBef>
            <a:spcAft>
              <a:spcPct val="35000"/>
            </a:spcAft>
            <a:buNone/>
          </a:pPr>
          <a:r>
            <a:rPr lang="en-US" sz="1400" kern="1200" dirty="0"/>
            <a:t>Can generate documentation snippets based on the code, reducing manual effort </a:t>
          </a:r>
        </a:p>
      </dsp:txBody>
      <dsp:txXfrm>
        <a:off x="4008231" y="2749412"/>
        <a:ext cx="3019255" cy="732026"/>
      </dsp:txXfrm>
    </dsp:sp>
    <dsp:sp modelId="{CF35164A-0472-4688-9720-51CCC1F20FEA}">
      <dsp:nvSpPr>
        <dsp:cNvPr id="0" name=""/>
        <dsp:cNvSpPr/>
      </dsp:nvSpPr>
      <dsp:spPr>
        <a:xfrm>
          <a:off x="0" y="3664445"/>
          <a:ext cx="7028314" cy="7320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726DB3-C64E-4167-89B6-73D860820AE8}">
      <dsp:nvSpPr>
        <dsp:cNvPr id="0" name=""/>
        <dsp:cNvSpPr/>
      </dsp:nvSpPr>
      <dsp:spPr>
        <a:xfrm>
          <a:off x="221438" y="3829151"/>
          <a:ext cx="402614" cy="40261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4051C6-D6A6-4BE5-BB6A-9BE39CA39B60}">
      <dsp:nvSpPr>
        <dsp:cNvPr id="0" name=""/>
        <dsp:cNvSpPr/>
      </dsp:nvSpPr>
      <dsp:spPr>
        <a:xfrm>
          <a:off x="845490" y="3664445"/>
          <a:ext cx="3162741" cy="732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73" tIns="77473" rIns="77473" bIns="77473" numCol="1" spcCol="1270" anchor="ctr" anchorCtr="0">
          <a:noAutofit/>
        </a:bodyPr>
        <a:lstStyle/>
        <a:p>
          <a:pPr marL="0" lvl="0" indent="0" algn="l" defTabSz="755650">
            <a:lnSpc>
              <a:spcPct val="100000"/>
            </a:lnSpc>
            <a:spcBef>
              <a:spcPct val="0"/>
            </a:spcBef>
            <a:spcAft>
              <a:spcPct val="35000"/>
            </a:spcAft>
            <a:buNone/>
          </a:pPr>
          <a:r>
            <a:rPr lang="nl-NL" sz="1700" kern="1200"/>
            <a:t>Code and  error explanation</a:t>
          </a:r>
          <a:endParaRPr lang="en-US" sz="1700" kern="1200"/>
        </a:p>
      </dsp:txBody>
      <dsp:txXfrm>
        <a:off x="845490" y="3664445"/>
        <a:ext cx="3162741" cy="732026"/>
      </dsp:txXfrm>
    </dsp:sp>
    <dsp:sp modelId="{FBB8BB48-B4B7-4548-8025-DBCF0F025849}">
      <dsp:nvSpPr>
        <dsp:cNvPr id="0" name=""/>
        <dsp:cNvSpPr/>
      </dsp:nvSpPr>
      <dsp:spPr>
        <a:xfrm>
          <a:off x="4008231" y="3664445"/>
          <a:ext cx="3019255" cy="732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73" tIns="77473" rIns="77473" bIns="77473" numCol="1" spcCol="1270" anchor="ctr" anchorCtr="0">
          <a:noAutofit/>
        </a:bodyPr>
        <a:lstStyle/>
        <a:p>
          <a:pPr marL="0" lvl="0" indent="0" algn="l" defTabSz="622300">
            <a:lnSpc>
              <a:spcPct val="100000"/>
            </a:lnSpc>
            <a:spcBef>
              <a:spcPct val="0"/>
            </a:spcBef>
            <a:spcAft>
              <a:spcPct val="35000"/>
            </a:spcAft>
            <a:buNone/>
          </a:pPr>
          <a:r>
            <a:rPr lang="nl-NL" sz="1400" kern="1200" dirty="0"/>
            <a:t>Can </a:t>
          </a:r>
          <a:r>
            <a:rPr lang="nl-NL" sz="1400" kern="1200" dirty="0" err="1"/>
            <a:t>explain</a:t>
          </a:r>
          <a:r>
            <a:rPr lang="nl-NL" sz="1400" kern="1200" dirty="0"/>
            <a:t> code </a:t>
          </a:r>
          <a:r>
            <a:rPr lang="nl-NL" sz="1400" kern="1200" dirty="0" err="1"/>
            <a:t>functions</a:t>
          </a:r>
          <a:r>
            <a:rPr lang="nl-NL" sz="1400" kern="1200" dirty="0"/>
            <a:t> or </a:t>
          </a:r>
          <a:r>
            <a:rPr lang="nl-NL" sz="1400" kern="1200" dirty="0" err="1"/>
            <a:t>errors</a:t>
          </a:r>
          <a:r>
            <a:rPr lang="nl-NL" sz="1400" kern="1200" dirty="0"/>
            <a:t> in code </a:t>
          </a:r>
          <a:r>
            <a:rPr lang="nl-NL" sz="1400" kern="1200" dirty="0" err="1"/>
            <a:t>and</a:t>
          </a:r>
          <a:r>
            <a:rPr lang="nl-NL" sz="1400" kern="1200" dirty="0"/>
            <a:t> help fix </a:t>
          </a:r>
          <a:r>
            <a:rPr lang="nl-NL" sz="1400" kern="1200" dirty="0" err="1"/>
            <a:t>them</a:t>
          </a:r>
          <a:endParaRPr lang="en-US" sz="1400" kern="1200" dirty="0"/>
        </a:p>
      </dsp:txBody>
      <dsp:txXfrm>
        <a:off x="4008231" y="3664445"/>
        <a:ext cx="3019255" cy="732026"/>
      </dsp:txXfrm>
    </dsp:sp>
    <dsp:sp modelId="{78E25AA1-6497-49EF-A78B-698FAEA19613}">
      <dsp:nvSpPr>
        <dsp:cNvPr id="0" name=""/>
        <dsp:cNvSpPr/>
      </dsp:nvSpPr>
      <dsp:spPr>
        <a:xfrm>
          <a:off x="0" y="4579478"/>
          <a:ext cx="7028314" cy="7320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0DC889-DF66-43C8-A1A4-7DD9DBAF55B1}">
      <dsp:nvSpPr>
        <dsp:cNvPr id="0" name=""/>
        <dsp:cNvSpPr/>
      </dsp:nvSpPr>
      <dsp:spPr>
        <a:xfrm>
          <a:off x="221438" y="4744184"/>
          <a:ext cx="402614" cy="40261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409872-03AF-42F7-84A3-EC239F1A83F2}">
      <dsp:nvSpPr>
        <dsp:cNvPr id="0" name=""/>
        <dsp:cNvSpPr/>
      </dsp:nvSpPr>
      <dsp:spPr>
        <a:xfrm>
          <a:off x="845490" y="4579478"/>
          <a:ext cx="3162741" cy="732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73" tIns="77473" rIns="77473" bIns="77473" numCol="1" spcCol="1270" anchor="ctr" anchorCtr="0">
          <a:noAutofit/>
        </a:bodyPr>
        <a:lstStyle/>
        <a:p>
          <a:pPr marL="0" lvl="0" indent="0" algn="l" defTabSz="755650">
            <a:lnSpc>
              <a:spcPct val="100000"/>
            </a:lnSpc>
            <a:spcBef>
              <a:spcPct val="0"/>
            </a:spcBef>
            <a:spcAft>
              <a:spcPct val="35000"/>
            </a:spcAft>
            <a:buNone/>
          </a:pPr>
          <a:r>
            <a:rPr lang="en-US" sz="1700" kern="1200"/>
            <a:t>Collaboration enhancement</a:t>
          </a:r>
        </a:p>
      </dsp:txBody>
      <dsp:txXfrm>
        <a:off x="845490" y="4579478"/>
        <a:ext cx="3162741" cy="732026"/>
      </dsp:txXfrm>
    </dsp:sp>
    <dsp:sp modelId="{A3FFAD51-EE42-43EE-9240-61A631CCB28A}">
      <dsp:nvSpPr>
        <dsp:cNvPr id="0" name=""/>
        <dsp:cNvSpPr/>
      </dsp:nvSpPr>
      <dsp:spPr>
        <a:xfrm>
          <a:off x="4008231" y="4579478"/>
          <a:ext cx="3019255" cy="732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73" tIns="77473" rIns="77473" bIns="77473" numCol="1" spcCol="1270" anchor="ctr" anchorCtr="0">
          <a:noAutofit/>
        </a:bodyPr>
        <a:lstStyle/>
        <a:p>
          <a:pPr marL="0" lvl="0" indent="0" algn="l" defTabSz="622300">
            <a:lnSpc>
              <a:spcPct val="100000"/>
            </a:lnSpc>
            <a:spcBef>
              <a:spcPct val="0"/>
            </a:spcBef>
            <a:spcAft>
              <a:spcPct val="35000"/>
            </a:spcAft>
            <a:buNone/>
          </a:pPr>
          <a:r>
            <a:rPr lang="en-US" sz="1400" kern="1200" dirty="0"/>
            <a:t>Version control integration and shared code analysis promote teamwork</a:t>
          </a:r>
        </a:p>
      </dsp:txBody>
      <dsp:txXfrm>
        <a:off x="4008231" y="4579478"/>
        <a:ext cx="3019255" cy="7320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5865C-7EEC-430A-B59C-BF45C8919FA4}">
      <dsp:nvSpPr>
        <dsp:cNvPr id="0" name=""/>
        <dsp:cNvSpPr/>
      </dsp:nvSpPr>
      <dsp:spPr>
        <a:xfrm>
          <a:off x="0" y="0"/>
          <a:ext cx="7485380" cy="11734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Small-scale Tasks - Simple Automation, with a focus on accelerating individual coding steps.</a:t>
          </a:r>
        </a:p>
        <a:p>
          <a:pPr marL="114300" lvl="1" indent="-114300" algn="l" defTabSz="533400">
            <a:lnSpc>
              <a:spcPct val="90000"/>
            </a:lnSpc>
            <a:spcBef>
              <a:spcPct val="0"/>
            </a:spcBef>
            <a:spcAft>
              <a:spcPct val="15000"/>
            </a:spcAft>
            <a:buFontTx/>
            <a:buChar char="•"/>
          </a:pPr>
          <a:r>
            <a:rPr lang="en-US" altLang="en-US" sz="1200" kern="1200" dirty="0"/>
            <a:t>Code autocompletions, syntax suggestions, code snippets, and basic refactoring.</a:t>
          </a:r>
          <a:endParaRPr lang="en-US" sz="1200" kern="1200" dirty="0"/>
        </a:p>
      </dsp:txBody>
      <dsp:txXfrm>
        <a:off x="34370" y="34370"/>
        <a:ext cx="6119944" cy="1104740"/>
      </dsp:txXfrm>
    </dsp:sp>
    <dsp:sp modelId="{D449460A-96DF-44BB-9791-836D5F5A3B31}">
      <dsp:nvSpPr>
        <dsp:cNvPr id="0" name=""/>
        <dsp:cNvSpPr/>
      </dsp:nvSpPr>
      <dsp:spPr>
        <a:xfrm>
          <a:off x="626900" y="1386840"/>
          <a:ext cx="7485380" cy="11734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Mid-scale Tasks - Intelligent Code Synthesis, indicating a stronger understanding of context.</a:t>
          </a:r>
        </a:p>
        <a:p>
          <a:pPr marL="114300" lvl="1" indent="-114300" algn="l" defTabSz="533400">
            <a:lnSpc>
              <a:spcPct val="90000"/>
            </a:lnSpc>
            <a:spcBef>
              <a:spcPct val="0"/>
            </a:spcBef>
            <a:spcAft>
              <a:spcPct val="15000"/>
            </a:spcAft>
            <a:buFontTx/>
            <a:buChar char="•"/>
          </a:pPr>
          <a:r>
            <a:rPr lang="en-US" altLang="en-US" sz="1200" kern="1200"/>
            <a:t>Larger code generation (e.g., function or class templates), testing code, debugging assistance, and minor performance optimizations.</a:t>
          </a:r>
          <a:endParaRPr lang="en-US" sz="1200" kern="1200" dirty="0"/>
        </a:p>
      </dsp:txBody>
      <dsp:txXfrm>
        <a:off x="661270" y="1421210"/>
        <a:ext cx="6026977" cy="1104739"/>
      </dsp:txXfrm>
    </dsp:sp>
    <dsp:sp modelId="{C09CA668-4F8C-4E7E-896D-EE4A04426F7B}">
      <dsp:nvSpPr>
        <dsp:cNvPr id="0" name=""/>
        <dsp:cNvSpPr/>
      </dsp:nvSpPr>
      <dsp:spPr>
        <a:xfrm>
          <a:off x="1244444" y="2773680"/>
          <a:ext cx="7485380" cy="11734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Large-scale Tasks - Modular Development, showing how AI helps manage and integrate project components.</a:t>
          </a:r>
        </a:p>
        <a:p>
          <a:pPr marL="114300" lvl="1" indent="-114300" algn="l" defTabSz="533400">
            <a:lnSpc>
              <a:spcPct val="90000"/>
            </a:lnSpc>
            <a:spcBef>
              <a:spcPct val="0"/>
            </a:spcBef>
            <a:spcAft>
              <a:spcPct val="15000"/>
            </a:spcAft>
            <a:buFontTx/>
            <a:buChar char="•"/>
          </a:pPr>
          <a:r>
            <a:rPr lang="en-US" altLang="en-US" sz="1200" kern="1200"/>
            <a:t>Context-aware refactoring, multi-component code generation (e.g., module or API structures), advanced debugging, and performance tuning.</a:t>
          </a:r>
          <a:endParaRPr lang="en-US" sz="1200" kern="1200" dirty="0"/>
        </a:p>
      </dsp:txBody>
      <dsp:txXfrm>
        <a:off x="1278814" y="2808050"/>
        <a:ext cx="6036334" cy="1104739"/>
      </dsp:txXfrm>
    </dsp:sp>
    <dsp:sp modelId="{7A50A3D0-0819-4691-83A8-4E45BF1D2ED9}">
      <dsp:nvSpPr>
        <dsp:cNvPr id="0" name=""/>
        <dsp:cNvSpPr/>
      </dsp:nvSpPr>
      <dsp:spPr>
        <a:xfrm>
          <a:off x="1871345" y="4160520"/>
          <a:ext cx="7485380" cy="11734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Future Capabilities - Project-Level Insights, suggesting strategic capabilities in project architecture and planning.</a:t>
          </a:r>
        </a:p>
        <a:p>
          <a:pPr marL="114300" lvl="1" indent="-114300" algn="l" defTabSz="533400">
            <a:lnSpc>
              <a:spcPct val="90000"/>
            </a:lnSpc>
            <a:spcBef>
              <a:spcPct val="0"/>
            </a:spcBef>
            <a:spcAft>
              <a:spcPct val="15000"/>
            </a:spcAft>
            <a:buFontTx/>
            <a:buChar char="•"/>
          </a:pPr>
          <a:r>
            <a:rPr lang="en-US" altLang="en-US" sz="1200" kern="1200"/>
            <a:t>Encompassing full project scaffolding, contextually-aware adjustments across codebases, and strategic project optimizations.</a:t>
          </a:r>
          <a:endParaRPr lang="en-US" sz="1200" kern="1200" dirty="0"/>
        </a:p>
      </dsp:txBody>
      <dsp:txXfrm>
        <a:off x="1905715" y="4194890"/>
        <a:ext cx="6026977" cy="1104739"/>
      </dsp:txXfrm>
    </dsp:sp>
    <dsp:sp modelId="{DFB842E0-89BF-40C5-AFD6-85785E59613A}">
      <dsp:nvSpPr>
        <dsp:cNvPr id="0" name=""/>
        <dsp:cNvSpPr/>
      </dsp:nvSpPr>
      <dsp:spPr>
        <a:xfrm>
          <a:off x="6722618" y="898778"/>
          <a:ext cx="762762" cy="76276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894239" y="898778"/>
        <a:ext cx="419520" cy="573978"/>
      </dsp:txXfrm>
    </dsp:sp>
    <dsp:sp modelId="{267F10A5-4AE9-4CE2-9F28-0106ED48B525}">
      <dsp:nvSpPr>
        <dsp:cNvPr id="0" name=""/>
        <dsp:cNvSpPr/>
      </dsp:nvSpPr>
      <dsp:spPr>
        <a:xfrm>
          <a:off x="7349518" y="2285618"/>
          <a:ext cx="762762" cy="76276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521139" y="2285618"/>
        <a:ext cx="419520" cy="573978"/>
      </dsp:txXfrm>
    </dsp:sp>
    <dsp:sp modelId="{354ADC5D-E9EC-448D-B4BF-AA779D686AEA}">
      <dsp:nvSpPr>
        <dsp:cNvPr id="0" name=""/>
        <dsp:cNvSpPr/>
      </dsp:nvSpPr>
      <dsp:spPr>
        <a:xfrm>
          <a:off x="7967062" y="3672459"/>
          <a:ext cx="762762" cy="76276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138683" y="3672459"/>
        <a:ext cx="419520" cy="5739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BE78B-1113-4EE4-847B-61C66216F573}">
      <dsp:nvSpPr>
        <dsp:cNvPr id="0" name=""/>
        <dsp:cNvSpPr/>
      </dsp:nvSpPr>
      <dsp:spPr>
        <a:xfrm>
          <a:off x="60824" y="308497"/>
          <a:ext cx="770124" cy="77012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723AA4-6E24-4ED6-B37E-C0C5C8B4D88F}">
      <dsp:nvSpPr>
        <dsp:cNvPr id="0" name=""/>
        <dsp:cNvSpPr/>
      </dsp:nvSpPr>
      <dsp:spPr>
        <a:xfrm>
          <a:off x="222550" y="470223"/>
          <a:ext cx="446671" cy="446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397C89-84DC-42DB-9CAC-9EF0A30A3F40}">
      <dsp:nvSpPr>
        <dsp:cNvPr id="0" name=""/>
        <dsp:cNvSpPr/>
      </dsp:nvSpPr>
      <dsp:spPr>
        <a:xfrm>
          <a:off x="995975" y="308497"/>
          <a:ext cx="1815292" cy="77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Balancing accuracy and speed</a:t>
          </a:r>
        </a:p>
      </dsp:txBody>
      <dsp:txXfrm>
        <a:off x="995975" y="308497"/>
        <a:ext cx="1815292" cy="770124"/>
      </dsp:txXfrm>
    </dsp:sp>
    <dsp:sp modelId="{11CC2148-066E-4838-AECF-E7D2478013E9}">
      <dsp:nvSpPr>
        <dsp:cNvPr id="0" name=""/>
        <dsp:cNvSpPr/>
      </dsp:nvSpPr>
      <dsp:spPr>
        <a:xfrm>
          <a:off x="3127568" y="308497"/>
          <a:ext cx="770124" cy="77012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7B6EE9-7615-49A3-9694-5D4F69B347A6}">
      <dsp:nvSpPr>
        <dsp:cNvPr id="0" name=""/>
        <dsp:cNvSpPr/>
      </dsp:nvSpPr>
      <dsp:spPr>
        <a:xfrm>
          <a:off x="3289295" y="470223"/>
          <a:ext cx="446671" cy="446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A00043-81F2-49D3-BCF5-81926AF0BB5E}">
      <dsp:nvSpPr>
        <dsp:cNvPr id="0" name=""/>
        <dsp:cNvSpPr/>
      </dsp:nvSpPr>
      <dsp:spPr>
        <a:xfrm>
          <a:off x="4062719" y="308497"/>
          <a:ext cx="1815292" cy="77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Adaptability to different coding styles</a:t>
          </a:r>
        </a:p>
      </dsp:txBody>
      <dsp:txXfrm>
        <a:off x="4062719" y="308497"/>
        <a:ext cx="1815292" cy="770124"/>
      </dsp:txXfrm>
    </dsp:sp>
    <dsp:sp modelId="{4A48EA2B-708C-4035-8416-C16D8E07837A}">
      <dsp:nvSpPr>
        <dsp:cNvPr id="0" name=""/>
        <dsp:cNvSpPr/>
      </dsp:nvSpPr>
      <dsp:spPr>
        <a:xfrm>
          <a:off x="60824" y="1832639"/>
          <a:ext cx="770124" cy="77012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278159-B3B2-469F-BE2E-6167BAE6458F}">
      <dsp:nvSpPr>
        <dsp:cNvPr id="0" name=""/>
        <dsp:cNvSpPr/>
      </dsp:nvSpPr>
      <dsp:spPr>
        <a:xfrm>
          <a:off x="222550" y="1994366"/>
          <a:ext cx="446671" cy="446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0011DD-468B-49F7-A2EF-6CC9E3AAA304}">
      <dsp:nvSpPr>
        <dsp:cNvPr id="0" name=""/>
        <dsp:cNvSpPr/>
      </dsp:nvSpPr>
      <dsp:spPr>
        <a:xfrm>
          <a:off x="995975" y="1832639"/>
          <a:ext cx="1815292" cy="77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Ensuring user privacy and security</a:t>
          </a:r>
        </a:p>
      </dsp:txBody>
      <dsp:txXfrm>
        <a:off x="995975" y="1832639"/>
        <a:ext cx="1815292" cy="770124"/>
      </dsp:txXfrm>
    </dsp:sp>
    <dsp:sp modelId="{A8E61083-0EE5-494D-8166-6F4C1E31670B}">
      <dsp:nvSpPr>
        <dsp:cNvPr id="0" name=""/>
        <dsp:cNvSpPr/>
      </dsp:nvSpPr>
      <dsp:spPr>
        <a:xfrm>
          <a:off x="3127568" y="1832639"/>
          <a:ext cx="770124" cy="77012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DB5048-5D79-4BC5-821B-AEC4FAA06A5F}">
      <dsp:nvSpPr>
        <dsp:cNvPr id="0" name=""/>
        <dsp:cNvSpPr/>
      </dsp:nvSpPr>
      <dsp:spPr>
        <a:xfrm>
          <a:off x="3289295" y="1994366"/>
          <a:ext cx="446671" cy="446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EB2525-F882-4F67-99D0-BE3A959EBE1A}">
      <dsp:nvSpPr>
        <dsp:cNvPr id="0" name=""/>
        <dsp:cNvSpPr/>
      </dsp:nvSpPr>
      <dsp:spPr>
        <a:xfrm>
          <a:off x="4062719" y="1832639"/>
          <a:ext cx="1815292" cy="77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Limited context awareness</a:t>
          </a:r>
        </a:p>
      </dsp:txBody>
      <dsp:txXfrm>
        <a:off x="4062719" y="1832639"/>
        <a:ext cx="1815292" cy="770124"/>
      </dsp:txXfrm>
    </dsp:sp>
    <dsp:sp modelId="{2A41D0EE-DB30-4C0E-A1C7-204FE4590F1C}">
      <dsp:nvSpPr>
        <dsp:cNvPr id="0" name=""/>
        <dsp:cNvSpPr/>
      </dsp:nvSpPr>
      <dsp:spPr>
        <a:xfrm>
          <a:off x="60824" y="3356782"/>
          <a:ext cx="770124" cy="77012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852144-212B-4A20-A218-1894C73E9A49}">
      <dsp:nvSpPr>
        <dsp:cNvPr id="0" name=""/>
        <dsp:cNvSpPr/>
      </dsp:nvSpPr>
      <dsp:spPr>
        <a:xfrm>
          <a:off x="222550" y="3518508"/>
          <a:ext cx="446671" cy="4466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032913-FF1E-443E-9E82-BAFC6B72EA67}">
      <dsp:nvSpPr>
        <dsp:cNvPr id="0" name=""/>
        <dsp:cNvSpPr/>
      </dsp:nvSpPr>
      <dsp:spPr>
        <a:xfrm>
          <a:off x="995975" y="3356782"/>
          <a:ext cx="1815292" cy="77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Unclear Al behavior</a:t>
          </a:r>
        </a:p>
      </dsp:txBody>
      <dsp:txXfrm>
        <a:off x="995975" y="3356782"/>
        <a:ext cx="1815292" cy="7701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19E19-47DB-4B9F-A7EA-E205B32F7B08}">
      <dsp:nvSpPr>
        <dsp:cNvPr id="0" name=""/>
        <dsp:cNvSpPr/>
      </dsp:nvSpPr>
      <dsp:spPr>
        <a:xfrm>
          <a:off x="1689028" y="227904"/>
          <a:ext cx="3169794" cy="990560"/>
        </a:xfrm>
        <a:prstGeom prst="rect">
          <a:avLst/>
        </a:prstGeom>
        <a:solidFill>
          <a:schemeClr val="accent1">
            <a:alpha val="4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70940" tIns="106680" rIns="106680" bIns="106680" numCol="1" spcCol="1270" anchor="ctr" anchorCtr="0">
          <a:noAutofit/>
        </a:bodyPr>
        <a:lstStyle/>
        <a:p>
          <a:pPr marL="0" lvl="0" indent="0" algn="l" defTabSz="1244600">
            <a:lnSpc>
              <a:spcPct val="90000"/>
            </a:lnSpc>
            <a:spcBef>
              <a:spcPct val="0"/>
            </a:spcBef>
            <a:spcAft>
              <a:spcPct val="35000"/>
            </a:spcAft>
            <a:buNone/>
          </a:pPr>
          <a:r>
            <a:rPr lang="nl-NL" sz="2800" kern="1200" dirty="0" err="1">
              <a:latin typeface="Calibri" panose="020F0502020204030204" pitchFamily="34" charset="0"/>
              <a:cs typeface="Calibri" panose="020F0502020204030204" pitchFamily="34" charset="0"/>
            </a:rPr>
            <a:t>Command</a:t>
          </a:r>
          <a:endParaRPr lang="en-US" sz="2800" kern="1200" dirty="0">
            <a:latin typeface="Calibri" panose="020F0502020204030204" pitchFamily="34" charset="0"/>
            <a:cs typeface="Calibri" panose="020F0502020204030204" pitchFamily="34" charset="0"/>
          </a:endParaRPr>
        </a:p>
      </dsp:txBody>
      <dsp:txXfrm>
        <a:off x="1689028" y="227904"/>
        <a:ext cx="3169794" cy="990560"/>
      </dsp:txXfrm>
    </dsp:sp>
    <dsp:sp modelId="{F2C1D2A3-D032-48BF-965F-C198251F616F}">
      <dsp:nvSpPr>
        <dsp:cNvPr id="0" name=""/>
        <dsp:cNvSpPr/>
      </dsp:nvSpPr>
      <dsp:spPr>
        <a:xfrm>
          <a:off x="1556953" y="84823"/>
          <a:ext cx="693392" cy="1040088"/>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25000" r="-25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E48BFE74-965E-45EB-9262-30FA2AD90BE4}">
      <dsp:nvSpPr>
        <dsp:cNvPr id="0" name=""/>
        <dsp:cNvSpPr/>
      </dsp:nvSpPr>
      <dsp:spPr>
        <a:xfrm>
          <a:off x="1689028" y="1474910"/>
          <a:ext cx="3169794" cy="990560"/>
        </a:xfrm>
        <a:prstGeom prst="rect">
          <a:avLst/>
        </a:prstGeom>
        <a:solidFill>
          <a:schemeClr val="accent1">
            <a:alpha val="4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70940" tIns="106680" rIns="106680" bIns="106680" numCol="1" spcCol="1270" anchor="ctr" anchorCtr="0">
          <a:noAutofit/>
        </a:bodyPr>
        <a:lstStyle/>
        <a:p>
          <a:pPr marL="0" lvl="0" indent="0" algn="l" defTabSz="1244600">
            <a:lnSpc>
              <a:spcPct val="90000"/>
            </a:lnSpc>
            <a:spcBef>
              <a:spcPct val="0"/>
            </a:spcBef>
            <a:spcAft>
              <a:spcPct val="35000"/>
            </a:spcAft>
            <a:buNone/>
          </a:pPr>
          <a:r>
            <a:rPr lang="nl-NL" sz="2800" kern="1200">
              <a:latin typeface="Calibri" panose="020F0502020204030204" pitchFamily="34" charset="0"/>
              <a:ea typeface="+mn-ea"/>
              <a:cs typeface="Calibri" panose="020F0502020204030204" pitchFamily="34" charset="0"/>
            </a:rPr>
            <a:t>Chat</a:t>
          </a:r>
          <a:endParaRPr lang="en-US" sz="2800" kern="1200" dirty="0">
            <a:latin typeface="Calibri" panose="020F0502020204030204" pitchFamily="34" charset="0"/>
            <a:ea typeface="+mn-ea"/>
            <a:cs typeface="Calibri" panose="020F0502020204030204" pitchFamily="34" charset="0"/>
          </a:endParaRPr>
        </a:p>
      </dsp:txBody>
      <dsp:txXfrm>
        <a:off x="1689028" y="1474910"/>
        <a:ext cx="3169794" cy="990560"/>
      </dsp:txXfrm>
    </dsp:sp>
    <dsp:sp modelId="{D2CD0288-BBD6-4782-91A7-49C23D554119}">
      <dsp:nvSpPr>
        <dsp:cNvPr id="0" name=""/>
        <dsp:cNvSpPr/>
      </dsp:nvSpPr>
      <dsp:spPr>
        <a:xfrm>
          <a:off x="1556953" y="1331829"/>
          <a:ext cx="693392" cy="104008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l="-25000" r="-25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106FD0BD-BA93-4B9E-9FB7-B57203623B9C}">
      <dsp:nvSpPr>
        <dsp:cNvPr id="0" name=""/>
        <dsp:cNvSpPr/>
      </dsp:nvSpPr>
      <dsp:spPr>
        <a:xfrm>
          <a:off x="1689028" y="2721916"/>
          <a:ext cx="3169794" cy="990560"/>
        </a:xfrm>
        <a:prstGeom prst="rect">
          <a:avLst/>
        </a:prstGeom>
        <a:solidFill>
          <a:schemeClr val="accent1">
            <a:alpha val="4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70940" tIns="106680" rIns="106680" bIns="106680" numCol="1" spcCol="1270" anchor="ctr" anchorCtr="0">
          <a:noAutofit/>
        </a:bodyPr>
        <a:lstStyle/>
        <a:p>
          <a:pPr marL="0" lvl="0" indent="0" algn="l" defTabSz="1244600">
            <a:lnSpc>
              <a:spcPct val="90000"/>
            </a:lnSpc>
            <a:spcBef>
              <a:spcPct val="0"/>
            </a:spcBef>
            <a:spcAft>
              <a:spcPct val="35000"/>
            </a:spcAft>
            <a:buNone/>
          </a:pPr>
          <a:r>
            <a:rPr lang="nl-NL" sz="2800" kern="1200">
              <a:latin typeface="Calibri" panose="020F0502020204030204" pitchFamily="34" charset="0"/>
              <a:ea typeface="+mn-ea"/>
              <a:cs typeface="Calibri" panose="020F0502020204030204" pitchFamily="34" charset="0"/>
            </a:rPr>
            <a:t>Autocomplete</a:t>
          </a:r>
          <a:endParaRPr lang="en-US" sz="2800" kern="1200" dirty="0">
            <a:latin typeface="Calibri" panose="020F0502020204030204" pitchFamily="34" charset="0"/>
            <a:ea typeface="+mn-ea"/>
            <a:cs typeface="Calibri" panose="020F0502020204030204" pitchFamily="34" charset="0"/>
          </a:endParaRPr>
        </a:p>
      </dsp:txBody>
      <dsp:txXfrm>
        <a:off x="1689028" y="2721916"/>
        <a:ext cx="3169794" cy="990560"/>
      </dsp:txXfrm>
    </dsp:sp>
    <dsp:sp modelId="{1450D377-AAB6-4C6E-B9BD-01144964834D}">
      <dsp:nvSpPr>
        <dsp:cNvPr id="0" name=""/>
        <dsp:cNvSpPr/>
      </dsp:nvSpPr>
      <dsp:spPr>
        <a:xfrm>
          <a:off x="1556953" y="2578835"/>
          <a:ext cx="693392" cy="104008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l="-25000" r="-25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D4F2D-BEE5-FB44-9A96-ED5266A67716}" type="datetimeFigureOut">
              <a:rPr lang="en-NL" smtClean="0"/>
              <a:t>11/22/2024</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0CF5B-C663-264F-AFCB-2A8BE296B50B}" type="slidenum">
              <a:rPr lang="en-NL" smtClean="0"/>
              <a:t>‹#›</a:t>
            </a:fld>
            <a:endParaRPr lang="en-NL"/>
          </a:p>
        </p:txBody>
      </p:sp>
    </p:spTree>
    <p:extLst>
      <p:ext uri="{BB962C8B-B14F-4D97-AF65-F5344CB8AC3E}">
        <p14:creationId xmlns:p14="http://schemas.microsoft.com/office/powerpoint/2010/main" val="3432252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sz="1800" dirty="0">
              <a:effectLst/>
              <a:latin typeface="Aptos" panose="020B0004020202020204" pitchFamily="34" charset="0"/>
            </a:endParaRPr>
          </a:p>
        </p:txBody>
      </p:sp>
      <p:sp>
        <p:nvSpPr>
          <p:cNvPr id="4" name="Slide Number Placeholder 3"/>
          <p:cNvSpPr>
            <a:spLocks noGrp="1"/>
          </p:cNvSpPr>
          <p:nvPr>
            <p:ph type="sldNum" sz="quarter" idx="5"/>
          </p:nvPr>
        </p:nvSpPr>
        <p:spPr/>
        <p:txBody>
          <a:bodyPr/>
          <a:lstStyle/>
          <a:p>
            <a:fld id="{06A0CF5B-C663-264F-AFCB-2A8BE296B50B}" type="slidenum">
              <a:rPr lang="en-NL" smtClean="0"/>
              <a:t>1</a:t>
            </a:fld>
            <a:endParaRPr lang="en-NL"/>
          </a:p>
        </p:txBody>
      </p:sp>
    </p:spTree>
    <p:extLst>
      <p:ext uri="{BB962C8B-B14F-4D97-AF65-F5344CB8AC3E}">
        <p14:creationId xmlns:p14="http://schemas.microsoft.com/office/powerpoint/2010/main" val="2144612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A0CF5B-C663-264F-AFCB-2A8BE296B50B}" type="slidenum">
              <a:rPr lang="en-NL" smtClean="0"/>
              <a:t>14</a:t>
            </a:fld>
            <a:endParaRPr lang="en-NL"/>
          </a:p>
        </p:txBody>
      </p:sp>
    </p:spTree>
    <p:extLst>
      <p:ext uri="{BB962C8B-B14F-4D97-AF65-F5344CB8AC3E}">
        <p14:creationId xmlns:p14="http://schemas.microsoft.com/office/powerpoint/2010/main" val="3679416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A0CF5B-C663-264F-AFCB-2A8BE296B50B}" type="slidenum">
              <a:rPr lang="en-NL" smtClean="0"/>
              <a:t>3</a:t>
            </a:fld>
            <a:endParaRPr lang="en-NL"/>
          </a:p>
        </p:txBody>
      </p:sp>
    </p:spTree>
    <p:extLst>
      <p:ext uri="{BB962C8B-B14F-4D97-AF65-F5344CB8AC3E}">
        <p14:creationId xmlns:p14="http://schemas.microsoft.com/office/powerpoint/2010/main" val="3281912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A0CF5B-C663-264F-AFCB-2A8BE296B50B}" type="slidenum">
              <a:rPr lang="en-NL" smtClean="0"/>
              <a:t>4</a:t>
            </a:fld>
            <a:endParaRPr lang="en-NL"/>
          </a:p>
        </p:txBody>
      </p:sp>
    </p:spTree>
    <p:extLst>
      <p:ext uri="{BB962C8B-B14F-4D97-AF65-F5344CB8AC3E}">
        <p14:creationId xmlns:p14="http://schemas.microsoft.com/office/powerpoint/2010/main" val="2759485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6A0CF5B-C663-264F-AFCB-2A8BE296B50B}" type="slidenum">
              <a:rPr lang="en-NL" smtClean="0"/>
              <a:t>5</a:t>
            </a:fld>
            <a:endParaRPr lang="en-NL"/>
          </a:p>
        </p:txBody>
      </p:sp>
    </p:spTree>
    <p:extLst>
      <p:ext uri="{BB962C8B-B14F-4D97-AF65-F5344CB8AC3E}">
        <p14:creationId xmlns:p14="http://schemas.microsoft.com/office/powerpoint/2010/main" val="761906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A1654-2767-E83F-704B-BC9427C76F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11FB48-85F3-3BFA-5224-50A134E33A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EC9A38-F4B3-F295-82DE-26EE872C790F}"/>
              </a:ext>
            </a:extLst>
          </p:cNvPr>
          <p:cNvSpPr>
            <a:spLocks noGrp="1"/>
          </p:cNvSpPr>
          <p:nvPr>
            <p:ph type="body" idx="1"/>
          </p:nvPr>
        </p:nvSpPr>
        <p:spPr/>
        <p:txBody>
          <a:bodyPr/>
          <a:lstStyle/>
          <a:p>
            <a:pPr>
              <a:lnSpc>
                <a:spcPct val="100000"/>
              </a:lnSpc>
            </a:pPr>
            <a:r>
              <a:rPr lang="en-US" sz="1200" b="0" i="0" dirty="0">
                <a:effectLst/>
              </a:rPr>
              <a:t>Augments LLMs with external knowledge such as databases. </a:t>
            </a:r>
          </a:p>
          <a:p>
            <a:pPr marL="0" indent="0">
              <a:lnSpc>
                <a:spcPct val="100000"/>
              </a:lnSpc>
              <a:buNone/>
            </a:pPr>
            <a:r>
              <a:rPr lang="en-US" sz="1200" dirty="0">
                <a:sym typeface="Wingdings" panose="05000000000000000000" pitchFamily="2" charset="2"/>
              </a:rPr>
              <a:t> </a:t>
            </a:r>
            <a:r>
              <a:rPr lang="en-US" sz="1200" b="0" i="0" dirty="0">
                <a:effectLst/>
              </a:rPr>
              <a:t>more factual consistency, improves reliability of the generated responses, and helps to prevent "hallucination"</a:t>
            </a:r>
          </a:p>
          <a:p>
            <a:pPr>
              <a:lnSpc>
                <a:spcPct val="100000"/>
              </a:lnSpc>
            </a:pPr>
            <a:r>
              <a:rPr lang="en-US" sz="1200" b="0" i="0" dirty="0">
                <a:effectLst/>
              </a:rPr>
              <a:t>Particularly useful in domain-specific applications that require knowledge that's continually updating. </a:t>
            </a:r>
          </a:p>
          <a:p>
            <a:pPr>
              <a:lnSpc>
                <a:spcPct val="100000"/>
              </a:lnSpc>
            </a:pPr>
            <a:r>
              <a:rPr lang="en-US" sz="1200" b="0" i="0" dirty="0">
                <a:effectLst/>
              </a:rPr>
              <a:t>RAG can be fine-tuned and its internal knowledge can be modified without retraining of the entire model</a:t>
            </a:r>
            <a:endParaRPr lang="en-US" sz="1200" dirty="0"/>
          </a:p>
        </p:txBody>
      </p:sp>
      <p:sp>
        <p:nvSpPr>
          <p:cNvPr id="4" name="Slide Number Placeholder 3">
            <a:extLst>
              <a:ext uri="{FF2B5EF4-FFF2-40B4-BE49-F238E27FC236}">
                <a16:creationId xmlns:a16="http://schemas.microsoft.com/office/drawing/2014/main" id="{F4AA5697-EC04-7ECA-7D27-EF4BCD2BE889}"/>
              </a:ext>
            </a:extLst>
          </p:cNvPr>
          <p:cNvSpPr>
            <a:spLocks noGrp="1"/>
          </p:cNvSpPr>
          <p:nvPr>
            <p:ph type="sldNum" sz="quarter" idx="5"/>
          </p:nvPr>
        </p:nvSpPr>
        <p:spPr/>
        <p:txBody>
          <a:bodyPr/>
          <a:lstStyle/>
          <a:p>
            <a:fld id="{06A0CF5B-C663-264F-AFCB-2A8BE296B50B}" type="slidenum">
              <a:rPr lang="en-NL" smtClean="0"/>
              <a:t>7</a:t>
            </a:fld>
            <a:endParaRPr lang="en-NL"/>
          </a:p>
        </p:txBody>
      </p:sp>
    </p:spTree>
    <p:extLst>
      <p:ext uri="{BB962C8B-B14F-4D97-AF65-F5344CB8AC3E}">
        <p14:creationId xmlns:p14="http://schemas.microsoft.com/office/powerpoint/2010/main" val="3436116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NL" sz="1200" dirty="0">
                <a:latin typeface="Calibri" panose="020F0502020204030204" pitchFamily="34" charset="0"/>
                <a:cs typeface="Calibri" panose="020F0502020204030204" pitchFamily="34" charset="0"/>
              </a:rPr>
              <a:t>Intelligent Code Completion:</a:t>
            </a:r>
          </a:p>
          <a:p>
            <a:pPr marL="285750" indent="-285750">
              <a:buFont typeface="Arial" panose="020B0604020202020204" pitchFamily="34" charset="0"/>
              <a:buChar char="•"/>
            </a:pPr>
            <a:r>
              <a:rPr lang="en-NL" sz="1200" dirty="0">
                <a:latin typeface="Calibri" panose="020F0502020204030204" pitchFamily="34" charset="0"/>
                <a:cs typeface="Calibri" panose="020F0502020204030204" pitchFamily="34" charset="0"/>
              </a:rPr>
              <a:t>Al-powered code editors offer advanced suggestions to complete code snippets, reducing the time developers spend on routine typing tasks.</a:t>
            </a:r>
          </a:p>
          <a:p>
            <a:pPr marL="285750" indent="-285750">
              <a:buFont typeface="Arial" panose="020B0604020202020204" pitchFamily="34" charset="0"/>
              <a:buChar char="•"/>
            </a:pPr>
            <a:r>
              <a:rPr lang="en-NL" sz="1200" dirty="0">
                <a:latin typeface="Calibri" panose="020F0502020204030204" pitchFamily="34" charset="0"/>
                <a:cs typeface="Calibri" panose="020F0502020204030204" pitchFamily="34" charset="0"/>
              </a:rPr>
              <a:t>Context-aware completions improve accuracy by considering variable names, function calls, and relevant syntax patterns.</a:t>
            </a:r>
          </a:p>
          <a:p>
            <a:pPr marL="285750" indent="-285750">
              <a:buFont typeface="Arial" panose="020B0604020202020204" pitchFamily="34" charset="0"/>
              <a:buChar char="•"/>
            </a:pPr>
            <a:endParaRPr lang="en-NL" sz="1200" dirty="0">
              <a:latin typeface="Calibri" panose="020F0502020204030204" pitchFamily="34" charset="0"/>
              <a:cs typeface="Calibri" panose="020F0502020204030204" pitchFamily="34" charset="0"/>
            </a:endParaRPr>
          </a:p>
          <a:p>
            <a:r>
              <a:rPr lang="en-NL" sz="1200" dirty="0">
                <a:latin typeface="Calibri" panose="020F0502020204030204" pitchFamily="34" charset="0"/>
                <a:cs typeface="Calibri" panose="020F0502020204030204" pitchFamily="34" charset="0"/>
              </a:rPr>
              <a:t>2.   Real-time Error Detection:</a:t>
            </a:r>
          </a:p>
          <a:p>
            <a:pPr marL="285750" indent="-285750">
              <a:buFont typeface="Arial" panose="020B0604020202020204" pitchFamily="34" charset="0"/>
              <a:buChar char="•"/>
            </a:pPr>
            <a:r>
              <a:rPr lang="en-NL" sz="1200" dirty="0">
                <a:latin typeface="Calibri" panose="020F0502020204030204" pitchFamily="34" charset="0"/>
                <a:cs typeface="Calibri" panose="020F0502020204030204" pitchFamily="34" charset="0"/>
              </a:rPr>
              <a:t>Immediate identification of syntax errors and potential bugs allows developers to rectify issues before execution, enhancing code reliability.</a:t>
            </a:r>
          </a:p>
          <a:p>
            <a:pPr marL="285750" indent="-285750">
              <a:buFont typeface="Arial" panose="020B0604020202020204" pitchFamily="34" charset="0"/>
              <a:buChar char="•"/>
            </a:pPr>
            <a:endParaRPr lang="en-NL" sz="1200" dirty="0">
              <a:latin typeface="Calibri" panose="020F0502020204030204" pitchFamily="34" charset="0"/>
              <a:cs typeface="Calibri" panose="020F0502020204030204" pitchFamily="34" charset="0"/>
            </a:endParaRPr>
          </a:p>
          <a:p>
            <a:r>
              <a:rPr lang="en-NL" sz="1200" dirty="0">
                <a:latin typeface="Calibri" panose="020F0502020204030204" pitchFamily="34" charset="0"/>
                <a:cs typeface="Calibri" panose="020F0502020204030204" pitchFamily="34" charset="0"/>
              </a:rPr>
              <a:t>3.   Code Refactoring Suggestions:</a:t>
            </a:r>
          </a:p>
          <a:p>
            <a:pPr marL="285750" indent="-285750">
              <a:buFont typeface="Arial" panose="020B0604020202020204" pitchFamily="34" charset="0"/>
              <a:buChar char="•"/>
            </a:pPr>
            <a:r>
              <a:rPr lang="en-NL" sz="1200" dirty="0">
                <a:latin typeface="Calibri" panose="020F0502020204030204" pitchFamily="34" charset="0"/>
                <a:cs typeface="Calibri" panose="020F0502020204030204" pitchFamily="34" charset="0"/>
              </a:rPr>
              <a:t>Al algorithms analyze existing code and propose optimizations, suggesting improvements in terms of readability, efficiency, and adherence to coding standards.</a:t>
            </a:r>
          </a:p>
          <a:p>
            <a:pPr marL="285750" indent="-285750">
              <a:buFont typeface="Arial" panose="020B0604020202020204" pitchFamily="34" charset="0"/>
              <a:buChar char="•"/>
            </a:pPr>
            <a:r>
              <a:rPr lang="en-NL" sz="1200" dirty="0">
                <a:latin typeface="Calibri" panose="020F0502020204030204" pitchFamily="34" charset="0"/>
                <a:cs typeface="Calibri" panose="020F0502020204030204" pitchFamily="34" charset="0"/>
              </a:rPr>
              <a:t>Automated refactoring assists developers in maintaining clean and maintainable codebases.</a:t>
            </a:r>
          </a:p>
          <a:p>
            <a:pPr marL="285750" indent="-285750">
              <a:buFont typeface="Arial" panose="020B0604020202020204" pitchFamily="34" charset="0"/>
              <a:buChar char="•"/>
            </a:pPr>
            <a:endParaRPr lang="en-NL"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4.   Automated Documentation Generation:</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Al-powered code editors can generate documentation snippets based on the code, reducing the manual effort required for documentation.</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Ensures that code changes are consistently documented, promoting better collaboration and knowledge sharing.</a:t>
            </a:r>
          </a:p>
          <a:p>
            <a:pPr marL="285750" indent="-285750">
              <a:buFont typeface="Arial" panose="020B0604020202020204" pitchFamily="34" charset="0"/>
              <a:buChar char="•"/>
            </a:pPr>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5.   Collaboration Enhancement:</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Features such as version control integration and shared code analysis promote seamless teamwork.</a:t>
            </a:r>
            <a:endParaRPr lang="en-NL" sz="1200" dirty="0">
              <a:latin typeface="Calibri" panose="020F0502020204030204" pitchFamily="34" charset="0"/>
              <a:cs typeface="Calibri" panose="020F0502020204030204" pitchFamily="34" charset="0"/>
            </a:endParaRPr>
          </a:p>
          <a:p>
            <a:endParaRPr lang="en-NL" dirty="0"/>
          </a:p>
        </p:txBody>
      </p:sp>
      <p:sp>
        <p:nvSpPr>
          <p:cNvPr id="4" name="Slide Number Placeholder 3"/>
          <p:cNvSpPr>
            <a:spLocks noGrp="1"/>
          </p:cNvSpPr>
          <p:nvPr>
            <p:ph type="sldNum" sz="quarter" idx="5"/>
          </p:nvPr>
        </p:nvSpPr>
        <p:spPr/>
        <p:txBody>
          <a:bodyPr/>
          <a:lstStyle/>
          <a:p>
            <a:fld id="{06A0CF5B-C663-264F-AFCB-2A8BE296B50B}" type="slidenum">
              <a:rPr lang="en-NL" smtClean="0"/>
              <a:t>8</a:t>
            </a:fld>
            <a:endParaRPr lang="en-NL"/>
          </a:p>
        </p:txBody>
      </p:sp>
    </p:spTree>
    <p:extLst>
      <p:ext uri="{BB962C8B-B14F-4D97-AF65-F5344CB8AC3E}">
        <p14:creationId xmlns:p14="http://schemas.microsoft.com/office/powerpoint/2010/main" val="1793994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A0CF5B-C663-264F-AFCB-2A8BE296B50B}" type="slidenum">
              <a:rPr lang="en-NL" smtClean="0"/>
              <a:t>9</a:t>
            </a:fld>
            <a:endParaRPr lang="en-NL"/>
          </a:p>
        </p:txBody>
      </p:sp>
    </p:spTree>
    <p:extLst>
      <p:ext uri="{BB962C8B-B14F-4D97-AF65-F5344CB8AC3E}">
        <p14:creationId xmlns:p14="http://schemas.microsoft.com/office/powerpoint/2010/main" val="4259239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1. Balancing Accuracy and Speed:</a:t>
            </a:r>
          </a:p>
          <a:p>
            <a:r>
              <a:rPr lang="en-US" dirty="0">
                <a:latin typeface="Calibri" panose="020F0502020204030204" pitchFamily="34" charset="0"/>
                <a:cs typeface="Calibri" panose="020F0502020204030204" pitchFamily="34" charset="0"/>
              </a:rPr>
              <a:t>Striking a balance between providing accurate suggestions and maintaining a responsive user interface is a key challenge.</a:t>
            </a:r>
          </a:p>
          <a:p>
            <a:r>
              <a:rPr lang="en-US" dirty="0">
                <a:latin typeface="Calibri" panose="020F0502020204030204" pitchFamily="34" charset="0"/>
                <a:cs typeface="Calibri" panose="020F0502020204030204" pitchFamily="34" charset="0"/>
              </a:rPr>
              <a:t>3. Adaptability to Different Coding Styles:</a:t>
            </a:r>
          </a:p>
          <a:p>
            <a:r>
              <a:rPr lang="en-US" dirty="0">
                <a:latin typeface="Calibri" panose="020F0502020204030204" pitchFamily="34" charset="0"/>
                <a:cs typeface="Calibri" panose="020F0502020204030204" pitchFamily="34" charset="0"/>
              </a:rPr>
              <a:t>A. Developers often have varied coding styles and preferences. Al-powered code editors need to adapt to these differences to provide personalized and effective assistance.</a:t>
            </a:r>
          </a:p>
          <a:p>
            <a:r>
              <a:rPr lang="en-US" dirty="0">
                <a:latin typeface="Calibri" panose="020F0502020204030204" pitchFamily="34" charset="0"/>
                <a:cs typeface="Calibri" panose="020F0502020204030204" pitchFamily="34" charset="0"/>
              </a:rPr>
              <a:t>4. Ensuring User Privacy and Security:</a:t>
            </a:r>
          </a:p>
          <a:p>
            <a:r>
              <a:rPr lang="en-US" dirty="0">
                <a:latin typeface="Calibri" panose="020F0502020204030204" pitchFamily="34" charset="0"/>
                <a:cs typeface="Calibri" panose="020F0502020204030204" pitchFamily="34" charset="0"/>
              </a:rPr>
              <a:t>A. Handling sensitive code and ensuring the privacy of proprietary algorithms pose significant challenges.</a:t>
            </a:r>
          </a:p>
          <a:p>
            <a:r>
              <a:rPr lang="en-US" dirty="0">
                <a:latin typeface="Calibri" panose="020F0502020204030204" pitchFamily="34" charset="0"/>
                <a:cs typeface="Calibri" panose="020F0502020204030204" pitchFamily="34" charset="0"/>
              </a:rPr>
              <a:t>5. Limited Context Awareness:</a:t>
            </a:r>
          </a:p>
          <a:p>
            <a:r>
              <a:rPr lang="en-US" dirty="0">
                <a:latin typeface="Calibri" panose="020F0502020204030204" pitchFamily="34" charset="0"/>
                <a:cs typeface="Calibri" panose="020F0502020204030204" pitchFamily="34" charset="0"/>
              </a:rPr>
              <a:t>B. Inability to understand the intent and purpose behind code can result in irrelevant or unhelpful completions.</a:t>
            </a:r>
          </a:p>
          <a:p>
            <a:r>
              <a:rPr lang="en-US" dirty="0">
                <a:latin typeface="Calibri" panose="020F0502020204030204" pitchFamily="34" charset="0"/>
                <a:cs typeface="Calibri" panose="020F0502020204030204" pitchFamily="34" charset="0"/>
              </a:rPr>
              <a:t>3. Opaque Al Behavior:</a:t>
            </a:r>
          </a:p>
          <a:p>
            <a:r>
              <a:rPr lang="en-US" dirty="0">
                <a:latin typeface="Calibri" panose="020F0502020204030204" pitchFamily="34" charset="0"/>
                <a:cs typeface="Calibri" panose="020F0502020204030204" pitchFamily="34" charset="0"/>
              </a:rPr>
              <a:t>A. Many editors lack transparency in how Al works, leaving developers unsure of the rationale behind suggestions or potential biases in the models.</a:t>
            </a:r>
          </a:p>
          <a:p>
            <a:r>
              <a:rPr lang="en-US" dirty="0">
                <a:latin typeface="Calibri" panose="020F0502020204030204" pitchFamily="34" charset="0"/>
                <a:cs typeface="Calibri" panose="020F0502020204030204" pitchFamily="34" charset="0"/>
              </a:rPr>
              <a:t>B. This lack of </a:t>
            </a:r>
            <a:r>
              <a:rPr lang="en-US" dirty="0" err="1">
                <a:latin typeface="Calibri" panose="020F0502020204030204" pitchFamily="34" charset="0"/>
                <a:cs typeface="Calibri" panose="020F0502020204030204" pitchFamily="34" charset="0"/>
              </a:rPr>
              <a:t>explainability</a:t>
            </a:r>
            <a:r>
              <a:rPr lang="en-US" dirty="0">
                <a:latin typeface="Calibri" panose="020F0502020204030204" pitchFamily="34" charset="0"/>
                <a:cs typeface="Calibri" panose="020F0502020204030204" pitchFamily="34" charset="0"/>
              </a:rPr>
              <a:t> can hinder trust and acceptance of Al assistance.</a:t>
            </a:r>
            <a:endParaRPr lang="en-NL" dirty="0">
              <a:latin typeface="Calibri" panose="020F0502020204030204" pitchFamily="34" charset="0"/>
              <a:cs typeface="Calibri" panose="020F0502020204030204" pitchFamily="34" charset="0"/>
            </a:endParaRPr>
          </a:p>
          <a:p>
            <a:endParaRPr lang="en-NL" dirty="0"/>
          </a:p>
        </p:txBody>
      </p:sp>
      <p:sp>
        <p:nvSpPr>
          <p:cNvPr id="4" name="Slide Number Placeholder 3"/>
          <p:cNvSpPr>
            <a:spLocks noGrp="1"/>
          </p:cNvSpPr>
          <p:nvPr>
            <p:ph type="sldNum" sz="quarter" idx="5"/>
          </p:nvPr>
        </p:nvSpPr>
        <p:spPr/>
        <p:txBody>
          <a:bodyPr/>
          <a:lstStyle/>
          <a:p>
            <a:fld id="{06A0CF5B-C663-264F-AFCB-2A8BE296B50B}" type="slidenum">
              <a:rPr lang="en-NL" smtClean="0"/>
              <a:t>11</a:t>
            </a:fld>
            <a:endParaRPr lang="en-NL"/>
          </a:p>
        </p:txBody>
      </p:sp>
    </p:spTree>
    <p:extLst>
      <p:ext uri="{BB962C8B-B14F-4D97-AF65-F5344CB8AC3E}">
        <p14:creationId xmlns:p14="http://schemas.microsoft.com/office/powerpoint/2010/main" val="3279933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383838"/>
                </a:solidFill>
                <a:effectLst/>
              </a:rPr>
              <a:t>Command:</a:t>
            </a:r>
            <a:r>
              <a:rPr lang="en-US" dirty="0">
                <a:solidFill>
                  <a:srgbClr val="383838"/>
                </a:solidFill>
                <a:effectLst/>
              </a:rPr>
              <a:t> With Command, you can tell </a:t>
            </a:r>
            <a:r>
              <a:rPr lang="en-US" dirty="0" err="1">
                <a:solidFill>
                  <a:srgbClr val="383838"/>
                </a:solidFill>
                <a:effectLst/>
              </a:rPr>
              <a:t>Codeium</a:t>
            </a:r>
            <a:r>
              <a:rPr lang="en-US" dirty="0">
                <a:solidFill>
                  <a:srgbClr val="383838"/>
                </a:solidFill>
                <a:effectLst/>
              </a:rPr>
              <a:t> what changes you want to make to your code in plain language. </a:t>
            </a:r>
            <a:r>
              <a:rPr lang="en-US" dirty="0" err="1">
                <a:solidFill>
                  <a:srgbClr val="383838"/>
                </a:solidFill>
                <a:effectLst/>
              </a:rPr>
              <a:t>Codeium</a:t>
            </a:r>
            <a:r>
              <a:rPr lang="en-US" dirty="0">
                <a:solidFill>
                  <a:srgbClr val="383838"/>
                </a:solidFill>
                <a:effectLst/>
              </a:rPr>
              <a:t> will then suggest the changes, which you can choose to accept, reject, or adjust as needed.</a:t>
            </a:r>
          </a:p>
          <a:p>
            <a:endParaRPr lang="en-US" b="1" dirty="0">
              <a:solidFill>
                <a:srgbClr val="383838"/>
              </a:solidFill>
              <a:effectLst/>
            </a:endParaRPr>
          </a:p>
          <a:p>
            <a:r>
              <a:rPr lang="en-US" b="1" dirty="0">
                <a:solidFill>
                  <a:srgbClr val="383838"/>
                </a:solidFill>
                <a:effectLst/>
              </a:rPr>
              <a:t>Chat:</a:t>
            </a:r>
            <a:r>
              <a:rPr lang="en-US" dirty="0">
                <a:solidFill>
                  <a:srgbClr val="383838"/>
                </a:solidFill>
                <a:effectLst/>
              </a:rPr>
              <a:t> This feature allows you to ask questions and get answers using simple, everyday language. You can access Chat from the side panel in your coding tool. It’s great for when you’re working with new or unfamiliar code and need quick guidance or explanations.</a:t>
            </a:r>
          </a:p>
          <a:p>
            <a:pPr algn="l"/>
            <a:endParaRPr lang="en-US" b="0" i="0" dirty="0">
              <a:solidFill>
                <a:srgbClr val="212529"/>
              </a:solidFill>
              <a:effectLst/>
              <a:latin typeface="Mulish"/>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383838"/>
                </a:solidFill>
                <a:effectLst/>
              </a:rPr>
              <a:t>Autocomplete:</a:t>
            </a:r>
            <a:r>
              <a:rPr lang="en-US" dirty="0">
                <a:solidFill>
                  <a:srgbClr val="383838"/>
                </a:solidFill>
                <a:effectLst/>
              </a:rPr>
              <a:t> This feature is always working in the background of your coding tool (IDE). It gives suggestions as you type, shown in light gray text. Autocomplete is most helpful when you already have a rough idea of what you want to code and just need to finish it quickly. It helps you stay focused and keeps your work flowing smoothly.</a:t>
            </a:r>
          </a:p>
          <a:p>
            <a:pPr algn="l"/>
            <a:br>
              <a:rPr lang="en-US" b="0" i="0" dirty="0">
                <a:solidFill>
                  <a:srgbClr val="212529"/>
                </a:solidFill>
                <a:effectLst/>
                <a:latin typeface="Mulish"/>
              </a:rPr>
            </a:br>
            <a:endParaRPr lang="en-US" b="0" i="0" dirty="0">
              <a:solidFill>
                <a:srgbClr val="212529"/>
              </a:solidFill>
              <a:effectLst/>
              <a:latin typeface="Mulish"/>
            </a:endParaRPr>
          </a:p>
          <a:p>
            <a:endParaRPr lang="en-NL" dirty="0"/>
          </a:p>
        </p:txBody>
      </p:sp>
      <p:sp>
        <p:nvSpPr>
          <p:cNvPr id="4" name="Slide Number Placeholder 3"/>
          <p:cNvSpPr>
            <a:spLocks noGrp="1"/>
          </p:cNvSpPr>
          <p:nvPr>
            <p:ph type="sldNum" sz="quarter" idx="5"/>
          </p:nvPr>
        </p:nvSpPr>
        <p:spPr/>
        <p:txBody>
          <a:bodyPr/>
          <a:lstStyle/>
          <a:p>
            <a:fld id="{06A0CF5B-C663-264F-AFCB-2A8BE296B50B}" type="slidenum">
              <a:rPr lang="en-NL" smtClean="0"/>
              <a:t>13</a:t>
            </a:fld>
            <a:endParaRPr lang="en-NL"/>
          </a:p>
        </p:txBody>
      </p:sp>
    </p:spTree>
    <p:extLst>
      <p:ext uri="{BB962C8B-B14F-4D97-AF65-F5344CB8AC3E}">
        <p14:creationId xmlns:p14="http://schemas.microsoft.com/office/powerpoint/2010/main" val="12531713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FD75-F66A-4849-8F04-1D4BCBEA84C0}"/>
              </a:ext>
            </a:extLst>
          </p:cNvPr>
          <p:cNvSpPr>
            <a:spLocks noGrp="1"/>
          </p:cNvSpPr>
          <p:nvPr>
            <p:ph type="ctrTitle"/>
          </p:nvPr>
        </p:nvSpPr>
        <p:spPr>
          <a:xfrm>
            <a:off x="1524000" y="2143760"/>
            <a:ext cx="9144000" cy="2387600"/>
          </a:xfrm>
        </p:spPr>
        <p:txBody>
          <a:bodyPr anchor="b"/>
          <a:lstStyle>
            <a:lvl1pPr algn="ctr">
              <a:defRPr sz="6000" b="1">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9CFDA3F-E1B8-40BD-8CBB-3BE733B71074}"/>
              </a:ext>
            </a:extLst>
          </p:cNvPr>
          <p:cNvSpPr>
            <a:spLocks noGrp="1"/>
          </p:cNvSpPr>
          <p:nvPr>
            <p:ph type="subTitle" idx="1"/>
          </p:nvPr>
        </p:nvSpPr>
        <p:spPr>
          <a:xfrm>
            <a:off x="1524000" y="4714240"/>
            <a:ext cx="9144000" cy="54356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C4A13D7-779E-4E56-AAA8-196B6D232E24}"/>
              </a:ext>
            </a:extLst>
          </p:cNvPr>
          <p:cNvSpPr>
            <a:spLocks noGrp="1"/>
          </p:cNvSpPr>
          <p:nvPr>
            <p:ph type="dt" sz="half" idx="10"/>
          </p:nvPr>
        </p:nvSpPr>
        <p:spPr/>
        <p:txBody>
          <a:bodyPr/>
          <a:lstStyle/>
          <a:p>
            <a:fld id="{EA730EFB-AB28-4A68-9CF2-24FEA7CF3D98}" type="datetimeFigureOut">
              <a:rPr lang="en-US" smtClean="0"/>
              <a:t>11/22/2024</a:t>
            </a:fld>
            <a:endParaRPr lang="en-US"/>
          </a:p>
        </p:txBody>
      </p:sp>
      <p:sp>
        <p:nvSpPr>
          <p:cNvPr id="5" name="Footer Placeholder 4">
            <a:extLst>
              <a:ext uri="{FF2B5EF4-FFF2-40B4-BE49-F238E27FC236}">
                <a16:creationId xmlns:a16="http://schemas.microsoft.com/office/drawing/2014/main" id="{31FF56F3-B404-4155-829A-16CCD5902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0715F-5DAA-42CE-ADD5-D4D62E9ECFD2}"/>
              </a:ext>
            </a:extLst>
          </p:cNvPr>
          <p:cNvSpPr>
            <a:spLocks noGrp="1"/>
          </p:cNvSpPr>
          <p:nvPr>
            <p:ph type="sldNum" sz="quarter" idx="12"/>
          </p:nvPr>
        </p:nvSpPr>
        <p:spPr/>
        <p:txBody>
          <a:bodyPr/>
          <a:lstStyle/>
          <a:p>
            <a:fld id="{98F0EB9D-8EC8-4EF4-9A95-65EE5F6F83A2}" type="slidenum">
              <a:rPr lang="en-US" smtClean="0"/>
              <a:t>‹#›</a:t>
            </a:fld>
            <a:endParaRPr lang="en-US"/>
          </a:p>
        </p:txBody>
      </p:sp>
    </p:spTree>
    <p:extLst>
      <p:ext uri="{BB962C8B-B14F-4D97-AF65-F5344CB8AC3E}">
        <p14:creationId xmlns:p14="http://schemas.microsoft.com/office/powerpoint/2010/main" val="3087131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11/22/2024</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Tree>
    <p:extLst>
      <p:ext uri="{BB962C8B-B14F-4D97-AF65-F5344CB8AC3E}">
        <p14:creationId xmlns:p14="http://schemas.microsoft.com/office/powerpoint/2010/main" val="3765420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a:xfrm>
            <a:off x="1064654" y="1690688"/>
            <a:ext cx="4731989"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a:xfrm>
            <a:off x="1064654" y="3184071"/>
            <a:ext cx="4751615" cy="2076904"/>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11/22/2024</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
        <p:nvSpPr>
          <p:cNvPr id="8" name="Tijdelijke aanduiding voor tekst 7">
            <a:extLst>
              <a:ext uri="{FF2B5EF4-FFF2-40B4-BE49-F238E27FC236}">
                <a16:creationId xmlns:a16="http://schemas.microsoft.com/office/drawing/2014/main" id="{21866999-EA1A-5D4E-A54C-32B05219E46F}"/>
              </a:ext>
            </a:extLst>
          </p:cNvPr>
          <p:cNvSpPr>
            <a:spLocks noGrp="1"/>
          </p:cNvSpPr>
          <p:nvPr>
            <p:ph type="body" sz="quarter" idx="13" hasCustomPrompt="1"/>
          </p:nvPr>
        </p:nvSpPr>
        <p:spPr>
          <a:xfrm>
            <a:off x="7429114" y="1700647"/>
            <a:ext cx="3334964" cy="3559268"/>
          </a:xfrm>
        </p:spPr>
        <p:txBody>
          <a:bodyPr/>
          <a:lstStyle>
            <a:lvl1pPr marL="0" indent="0">
              <a:lnSpc>
                <a:spcPct val="100000"/>
              </a:lnSpc>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dirty="0"/>
              <a:t>Click </a:t>
            </a:r>
            <a:r>
              <a:rPr lang="nl-NL" dirty="0" err="1"/>
              <a:t>to</a:t>
            </a:r>
            <a:r>
              <a:rPr lang="nl-NL" dirty="0"/>
              <a:t> </a:t>
            </a:r>
            <a:r>
              <a:rPr lang="nl-NL" dirty="0" err="1"/>
              <a:t>edit</a:t>
            </a:r>
            <a:endParaRPr lang="nl-NL" dirty="0"/>
          </a:p>
        </p:txBody>
      </p:sp>
    </p:spTree>
    <p:extLst>
      <p:ext uri="{BB962C8B-B14F-4D97-AF65-F5344CB8AC3E}">
        <p14:creationId xmlns:p14="http://schemas.microsoft.com/office/powerpoint/2010/main" val="3188582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a:xfrm>
            <a:off x="1169670" y="2022475"/>
            <a:ext cx="4602480" cy="1325563"/>
          </a:xfrm>
        </p:spPr>
        <p:txBody>
          <a:bodyPr/>
          <a:lstStyle/>
          <a:p>
            <a:r>
              <a:rPr lang="en-US" dirty="0"/>
              <a:t>Click to edit Master title style</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11/22/2024</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pic>
        <p:nvPicPr>
          <p:cNvPr id="12" name="Afbeelding 1">
            <a:extLst>
              <a:ext uri="{FF2B5EF4-FFF2-40B4-BE49-F238E27FC236}">
                <a16:creationId xmlns:a16="http://schemas.microsoft.com/office/drawing/2014/main" id="{071BA0D4-0B93-479D-85E8-08D60C5174D9}"/>
              </a:ext>
            </a:extLst>
          </p:cNvPr>
          <p:cNvPicPr>
            <a:picLocks noChangeAspect="1"/>
          </p:cNvPicPr>
          <p:nvPr userDrawn="1"/>
        </p:nvPicPr>
        <p:blipFill>
          <a:blip r:embed="rId3"/>
          <a:stretch>
            <a:fillRect/>
          </a:stretch>
        </p:blipFill>
        <p:spPr>
          <a:xfrm>
            <a:off x="6071044" y="1925617"/>
            <a:ext cx="191697" cy="191697"/>
          </a:xfrm>
          <a:prstGeom prst="rect">
            <a:avLst/>
          </a:prstGeom>
        </p:spPr>
      </p:pic>
      <p:pic>
        <p:nvPicPr>
          <p:cNvPr id="13" name="Afbeelding 11">
            <a:extLst>
              <a:ext uri="{FF2B5EF4-FFF2-40B4-BE49-F238E27FC236}">
                <a16:creationId xmlns:a16="http://schemas.microsoft.com/office/drawing/2014/main" id="{FA5003EA-07F9-4F25-A16B-DD53E728F814}"/>
              </a:ext>
            </a:extLst>
          </p:cNvPr>
          <p:cNvPicPr>
            <a:picLocks noChangeAspect="1"/>
          </p:cNvPicPr>
          <p:nvPr userDrawn="1"/>
        </p:nvPicPr>
        <p:blipFill>
          <a:blip r:embed="rId3"/>
          <a:stretch>
            <a:fillRect/>
          </a:stretch>
        </p:blipFill>
        <p:spPr>
          <a:xfrm>
            <a:off x="6071044" y="3162746"/>
            <a:ext cx="191697" cy="191697"/>
          </a:xfrm>
          <a:prstGeom prst="rect">
            <a:avLst/>
          </a:prstGeom>
        </p:spPr>
      </p:pic>
      <p:pic>
        <p:nvPicPr>
          <p:cNvPr id="14" name="Afbeelding 12">
            <a:extLst>
              <a:ext uri="{FF2B5EF4-FFF2-40B4-BE49-F238E27FC236}">
                <a16:creationId xmlns:a16="http://schemas.microsoft.com/office/drawing/2014/main" id="{EA323091-C82C-4E4C-90C9-DB5E85A1ACD7}"/>
              </a:ext>
            </a:extLst>
          </p:cNvPr>
          <p:cNvPicPr>
            <a:picLocks noChangeAspect="1"/>
          </p:cNvPicPr>
          <p:nvPr userDrawn="1"/>
        </p:nvPicPr>
        <p:blipFill>
          <a:blip r:embed="rId3"/>
          <a:stretch>
            <a:fillRect/>
          </a:stretch>
        </p:blipFill>
        <p:spPr>
          <a:xfrm>
            <a:off x="6071044" y="4389118"/>
            <a:ext cx="191697" cy="191697"/>
          </a:xfrm>
          <a:prstGeom prst="rect">
            <a:avLst/>
          </a:prstGeom>
        </p:spPr>
      </p:pic>
      <p:sp>
        <p:nvSpPr>
          <p:cNvPr id="15" name="Tijdelijke aanduiding voor tekst 8">
            <a:extLst>
              <a:ext uri="{FF2B5EF4-FFF2-40B4-BE49-F238E27FC236}">
                <a16:creationId xmlns:a16="http://schemas.microsoft.com/office/drawing/2014/main" id="{4E29CA66-CB24-0949-A555-88562E362190}"/>
              </a:ext>
            </a:extLst>
          </p:cNvPr>
          <p:cNvSpPr>
            <a:spLocks noGrp="1"/>
          </p:cNvSpPr>
          <p:nvPr>
            <p:ph type="body" sz="quarter" idx="13" hasCustomPrompt="1"/>
          </p:nvPr>
        </p:nvSpPr>
        <p:spPr>
          <a:xfrm>
            <a:off x="6419852" y="1858211"/>
            <a:ext cx="4602478" cy="924746"/>
          </a:xfrm>
        </p:spPr>
        <p:txBody>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dirty="0"/>
              <a:t>Click </a:t>
            </a:r>
            <a:r>
              <a:rPr lang="nl-NL" dirty="0" err="1"/>
              <a:t>to</a:t>
            </a:r>
            <a:r>
              <a:rPr lang="nl-NL" dirty="0"/>
              <a:t> </a:t>
            </a:r>
            <a:r>
              <a:rPr lang="nl-NL" dirty="0" err="1"/>
              <a:t>edit</a:t>
            </a:r>
            <a:endParaRPr lang="nl-NL" dirty="0"/>
          </a:p>
        </p:txBody>
      </p:sp>
      <p:sp>
        <p:nvSpPr>
          <p:cNvPr id="16" name="Tijdelijke aanduiding voor tekst 8">
            <a:extLst>
              <a:ext uri="{FF2B5EF4-FFF2-40B4-BE49-F238E27FC236}">
                <a16:creationId xmlns:a16="http://schemas.microsoft.com/office/drawing/2014/main" id="{0C5C2877-54AF-AF42-BEE7-797EFC63260E}"/>
              </a:ext>
            </a:extLst>
          </p:cNvPr>
          <p:cNvSpPr>
            <a:spLocks noGrp="1"/>
          </p:cNvSpPr>
          <p:nvPr>
            <p:ph type="body" sz="quarter" idx="14" hasCustomPrompt="1"/>
          </p:nvPr>
        </p:nvSpPr>
        <p:spPr>
          <a:xfrm>
            <a:off x="6419852" y="3100603"/>
            <a:ext cx="4602478" cy="924746"/>
          </a:xfrm>
        </p:spPr>
        <p:txBody>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dirty="0"/>
              <a:t>Click </a:t>
            </a:r>
            <a:r>
              <a:rPr lang="nl-NL" dirty="0" err="1"/>
              <a:t>to</a:t>
            </a:r>
            <a:r>
              <a:rPr lang="nl-NL" dirty="0"/>
              <a:t> </a:t>
            </a:r>
            <a:r>
              <a:rPr lang="nl-NL" dirty="0" err="1"/>
              <a:t>edit</a:t>
            </a:r>
            <a:endParaRPr lang="nl-NL" dirty="0"/>
          </a:p>
        </p:txBody>
      </p:sp>
      <p:sp>
        <p:nvSpPr>
          <p:cNvPr id="17" name="Tijdelijke aanduiding voor tekst 8">
            <a:extLst>
              <a:ext uri="{FF2B5EF4-FFF2-40B4-BE49-F238E27FC236}">
                <a16:creationId xmlns:a16="http://schemas.microsoft.com/office/drawing/2014/main" id="{2E443700-FF5F-1A4A-95F6-0E656D4F8628}"/>
              </a:ext>
            </a:extLst>
          </p:cNvPr>
          <p:cNvSpPr>
            <a:spLocks noGrp="1"/>
          </p:cNvSpPr>
          <p:nvPr>
            <p:ph type="body" sz="quarter" idx="15" hasCustomPrompt="1"/>
          </p:nvPr>
        </p:nvSpPr>
        <p:spPr>
          <a:xfrm>
            <a:off x="6419852" y="4326938"/>
            <a:ext cx="4602478" cy="924746"/>
          </a:xfrm>
        </p:spPr>
        <p:txBody>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dirty="0"/>
              <a:t>Click </a:t>
            </a:r>
            <a:r>
              <a:rPr lang="nl-NL" dirty="0" err="1"/>
              <a:t>to</a:t>
            </a:r>
            <a:r>
              <a:rPr lang="nl-NL" dirty="0"/>
              <a:t> </a:t>
            </a:r>
            <a:r>
              <a:rPr lang="nl-NL" dirty="0" err="1"/>
              <a:t>edit</a:t>
            </a:r>
            <a:endParaRPr lang="nl-NL" dirty="0"/>
          </a:p>
        </p:txBody>
      </p:sp>
    </p:spTree>
    <p:extLst>
      <p:ext uri="{BB962C8B-B14F-4D97-AF65-F5344CB8AC3E}">
        <p14:creationId xmlns:p14="http://schemas.microsoft.com/office/powerpoint/2010/main" val="819788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11/22/2024</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
        <p:nvSpPr>
          <p:cNvPr id="8" name="Tijdelijke aanduiding voor tekst 7">
            <a:extLst>
              <a:ext uri="{FF2B5EF4-FFF2-40B4-BE49-F238E27FC236}">
                <a16:creationId xmlns:a16="http://schemas.microsoft.com/office/drawing/2014/main" id="{FCDD82BE-D135-C544-8C46-204EE67B6B18}"/>
              </a:ext>
            </a:extLst>
          </p:cNvPr>
          <p:cNvSpPr>
            <a:spLocks noGrp="1"/>
          </p:cNvSpPr>
          <p:nvPr>
            <p:ph type="body" sz="quarter" idx="13" hasCustomPrompt="1"/>
          </p:nvPr>
        </p:nvSpPr>
        <p:spPr>
          <a:xfrm>
            <a:off x="5160963" y="1543050"/>
            <a:ext cx="5938837" cy="3602038"/>
          </a:xfrm>
        </p:spPr>
        <p:txBody>
          <a:bodyPr/>
          <a:lstStyle>
            <a:lvl1pPr marL="0" indent="0">
              <a:buNone/>
              <a:defRPr sz="1400" b="0">
                <a:solidFill>
                  <a:schemeClr val="tx2"/>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Click </a:t>
            </a:r>
            <a:r>
              <a:rPr lang="nl-NL" dirty="0" err="1"/>
              <a:t>to</a:t>
            </a:r>
            <a:r>
              <a:rPr lang="nl-NL" dirty="0"/>
              <a:t> </a:t>
            </a:r>
            <a:r>
              <a:rPr lang="nl-NL" dirty="0" err="1"/>
              <a:t>edit</a:t>
            </a:r>
            <a:endParaRPr lang="nl-NL" dirty="0"/>
          </a:p>
        </p:txBody>
      </p:sp>
    </p:spTree>
    <p:extLst>
      <p:ext uri="{BB962C8B-B14F-4D97-AF65-F5344CB8AC3E}">
        <p14:creationId xmlns:p14="http://schemas.microsoft.com/office/powerpoint/2010/main" val="1980864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8D6DCD4-D09A-424D-BCF1-10D9CEB389E1}"/>
              </a:ext>
            </a:extLst>
          </p:cNvPr>
          <p:cNvSpPr>
            <a:spLocks noGrp="1"/>
          </p:cNvSpPr>
          <p:nvPr>
            <p:ph type="dt" sz="half" idx="10"/>
          </p:nvPr>
        </p:nvSpPr>
        <p:spPr/>
        <p:txBody>
          <a:bodyPr/>
          <a:lstStyle/>
          <a:p>
            <a:fld id="{EA730EFB-AB28-4A68-9CF2-24FEA7CF3D98}" type="datetimeFigureOut">
              <a:rPr lang="en-US" smtClean="0"/>
              <a:t>11/22/2024</a:t>
            </a:fld>
            <a:endParaRPr lang="en-US"/>
          </a:p>
        </p:txBody>
      </p:sp>
      <p:sp>
        <p:nvSpPr>
          <p:cNvPr id="4" name="Footer Placeholder 3">
            <a:extLst>
              <a:ext uri="{FF2B5EF4-FFF2-40B4-BE49-F238E27FC236}">
                <a16:creationId xmlns:a16="http://schemas.microsoft.com/office/drawing/2014/main" id="{64A81BBE-0237-4A1F-BA6E-13DF7555F8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FC6D35-11CD-4922-8A60-58D2E1AB67C1}"/>
              </a:ext>
            </a:extLst>
          </p:cNvPr>
          <p:cNvSpPr>
            <a:spLocks noGrp="1"/>
          </p:cNvSpPr>
          <p:nvPr>
            <p:ph type="sldNum" sz="quarter" idx="12"/>
          </p:nvPr>
        </p:nvSpPr>
        <p:spPr/>
        <p:txBody>
          <a:bodyPr/>
          <a:lstStyle/>
          <a:p>
            <a:fld id="{98F0EB9D-8EC8-4EF4-9A95-65EE5F6F83A2}" type="slidenum">
              <a:rPr lang="en-US" smtClean="0"/>
              <a:t>‹#›</a:t>
            </a:fld>
            <a:endParaRPr lang="en-US"/>
          </a:p>
        </p:txBody>
      </p:sp>
      <p:sp>
        <p:nvSpPr>
          <p:cNvPr id="6" name="Title 1">
            <a:extLst>
              <a:ext uri="{FF2B5EF4-FFF2-40B4-BE49-F238E27FC236}">
                <a16:creationId xmlns:a16="http://schemas.microsoft.com/office/drawing/2014/main" id="{5692AEA3-9819-8946-A9C8-BDDE9DB69499}"/>
              </a:ext>
            </a:extLst>
          </p:cNvPr>
          <p:cNvSpPr>
            <a:spLocks noGrp="1"/>
          </p:cNvSpPr>
          <p:nvPr>
            <p:ph type="title" hasCustomPrompt="1"/>
          </p:nvPr>
        </p:nvSpPr>
        <p:spPr>
          <a:xfrm>
            <a:off x="623980" y="2821303"/>
            <a:ext cx="3034539" cy="1325563"/>
          </a:xfrm>
        </p:spPr>
        <p:txBody>
          <a:bodyPr/>
          <a:lstStyle>
            <a:lvl1pPr>
              <a:defRPr/>
            </a:lvl1pPr>
          </a:lstStyle>
          <a:p>
            <a:r>
              <a:rPr lang="en-US" dirty="0"/>
              <a:t>Let’s stay</a:t>
            </a:r>
            <a:br>
              <a:rPr lang="en-US" dirty="0"/>
            </a:br>
            <a:r>
              <a:rPr lang="en-US" dirty="0"/>
              <a:t>in touch</a:t>
            </a:r>
          </a:p>
        </p:txBody>
      </p:sp>
      <p:sp>
        <p:nvSpPr>
          <p:cNvPr id="8" name="Tijdelijke aanduiding voor tekst 7">
            <a:extLst>
              <a:ext uri="{FF2B5EF4-FFF2-40B4-BE49-F238E27FC236}">
                <a16:creationId xmlns:a16="http://schemas.microsoft.com/office/drawing/2014/main" id="{D7EA6672-B697-1F45-B601-485816F12E4D}"/>
              </a:ext>
            </a:extLst>
          </p:cNvPr>
          <p:cNvSpPr>
            <a:spLocks noGrp="1"/>
          </p:cNvSpPr>
          <p:nvPr>
            <p:ph type="body" sz="quarter" idx="13" hasCustomPrompt="1"/>
          </p:nvPr>
        </p:nvSpPr>
        <p:spPr>
          <a:xfrm>
            <a:off x="6441850" y="2411300"/>
            <a:ext cx="3334964" cy="454071"/>
          </a:xfrm>
        </p:spPr>
        <p:txBody>
          <a:bodyPr/>
          <a:lstStyle>
            <a:lvl1pPr marL="0" indent="0">
              <a:lnSpc>
                <a:spcPct val="100000"/>
              </a:lnSpc>
              <a:buNone/>
              <a:defRPr sz="1400" baseline="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dirty="0" err="1"/>
              <a:t>www.eScienceCenter.nl</a:t>
            </a:r>
            <a:endParaRPr lang="nl-NL" dirty="0"/>
          </a:p>
        </p:txBody>
      </p:sp>
      <p:sp>
        <p:nvSpPr>
          <p:cNvPr id="9" name="Tijdelijke aanduiding voor tekst 7">
            <a:extLst>
              <a:ext uri="{FF2B5EF4-FFF2-40B4-BE49-F238E27FC236}">
                <a16:creationId xmlns:a16="http://schemas.microsoft.com/office/drawing/2014/main" id="{8044E8D2-73A1-754B-A79F-38C8566011BC}"/>
              </a:ext>
            </a:extLst>
          </p:cNvPr>
          <p:cNvSpPr>
            <a:spLocks noGrp="1"/>
          </p:cNvSpPr>
          <p:nvPr>
            <p:ph type="body" sz="quarter" idx="14" hasCustomPrompt="1"/>
          </p:nvPr>
        </p:nvSpPr>
        <p:spPr>
          <a:xfrm>
            <a:off x="6441850" y="3138788"/>
            <a:ext cx="3334964" cy="454071"/>
          </a:xfrm>
        </p:spPr>
        <p:txBody>
          <a:bodyPr/>
          <a:lstStyle>
            <a:lvl1pPr marL="0" indent="0">
              <a:lnSpc>
                <a:spcPct val="100000"/>
              </a:lnSpc>
              <a:buNone/>
              <a:defRPr sz="1400" baseline="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dirty="0" err="1"/>
              <a:t>info@esciencecenter.com</a:t>
            </a:r>
            <a:endParaRPr lang="nl-NL" dirty="0"/>
          </a:p>
        </p:txBody>
      </p:sp>
      <p:sp>
        <p:nvSpPr>
          <p:cNvPr id="10" name="Tijdelijke aanduiding voor tekst 7">
            <a:extLst>
              <a:ext uri="{FF2B5EF4-FFF2-40B4-BE49-F238E27FC236}">
                <a16:creationId xmlns:a16="http://schemas.microsoft.com/office/drawing/2014/main" id="{5F583079-5811-6140-9BA6-DF65FDE8673E}"/>
              </a:ext>
            </a:extLst>
          </p:cNvPr>
          <p:cNvSpPr>
            <a:spLocks noGrp="1"/>
          </p:cNvSpPr>
          <p:nvPr>
            <p:ph type="body" sz="quarter" idx="15" hasCustomPrompt="1"/>
          </p:nvPr>
        </p:nvSpPr>
        <p:spPr>
          <a:xfrm>
            <a:off x="6441850" y="3865901"/>
            <a:ext cx="3334964" cy="454071"/>
          </a:xfrm>
        </p:spPr>
        <p:txBody>
          <a:bodyPr/>
          <a:lstStyle>
            <a:lvl1pPr marL="0" indent="0">
              <a:lnSpc>
                <a:spcPct val="100000"/>
              </a:lnSpc>
              <a:buNone/>
              <a:defRPr sz="1400" baseline="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dirty="0"/>
              <a:t>+31 (0)20 460 4770</a:t>
            </a:r>
          </a:p>
        </p:txBody>
      </p:sp>
    </p:spTree>
    <p:extLst>
      <p:ext uri="{BB962C8B-B14F-4D97-AF65-F5344CB8AC3E}">
        <p14:creationId xmlns:p14="http://schemas.microsoft.com/office/powerpoint/2010/main" val="4180169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FD75-F66A-4849-8F04-1D4BCBEA84C0}"/>
              </a:ext>
            </a:extLst>
          </p:cNvPr>
          <p:cNvSpPr>
            <a:spLocks noGrp="1"/>
          </p:cNvSpPr>
          <p:nvPr>
            <p:ph type="ctrTitle"/>
          </p:nvPr>
        </p:nvSpPr>
        <p:spPr>
          <a:xfrm>
            <a:off x="1524000" y="2143760"/>
            <a:ext cx="9144000" cy="2387600"/>
          </a:xfrm>
        </p:spPr>
        <p:txBody>
          <a:bodyPr anchor="b"/>
          <a:lstStyle>
            <a:lvl1pPr algn="ctr">
              <a:defRPr sz="6000" b="1">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D9CFDA3F-E1B8-40BD-8CBB-3BE733B71074}"/>
              </a:ext>
            </a:extLst>
          </p:cNvPr>
          <p:cNvSpPr>
            <a:spLocks noGrp="1"/>
          </p:cNvSpPr>
          <p:nvPr>
            <p:ph type="subTitle" idx="1"/>
          </p:nvPr>
        </p:nvSpPr>
        <p:spPr>
          <a:xfrm>
            <a:off x="1524000" y="4714240"/>
            <a:ext cx="9144000" cy="54356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C4A13D7-779E-4E56-AAA8-196B6D232E24}"/>
              </a:ext>
            </a:extLst>
          </p:cNvPr>
          <p:cNvSpPr>
            <a:spLocks noGrp="1"/>
          </p:cNvSpPr>
          <p:nvPr>
            <p:ph type="dt" sz="half" idx="10"/>
          </p:nvPr>
        </p:nvSpPr>
        <p:spPr/>
        <p:txBody>
          <a:bodyPr/>
          <a:lstStyle/>
          <a:p>
            <a:fld id="{EA730EFB-AB28-4A68-9CF2-24FEA7CF3D98}" type="datetimeFigureOut">
              <a:rPr lang="en-US" smtClean="0"/>
              <a:t>11/22/2024</a:t>
            </a:fld>
            <a:endParaRPr lang="en-US"/>
          </a:p>
        </p:txBody>
      </p:sp>
      <p:sp>
        <p:nvSpPr>
          <p:cNvPr id="5" name="Footer Placeholder 4">
            <a:extLst>
              <a:ext uri="{FF2B5EF4-FFF2-40B4-BE49-F238E27FC236}">
                <a16:creationId xmlns:a16="http://schemas.microsoft.com/office/drawing/2014/main" id="{31FF56F3-B404-4155-829A-16CCD5902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0715F-5DAA-42CE-ADD5-D4D62E9ECFD2}"/>
              </a:ext>
            </a:extLst>
          </p:cNvPr>
          <p:cNvSpPr>
            <a:spLocks noGrp="1"/>
          </p:cNvSpPr>
          <p:nvPr>
            <p:ph type="sldNum" sz="quarter" idx="12"/>
          </p:nvPr>
        </p:nvSpPr>
        <p:spPr/>
        <p:txBody>
          <a:bodyPr/>
          <a:lstStyle/>
          <a:p>
            <a:fld id="{98F0EB9D-8EC8-4EF4-9A95-65EE5F6F83A2}" type="slidenum">
              <a:rPr lang="en-US" smtClean="0"/>
              <a:t>‹#›</a:t>
            </a:fld>
            <a:endParaRPr lang="en-US"/>
          </a:p>
        </p:txBody>
      </p:sp>
    </p:spTree>
    <p:extLst>
      <p:ext uri="{BB962C8B-B14F-4D97-AF65-F5344CB8AC3E}">
        <p14:creationId xmlns:p14="http://schemas.microsoft.com/office/powerpoint/2010/main" val="2970364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a:xfrm>
            <a:off x="1064654" y="1690688"/>
            <a:ext cx="4731989"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a:xfrm>
            <a:off x="1064654" y="3184071"/>
            <a:ext cx="4751615" cy="2076904"/>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11/22/2024</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
        <p:nvSpPr>
          <p:cNvPr id="8" name="Tijdelijke aanduiding voor tekst 8">
            <a:extLst>
              <a:ext uri="{FF2B5EF4-FFF2-40B4-BE49-F238E27FC236}">
                <a16:creationId xmlns:a16="http://schemas.microsoft.com/office/drawing/2014/main" id="{20C0D452-4650-C54D-8A93-1855E1E9F2A9}"/>
              </a:ext>
            </a:extLst>
          </p:cNvPr>
          <p:cNvSpPr>
            <a:spLocks noGrp="1"/>
          </p:cNvSpPr>
          <p:nvPr>
            <p:ph type="body" sz="quarter" idx="13" hasCustomPrompt="1"/>
          </p:nvPr>
        </p:nvSpPr>
        <p:spPr>
          <a:xfrm>
            <a:off x="7425549" y="2126754"/>
            <a:ext cx="3288834" cy="2800766"/>
          </a:xfr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dirty="0"/>
              <a:t>Click </a:t>
            </a:r>
            <a:r>
              <a:rPr lang="nl-NL" dirty="0" err="1"/>
              <a:t>to</a:t>
            </a:r>
            <a:r>
              <a:rPr lang="nl-NL" dirty="0"/>
              <a:t> </a:t>
            </a:r>
            <a:r>
              <a:rPr lang="nl-NL" dirty="0" err="1"/>
              <a:t>edit</a:t>
            </a:r>
            <a:endParaRPr lang="nl-NL" dirty="0"/>
          </a:p>
        </p:txBody>
      </p:sp>
    </p:spTree>
    <p:extLst>
      <p:ext uri="{BB962C8B-B14F-4D97-AF65-F5344CB8AC3E}">
        <p14:creationId xmlns:p14="http://schemas.microsoft.com/office/powerpoint/2010/main" val="3907664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a:xfrm>
            <a:off x="1064654" y="1690688"/>
            <a:ext cx="4731989"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a:xfrm>
            <a:off x="1064654" y="3184071"/>
            <a:ext cx="4751615" cy="2076904"/>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11/22/2024</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
        <p:nvSpPr>
          <p:cNvPr id="9" name="Tijdelijke aanduiding voor tekst 8">
            <a:extLst>
              <a:ext uri="{FF2B5EF4-FFF2-40B4-BE49-F238E27FC236}">
                <a16:creationId xmlns:a16="http://schemas.microsoft.com/office/drawing/2014/main" id="{42FC0228-9E95-8343-95E7-721F4D7F79CD}"/>
              </a:ext>
            </a:extLst>
          </p:cNvPr>
          <p:cNvSpPr>
            <a:spLocks noGrp="1"/>
          </p:cNvSpPr>
          <p:nvPr>
            <p:ph type="body" sz="quarter" idx="13" hasCustomPrompt="1"/>
          </p:nvPr>
        </p:nvSpPr>
        <p:spPr>
          <a:xfrm>
            <a:off x="7425549" y="2126754"/>
            <a:ext cx="3288834" cy="2800766"/>
          </a:xfr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nl-NL" dirty="0"/>
              <a:t>Click </a:t>
            </a:r>
            <a:r>
              <a:rPr lang="nl-NL" dirty="0" err="1"/>
              <a:t>to</a:t>
            </a:r>
            <a:r>
              <a:rPr lang="nl-NL" dirty="0"/>
              <a:t> </a:t>
            </a:r>
            <a:r>
              <a:rPr lang="nl-NL" dirty="0" err="1"/>
              <a:t>edit</a:t>
            </a:r>
            <a:endParaRPr lang="nl-NL" dirty="0"/>
          </a:p>
        </p:txBody>
      </p:sp>
    </p:spTree>
    <p:extLst>
      <p:ext uri="{BB962C8B-B14F-4D97-AF65-F5344CB8AC3E}">
        <p14:creationId xmlns:p14="http://schemas.microsoft.com/office/powerpoint/2010/main" val="3150416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a:xfrm>
            <a:off x="6551054" y="2457485"/>
            <a:ext cx="5172860" cy="525115"/>
          </a:xfrm>
        </p:spPr>
        <p:txBody>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a:xfrm>
            <a:off x="6551054" y="2988125"/>
            <a:ext cx="5172860" cy="538843"/>
          </a:xfrm>
        </p:spPr>
        <p:txBody>
          <a:bodyPr/>
          <a:lstStyle>
            <a:lvl1pPr marL="0" indent="0">
              <a:buNone/>
              <a:defRPr sz="1600" b="1">
                <a:solidFill>
                  <a:schemeClr val="accent3"/>
                </a:solidFill>
              </a:defRPr>
            </a:lvl1pPr>
            <a:lvl2pPr>
              <a:defRPr sz="1800"/>
            </a:lvl2pPr>
            <a:lvl3pPr>
              <a:defRPr sz="1600"/>
            </a:lvl3pPr>
            <a:lvl4pPr>
              <a:defRPr sz="1400"/>
            </a:lvl4pPr>
            <a:lvl5pPr>
              <a:defRPr sz="1400"/>
            </a:lvl5pPr>
          </a:lstStyle>
          <a:p>
            <a:pPr lvl="0"/>
            <a:r>
              <a:rPr lang="en-US" dirty="0"/>
              <a:t>Click to edit Master text styles</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11/22/2024</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Tree>
    <p:extLst>
      <p:ext uri="{BB962C8B-B14F-4D97-AF65-F5344CB8AC3E}">
        <p14:creationId xmlns:p14="http://schemas.microsoft.com/office/powerpoint/2010/main" val="2815482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11/22/2024</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Tree>
    <p:extLst>
      <p:ext uri="{BB962C8B-B14F-4D97-AF65-F5344CB8AC3E}">
        <p14:creationId xmlns:p14="http://schemas.microsoft.com/office/powerpoint/2010/main" val="3169599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11/22/2024</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Tree>
    <p:extLst>
      <p:ext uri="{BB962C8B-B14F-4D97-AF65-F5344CB8AC3E}">
        <p14:creationId xmlns:p14="http://schemas.microsoft.com/office/powerpoint/2010/main" val="2546607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9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11/22/2024</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Tree>
    <p:extLst>
      <p:ext uri="{BB962C8B-B14F-4D97-AF65-F5344CB8AC3E}">
        <p14:creationId xmlns:p14="http://schemas.microsoft.com/office/powerpoint/2010/main" val="1447188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11/22/2024</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a:t>
            </a:fld>
            <a:endParaRPr lang="en-US"/>
          </a:p>
        </p:txBody>
      </p:sp>
    </p:spTree>
    <p:extLst>
      <p:ext uri="{BB962C8B-B14F-4D97-AF65-F5344CB8AC3E}">
        <p14:creationId xmlns:p14="http://schemas.microsoft.com/office/powerpoint/2010/main" val="1711102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953DF0-B3E3-4CA0-901B-3E9940F70D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2F47C2B6-AE5B-4C95-AFBB-4E4C0CAEA11F}"/>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999343F-3D17-496B-B837-C1FFB896E4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730EFB-AB28-4A68-9CF2-24FEA7CF3D98}" type="datetimeFigureOut">
              <a:rPr lang="en-US" smtClean="0"/>
              <a:t>11/22/2024</a:t>
            </a:fld>
            <a:endParaRPr lang="en-US"/>
          </a:p>
        </p:txBody>
      </p:sp>
      <p:sp>
        <p:nvSpPr>
          <p:cNvPr id="5" name="Footer Placeholder 4">
            <a:extLst>
              <a:ext uri="{FF2B5EF4-FFF2-40B4-BE49-F238E27FC236}">
                <a16:creationId xmlns:a16="http://schemas.microsoft.com/office/drawing/2014/main" id="{9F8C3BB4-6034-4D3F-9DBD-013180527E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31F1FB-D371-4F1E-A37C-3BD40CF8FC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0EB9D-8EC8-4EF4-9A95-65EE5F6F83A2}" type="slidenum">
              <a:rPr lang="en-US" smtClean="0"/>
              <a:t>‹#›</a:t>
            </a:fld>
            <a:endParaRPr lang="en-US"/>
          </a:p>
        </p:txBody>
      </p:sp>
    </p:spTree>
    <p:extLst>
      <p:ext uri="{BB962C8B-B14F-4D97-AF65-F5344CB8AC3E}">
        <p14:creationId xmlns:p14="http://schemas.microsoft.com/office/powerpoint/2010/main" val="116460477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2" r:id="rId3"/>
    <p:sldLayoutId id="2147483667" r:id="rId4"/>
    <p:sldLayoutId id="2147483663" r:id="rId5"/>
    <p:sldLayoutId id="2147483650" r:id="rId6"/>
    <p:sldLayoutId id="2147483671" r:id="rId7"/>
    <p:sldLayoutId id="2147483670" r:id="rId8"/>
    <p:sldLayoutId id="2147483661" r:id="rId9"/>
    <p:sldLayoutId id="2147483664" r:id="rId10"/>
    <p:sldLayoutId id="2147483668" r:id="rId11"/>
    <p:sldLayoutId id="2147483665" r:id="rId12"/>
    <p:sldLayoutId id="2147483669" r:id="rId13"/>
    <p:sldLayoutId id="2147483666" r:id="rId14"/>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themeOverride" Target="../theme/themeOverride3.xml"/><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hyperlink" Target="https://www.cline.blog/" TargetMode="Externa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hemeOverride" Target="../theme/themeOverride4.xml"/><Relationship Id="rId4" Type="http://schemas.openxmlformats.org/officeDocument/2006/relationships/image" Target="../media/image6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image" Target="../media/image15.svg"/><Relationship Id="rId5" Type="http://schemas.openxmlformats.org/officeDocument/2006/relationships/diagramQuickStyle" Target="../diagrams/quickStyle1.xml"/><Relationship Id="rId10" Type="http://schemas.openxmlformats.org/officeDocument/2006/relationships/image" Target="../media/image14.png"/><Relationship Id="rId4" Type="http://schemas.openxmlformats.org/officeDocument/2006/relationships/diagramLayout" Target="../diagrams/layout1.xml"/><Relationship Id="rId9"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notesSlide" Target="../notesSlides/notesSlide4.xml"/><Relationship Id="rId7" Type="http://schemas.openxmlformats.org/officeDocument/2006/relationships/diagramQuickStyle" Target="../diagrams/quickStyle2.xml"/><Relationship Id="rId2" Type="http://schemas.openxmlformats.org/officeDocument/2006/relationships/slideLayout" Target="../slideLayouts/slideLayout13.xml"/><Relationship Id="rId1" Type="http://schemas.openxmlformats.org/officeDocument/2006/relationships/themeOverride" Target="../theme/themeOverride1.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0.png"/><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notesSlide" Target="../notesSlides/notesSlide6.xml"/><Relationship Id="rId7" Type="http://schemas.openxmlformats.org/officeDocument/2006/relationships/diagramQuickStyle" Target="../diagrams/quickStyle3.xml"/><Relationship Id="rId2" Type="http://schemas.openxmlformats.org/officeDocument/2006/relationships/slideLayout" Target="../slideLayouts/slideLayout13.xml"/><Relationship Id="rId1" Type="http://schemas.openxmlformats.org/officeDocument/2006/relationships/themeOverride" Target="../theme/themeOverride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0.png"/><Relationship Id="rId9" Type="http://schemas.microsoft.com/office/2007/relationships/diagramDrawing" Target="../diagrams/drawing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CFB06-BB7C-4560-D9B9-4C560636F7AD}"/>
              </a:ext>
            </a:extLst>
          </p:cNvPr>
          <p:cNvSpPr>
            <a:spLocks noGrp="1"/>
          </p:cNvSpPr>
          <p:nvPr>
            <p:ph type="ctrTitle"/>
          </p:nvPr>
        </p:nvSpPr>
        <p:spPr>
          <a:xfrm>
            <a:off x="1860550" y="1864360"/>
            <a:ext cx="8470900" cy="2387600"/>
          </a:xfrm>
        </p:spPr>
        <p:txBody>
          <a:bodyPr anchor="ctr"/>
          <a:lstStyle/>
          <a:p>
            <a:r>
              <a:rPr lang="en-US" sz="5400" b="0" i="0" dirty="0">
                <a:effectLst/>
                <a:cs typeface="Calibri" panose="020F0502020204030204" pitchFamily="34" charset="0"/>
              </a:rPr>
              <a:t>AI-assisted Coding with </a:t>
            </a:r>
            <a:r>
              <a:rPr lang="en-US" sz="5400" b="0" i="0" dirty="0" err="1">
                <a:effectLst/>
                <a:cs typeface="Calibri" panose="020F0502020204030204" pitchFamily="34" charset="0"/>
              </a:rPr>
              <a:t>Codeium</a:t>
            </a:r>
            <a:r>
              <a:rPr lang="en-US" sz="5400" b="0" i="0" dirty="0">
                <a:effectLst/>
                <a:cs typeface="Calibri" panose="020F0502020204030204" pitchFamily="34" charset="0"/>
              </a:rPr>
              <a:t> </a:t>
            </a:r>
            <a:endParaRPr lang="en-NL" sz="5400" b="0" dirty="0">
              <a:cs typeface="Calibri" panose="020F0502020204030204" pitchFamily="34" charset="0"/>
            </a:endParaRPr>
          </a:p>
        </p:txBody>
      </p:sp>
      <p:sp>
        <p:nvSpPr>
          <p:cNvPr id="3" name="Subtitle 2">
            <a:extLst>
              <a:ext uri="{FF2B5EF4-FFF2-40B4-BE49-F238E27FC236}">
                <a16:creationId xmlns:a16="http://schemas.microsoft.com/office/drawing/2014/main" id="{E2866EE9-F800-38D2-01DF-9189F536809A}"/>
              </a:ext>
            </a:extLst>
          </p:cNvPr>
          <p:cNvSpPr>
            <a:spLocks noGrp="1"/>
          </p:cNvSpPr>
          <p:nvPr>
            <p:ph type="subTitle" idx="1"/>
          </p:nvPr>
        </p:nvSpPr>
        <p:spPr>
          <a:xfrm>
            <a:off x="1524000" y="4639798"/>
            <a:ext cx="9144000" cy="726440"/>
          </a:xfrm>
        </p:spPr>
        <p:txBody>
          <a:bodyPr/>
          <a:lstStyle/>
          <a:p>
            <a:r>
              <a:rPr lang="en-NL" sz="1800" dirty="0">
                <a:solidFill>
                  <a:schemeClr val="bg1"/>
                </a:solidFill>
                <a:cs typeface="Calibri" panose="020F0502020204030204" pitchFamily="34" charset="0"/>
              </a:rPr>
              <a:t>Presenters: </a:t>
            </a:r>
            <a:r>
              <a:rPr lang="nl-NL" sz="1800" dirty="0" err="1">
                <a:solidFill>
                  <a:schemeClr val="bg1"/>
                </a:solidFill>
                <a:cs typeface="Calibri" panose="020F0502020204030204" pitchFamily="34" charset="0"/>
              </a:rPr>
              <a:t>Giulia</a:t>
            </a:r>
            <a:r>
              <a:rPr lang="nl-NL" sz="1800" dirty="0">
                <a:solidFill>
                  <a:schemeClr val="bg1"/>
                </a:solidFill>
                <a:cs typeface="Calibri" panose="020F0502020204030204" pitchFamily="34" charset="0"/>
              </a:rPr>
              <a:t> </a:t>
            </a:r>
            <a:r>
              <a:rPr lang="nl-NL" sz="1800" dirty="0" err="1">
                <a:solidFill>
                  <a:schemeClr val="bg1"/>
                </a:solidFill>
                <a:cs typeface="Calibri" panose="020F0502020204030204" pitchFamily="34" charset="0"/>
              </a:rPr>
              <a:t>Crocioni</a:t>
            </a:r>
            <a:r>
              <a:rPr lang="nl-NL" sz="1800" dirty="0">
                <a:solidFill>
                  <a:schemeClr val="bg1"/>
                </a:solidFill>
                <a:cs typeface="Calibri" panose="020F0502020204030204" pitchFamily="34" charset="0"/>
              </a:rPr>
              <a:t>, Netherlands </a:t>
            </a:r>
            <a:r>
              <a:rPr lang="nl-NL" sz="1800" dirty="0" err="1">
                <a:solidFill>
                  <a:schemeClr val="bg1"/>
                </a:solidFill>
                <a:cs typeface="Calibri" panose="020F0502020204030204" pitchFamily="34" charset="0"/>
              </a:rPr>
              <a:t>eScience</a:t>
            </a:r>
            <a:r>
              <a:rPr lang="nl-NL" sz="1800" dirty="0">
                <a:solidFill>
                  <a:schemeClr val="bg1"/>
                </a:solidFill>
                <a:cs typeface="Calibri" panose="020F0502020204030204" pitchFamily="34" charset="0"/>
              </a:rPr>
              <a:t> center</a:t>
            </a:r>
          </a:p>
          <a:p>
            <a:pPr algn="l"/>
            <a:r>
              <a:rPr lang="nl-NL" sz="1800" dirty="0">
                <a:solidFill>
                  <a:schemeClr val="bg1"/>
                </a:solidFill>
                <a:cs typeface="Calibri" panose="020F0502020204030204" pitchFamily="34" charset="0"/>
              </a:rPr>
              <a:t>   			    Olga Minaeva, NWO-I</a:t>
            </a:r>
          </a:p>
          <a:p>
            <a:endParaRPr lang="en-NL" sz="1800" dirty="0">
              <a:solidFill>
                <a:schemeClr val="bg1"/>
              </a:solidFill>
              <a:cs typeface="Calibri" panose="020F0502020204030204" pitchFamily="34" charset="0"/>
            </a:endParaRPr>
          </a:p>
        </p:txBody>
      </p:sp>
    </p:spTree>
    <p:extLst>
      <p:ext uri="{BB962C8B-B14F-4D97-AF65-F5344CB8AC3E}">
        <p14:creationId xmlns:p14="http://schemas.microsoft.com/office/powerpoint/2010/main" val="1757268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97F92A-0B0E-19EC-2472-99E99F95391C}"/>
              </a:ext>
            </a:extLst>
          </p:cNvPr>
          <p:cNvSpPr>
            <a:spLocks noGrp="1"/>
          </p:cNvSpPr>
          <p:nvPr>
            <p:ph type="body" sz="quarter" idx="13"/>
          </p:nvPr>
        </p:nvSpPr>
        <p:spPr/>
        <p:txBody>
          <a:bodyPr/>
          <a:lstStyle/>
          <a:p>
            <a:endParaRPr lang="en-US"/>
          </a:p>
        </p:txBody>
      </p:sp>
      <p:pic>
        <p:nvPicPr>
          <p:cNvPr id="4" name="Picture 3">
            <a:extLst>
              <a:ext uri="{FF2B5EF4-FFF2-40B4-BE49-F238E27FC236}">
                <a16:creationId xmlns:a16="http://schemas.microsoft.com/office/drawing/2014/main" id="{B6E735C0-30D9-A649-DDFE-8AA867483C4E}"/>
              </a:ext>
            </a:extLst>
          </p:cNvPr>
          <p:cNvPicPr>
            <a:picLocks noChangeAspect="1"/>
          </p:cNvPicPr>
          <p:nvPr/>
        </p:nvPicPr>
        <p:blipFill>
          <a:blip r:embed="rId4"/>
          <a:stretch>
            <a:fillRect/>
          </a:stretch>
        </p:blipFill>
        <p:spPr>
          <a:xfrm>
            <a:off x="0" y="752475"/>
            <a:ext cx="12192000" cy="4861970"/>
          </a:xfrm>
          <a:prstGeom prst="rect">
            <a:avLst/>
          </a:prstGeom>
        </p:spPr>
      </p:pic>
      <p:sp>
        <p:nvSpPr>
          <p:cNvPr id="6" name="TextBox 5">
            <a:extLst>
              <a:ext uri="{FF2B5EF4-FFF2-40B4-BE49-F238E27FC236}">
                <a16:creationId xmlns:a16="http://schemas.microsoft.com/office/drawing/2014/main" id="{D43677EB-9495-B416-E681-9753E3A173F3}"/>
              </a:ext>
            </a:extLst>
          </p:cNvPr>
          <p:cNvSpPr txBox="1"/>
          <p:nvPr/>
        </p:nvSpPr>
        <p:spPr>
          <a:xfrm>
            <a:off x="614362" y="6407835"/>
            <a:ext cx="6096000" cy="276999"/>
          </a:xfrm>
          <a:prstGeom prst="rect">
            <a:avLst/>
          </a:prstGeom>
          <a:noFill/>
        </p:spPr>
        <p:txBody>
          <a:bodyPr wrap="square">
            <a:spAutoFit/>
          </a:bodyPr>
          <a:lstStyle/>
          <a:p>
            <a:r>
              <a:rPr lang="en-US" sz="1200" dirty="0"/>
              <a:t>https://tweakers.net/nieuws/228140/google-ai-genereert-kwart-van-onze-nieuwe-code.html</a:t>
            </a:r>
          </a:p>
        </p:txBody>
      </p:sp>
    </p:spTree>
    <p:extLst>
      <p:ext uri="{BB962C8B-B14F-4D97-AF65-F5344CB8AC3E}">
        <p14:creationId xmlns:p14="http://schemas.microsoft.com/office/powerpoint/2010/main" val="370718720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ext Placeholder 1">
            <a:extLst>
              <a:ext uri="{FF2B5EF4-FFF2-40B4-BE49-F238E27FC236}">
                <a16:creationId xmlns:a16="http://schemas.microsoft.com/office/drawing/2014/main" id="{6EC27F1E-982B-CF5F-E626-9C22D64950C9}"/>
              </a:ext>
            </a:extLst>
          </p:cNvPr>
          <p:cNvGraphicFramePr/>
          <p:nvPr>
            <p:extLst>
              <p:ext uri="{D42A27DB-BD31-4B8C-83A1-F6EECF244321}">
                <p14:modId xmlns:p14="http://schemas.microsoft.com/office/powerpoint/2010/main" val="4220518177"/>
              </p:ext>
            </p:extLst>
          </p:nvPr>
        </p:nvGraphicFramePr>
        <p:xfrm>
          <a:off x="4488354" y="1818469"/>
          <a:ext cx="5938837" cy="44354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747457F7-661C-70DD-9E1B-84444B83FFFE}"/>
              </a:ext>
            </a:extLst>
          </p:cNvPr>
          <p:cNvSpPr txBox="1"/>
          <p:nvPr/>
        </p:nvSpPr>
        <p:spPr>
          <a:xfrm>
            <a:off x="4488354" y="729734"/>
            <a:ext cx="6096000" cy="523220"/>
          </a:xfrm>
          <a:prstGeom prst="rect">
            <a:avLst/>
          </a:prstGeom>
          <a:noFill/>
        </p:spPr>
        <p:txBody>
          <a:bodyPr wrap="square">
            <a:spAutoFit/>
          </a:bodyPr>
          <a:lstStyle/>
          <a:p>
            <a:r>
              <a:rPr lang="en-NL" sz="2800" b="1" dirty="0">
                <a:solidFill>
                  <a:schemeClr val="tx1"/>
                </a:solidFill>
                <a:latin typeface="Calibri" panose="020F0502020204030204" pitchFamily="34" charset="0"/>
                <a:cs typeface="Calibri" panose="020F0502020204030204" pitchFamily="34" charset="0"/>
              </a:rPr>
              <a:t>Challenges</a:t>
            </a:r>
          </a:p>
        </p:txBody>
      </p:sp>
    </p:spTree>
    <p:extLst>
      <p:ext uri="{BB962C8B-B14F-4D97-AF65-F5344CB8AC3E}">
        <p14:creationId xmlns:p14="http://schemas.microsoft.com/office/powerpoint/2010/main" val="3500892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C480F58-797D-4583-1B96-1B03F920AE81}"/>
              </a:ext>
            </a:extLst>
          </p:cNvPr>
          <p:cNvGraphicFramePr>
            <a:graphicFrameLocks noGrp="1"/>
          </p:cNvGraphicFramePr>
          <p:nvPr>
            <p:extLst>
              <p:ext uri="{D42A27DB-BD31-4B8C-83A1-F6EECF244321}">
                <p14:modId xmlns:p14="http://schemas.microsoft.com/office/powerpoint/2010/main" val="2463906835"/>
              </p:ext>
            </p:extLst>
          </p:nvPr>
        </p:nvGraphicFramePr>
        <p:xfrm>
          <a:off x="1204982" y="741866"/>
          <a:ext cx="10464799" cy="5821680"/>
        </p:xfrm>
        <a:graphic>
          <a:graphicData uri="http://schemas.openxmlformats.org/drawingml/2006/table">
            <a:tbl>
              <a:tblPr firstRow="1" bandRow="1">
                <a:tableStyleId>{5C22544A-7EE6-4342-B048-85BDC9FD1C3A}</a:tableStyleId>
              </a:tblPr>
              <a:tblGrid>
                <a:gridCol w="1009057">
                  <a:extLst>
                    <a:ext uri="{9D8B030D-6E8A-4147-A177-3AD203B41FA5}">
                      <a16:colId xmlns:a16="http://schemas.microsoft.com/office/drawing/2014/main" val="2403923919"/>
                    </a:ext>
                  </a:extLst>
                </a:gridCol>
                <a:gridCol w="1575957">
                  <a:extLst>
                    <a:ext uri="{9D8B030D-6E8A-4147-A177-3AD203B41FA5}">
                      <a16:colId xmlns:a16="http://schemas.microsoft.com/office/drawing/2014/main" val="2851018997"/>
                    </a:ext>
                  </a:extLst>
                </a:gridCol>
                <a:gridCol w="1575957">
                  <a:extLst>
                    <a:ext uri="{9D8B030D-6E8A-4147-A177-3AD203B41FA5}">
                      <a16:colId xmlns:a16="http://schemas.microsoft.com/office/drawing/2014/main" val="1127370515"/>
                    </a:ext>
                  </a:extLst>
                </a:gridCol>
                <a:gridCol w="1575957">
                  <a:extLst>
                    <a:ext uri="{9D8B030D-6E8A-4147-A177-3AD203B41FA5}">
                      <a16:colId xmlns:a16="http://schemas.microsoft.com/office/drawing/2014/main" val="4204235581"/>
                    </a:ext>
                  </a:extLst>
                </a:gridCol>
                <a:gridCol w="1575957">
                  <a:extLst>
                    <a:ext uri="{9D8B030D-6E8A-4147-A177-3AD203B41FA5}">
                      <a16:colId xmlns:a16="http://schemas.microsoft.com/office/drawing/2014/main" val="1679338898"/>
                    </a:ext>
                  </a:extLst>
                </a:gridCol>
                <a:gridCol w="1575957">
                  <a:extLst>
                    <a:ext uri="{9D8B030D-6E8A-4147-A177-3AD203B41FA5}">
                      <a16:colId xmlns:a16="http://schemas.microsoft.com/office/drawing/2014/main" val="3236875178"/>
                    </a:ext>
                  </a:extLst>
                </a:gridCol>
                <a:gridCol w="1575957">
                  <a:extLst>
                    <a:ext uri="{9D8B030D-6E8A-4147-A177-3AD203B41FA5}">
                      <a16:colId xmlns:a16="http://schemas.microsoft.com/office/drawing/2014/main" val="749987061"/>
                    </a:ext>
                  </a:extLst>
                </a:gridCol>
              </a:tblGrid>
              <a:tr h="882086">
                <a:tc>
                  <a:txBody>
                    <a:bodyPr/>
                    <a:lstStyle/>
                    <a:p>
                      <a:endParaRPr lang="en-NL" dirty="0"/>
                    </a:p>
                  </a:txBody>
                  <a:tcPr/>
                </a:tc>
                <a:tc>
                  <a:txBody>
                    <a:bodyPr/>
                    <a:lstStyle/>
                    <a:p>
                      <a:pPr algn="ctr" fontAlgn="base"/>
                      <a:r>
                        <a:rPr lang="en-US" b="1" dirty="0">
                          <a:effectLst/>
                        </a:rPr>
                        <a:t>GitHub Copilot</a:t>
                      </a:r>
                    </a:p>
                    <a:p>
                      <a:pPr algn="ctr" fontAlgn="base"/>
                      <a:endParaRPr lang="en-US" b="1" dirty="0">
                        <a:effectLst/>
                      </a:endParaRPr>
                    </a:p>
                    <a:p>
                      <a:pPr algn="ctr" fontAlgn="base"/>
                      <a:endParaRPr lang="en-US" b="1" dirty="0">
                        <a:effectLst/>
                      </a:endParaRPr>
                    </a:p>
                  </a:txBody>
                  <a:tcPr/>
                </a:tc>
                <a:tc>
                  <a:txBody>
                    <a:bodyPr/>
                    <a:lstStyle/>
                    <a:p>
                      <a:pPr algn="ctr" fontAlgn="base"/>
                      <a:r>
                        <a:rPr lang="en-US" b="1" dirty="0" err="1">
                          <a:effectLst/>
                        </a:rPr>
                        <a:t>Codeium</a:t>
                      </a:r>
                      <a:endParaRPr lang="en-US" b="1" dirty="0">
                        <a:effectLst/>
                      </a:endParaRPr>
                    </a:p>
                  </a:txBody>
                  <a:tcPr/>
                </a:tc>
                <a:tc>
                  <a:txBody>
                    <a:bodyPr/>
                    <a:lstStyle/>
                    <a:p>
                      <a:pPr algn="ctr" fontAlgn="base"/>
                      <a:r>
                        <a:rPr lang="en-US" b="1" dirty="0">
                          <a:effectLst/>
                        </a:rPr>
                        <a:t>Amazon Q Developer</a:t>
                      </a:r>
                    </a:p>
                  </a:txBody>
                  <a:tcPr/>
                </a:tc>
                <a:tc>
                  <a:txBody>
                    <a:bodyPr/>
                    <a:lstStyle/>
                    <a:p>
                      <a:pPr algn="ctr" fontAlgn="base"/>
                      <a:r>
                        <a:rPr lang="en-US" b="1" dirty="0" err="1">
                          <a:effectLst/>
                        </a:rPr>
                        <a:t>Tabnine</a:t>
                      </a:r>
                      <a:endParaRPr lang="en-US" b="1" dirty="0">
                        <a:effectLst/>
                      </a:endParaRPr>
                    </a:p>
                  </a:txBody>
                  <a:tcPr/>
                </a:tc>
                <a:tc>
                  <a:txBody>
                    <a:bodyPr/>
                    <a:lstStyle/>
                    <a:p>
                      <a:pPr algn="ctr" fontAlgn="base"/>
                      <a:r>
                        <a:rPr lang="en-US" b="1" dirty="0">
                          <a:effectLst/>
                        </a:rPr>
                        <a:t>Hugging Chat</a:t>
                      </a:r>
                    </a:p>
                  </a:txBody>
                  <a:tcPr/>
                </a:tc>
                <a:tc>
                  <a:txBody>
                    <a:bodyPr/>
                    <a:lstStyle/>
                    <a:p>
                      <a:pPr algn="ctr" fontAlgn="base"/>
                      <a:r>
                        <a:rPr lang="en-US" b="1" dirty="0">
                          <a:effectLst/>
                        </a:rPr>
                        <a:t>Cline</a:t>
                      </a:r>
                    </a:p>
                  </a:txBody>
                  <a:tcPr/>
                </a:tc>
                <a:extLst>
                  <a:ext uri="{0D108BD9-81ED-4DB2-BD59-A6C34878D82A}">
                    <a16:rowId xmlns:a16="http://schemas.microsoft.com/office/drawing/2014/main" val="223373660"/>
                  </a:ext>
                </a:extLst>
              </a:tr>
              <a:tr h="1154994">
                <a:tc>
                  <a:txBody>
                    <a:bodyPr/>
                    <a:lstStyle/>
                    <a:p>
                      <a:r>
                        <a:rPr lang="en-US" sz="1400" b="1" dirty="0">
                          <a:effectLst/>
                          <a:latin typeface="Calibri" panose="020F0502020204030204" pitchFamily="34" charset="0"/>
                          <a:cs typeface="Calibri" panose="020F0502020204030204" pitchFamily="34" charset="0"/>
                        </a:rPr>
                        <a:t>Key Features</a:t>
                      </a:r>
                      <a:endParaRPr lang="en-US" sz="1400" dirty="0">
                        <a:effectLst/>
                        <a:latin typeface="Calibri" panose="020F0502020204030204" pitchFamily="34" charset="0"/>
                        <a:cs typeface="Calibri" panose="020F0502020204030204" pitchFamily="34" charset="0"/>
                      </a:endParaRPr>
                    </a:p>
                  </a:txBody>
                  <a:tcPr/>
                </a:tc>
                <a:tc>
                  <a:txBody>
                    <a:bodyPr/>
                    <a:lstStyle/>
                    <a:p>
                      <a:r>
                        <a:rPr lang="en-US" sz="1400" dirty="0">
                          <a:effectLst/>
                          <a:latin typeface="Calibri" panose="020F0502020204030204" pitchFamily="34" charset="0"/>
                          <a:cs typeface="Calibri" panose="020F0502020204030204" pitchFamily="34" charset="0"/>
                        </a:rPr>
                        <a:t>Integration with GitHub ecosystem</a:t>
                      </a:r>
                    </a:p>
                    <a:p>
                      <a:endParaRPr lang="en-US" sz="1400" dirty="0">
                        <a:effectLst/>
                        <a:latin typeface="Calibri" panose="020F0502020204030204" pitchFamily="34" charset="0"/>
                        <a:cs typeface="Calibri" panose="020F0502020204030204" pitchFamily="34" charset="0"/>
                      </a:endParaRPr>
                    </a:p>
                    <a:p>
                      <a:r>
                        <a:rPr lang="en-US" sz="1400" dirty="0">
                          <a:effectLst/>
                          <a:latin typeface="Calibri" panose="020F0502020204030204" pitchFamily="34" charset="0"/>
                          <a:cs typeface="Calibri" panose="020F0502020204030204" pitchFamily="34" charset="0"/>
                        </a:rPr>
                        <a:t>Code completion and context-aware suggestions</a:t>
                      </a:r>
                    </a:p>
                    <a:p>
                      <a:endParaRPr lang="en-US" sz="1400" dirty="0">
                        <a:effectLst/>
                        <a:latin typeface="Calibri" panose="020F0502020204030204" pitchFamily="34" charset="0"/>
                        <a:cs typeface="Calibri" panose="020F0502020204030204" pitchFamily="34" charset="0"/>
                      </a:endParaRPr>
                    </a:p>
                    <a:p>
                      <a:r>
                        <a:rPr lang="en-GB" sz="1400" kern="1200" dirty="0">
                          <a:solidFill>
                            <a:schemeClr val="dk1"/>
                          </a:solidFill>
                          <a:effectLst/>
                          <a:latin typeface="Calibri" panose="020F0502020204030204" pitchFamily="34" charset="0"/>
                          <a:ea typeface="+mn-ea"/>
                          <a:cs typeface="Calibri" panose="020F0502020204030204" pitchFamily="34" charset="0"/>
                        </a:rPr>
                        <a:t>Multiline functionality</a:t>
                      </a:r>
                      <a:endParaRPr lang="en-US" sz="1400" dirty="0">
                        <a:effectLst/>
                        <a:latin typeface="Calibri" panose="020F0502020204030204" pitchFamily="34" charset="0"/>
                        <a:cs typeface="Calibri" panose="020F0502020204030204" pitchFamily="34" charset="0"/>
                      </a:endParaRPr>
                    </a:p>
                  </a:txBody>
                  <a:tcPr/>
                </a:tc>
                <a:tc>
                  <a:txBody>
                    <a:bodyPr/>
                    <a:lstStyle/>
                    <a:p>
                      <a:r>
                        <a:rPr lang="en-US" sz="1400" dirty="0">
                          <a:effectLst/>
                          <a:latin typeface="Calibri" panose="020F0502020204030204" pitchFamily="34" charset="0"/>
                          <a:cs typeface="Calibri" panose="020F0502020204030204" pitchFamily="34" charset="0"/>
                        </a:rPr>
                        <a:t>Advanced code completions</a:t>
                      </a:r>
                      <a:br>
                        <a:rPr lang="en-US" sz="1400" dirty="0">
                          <a:effectLst/>
                          <a:latin typeface="Calibri" panose="020F0502020204030204" pitchFamily="34" charset="0"/>
                          <a:cs typeface="Calibri" panose="020F0502020204030204" pitchFamily="34" charset="0"/>
                        </a:rPr>
                      </a:br>
                      <a:br>
                        <a:rPr lang="en-US" sz="1400" dirty="0">
                          <a:effectLst/>
                          <a:latin typeface="Calibri" panose="020F0502020204030204" pitchFamily="34" charset="0"/>
                          <a:cs typeface="Calibri" panose="020F0502020204030204" pitchFamily="34" charset="0"/>
                        </a:rPr>
                      </a:br>
                      <a:r>
                        <a:rPr lang="en-US" sz="1400" dirty="0">
                          <a:effectLst/>
                          <a:latin typeface="Calibri" panose="020F0502020204030204" pitchFamily="34" charset="0"/>
                          <a:cs typeface="Calibri" panose="020F0502020204030204" pitchFamily="34" charset="0"/>
                        </a:rPr>
                        <a:t>Code refactoring capabilities</a:t>
                      </a:r>
                    </a:p>
                    <a:p>
                      <a:endParaRPr lang="en-US" sz="1400" dirty="0">
                        <a:effectLst/>
                        <a:latin typeface="Calibri" panose="020F0502020204030204" pitchFamily="34" charset="0"/>
                        <a:cs typeface="Calibri" panose="020F0502020204030204" pitchFamily="34" charset="0"/>
                      </a:endParaRPr>
                    </a:p>
                    <a:p>
                      <a:r>
                        <a:rPr lang="en-US" sz="1400" dirty="0">
                          <a:effectLst/>
                          <a:latin typeface="Calibri" panose="020F0502020204030204" pitchFamily="34" charset="0"/>
                          <a:cs typeface="Calibri" panose="020F0502020204030204" pitchFamily="34" charset="0"/>
                        </a:rPr>
                        <a:t>Chat, Command, and Autocomplete function</a:t>
                      </a:r>
                    </a:p>
                  </a:txBody>
                  <a:tcPr/>
                </a:tc>
                <a:tc>
                  <a:txBody>
                    <a:bodyPr/>
                    <a:lstStyle/>
                    <a:p>
                      <a:r>
                        <a:rPr lang="en-US" sz="1400" dirty="0">
                          <a:effectLst/>
                          <a:latin typeface="Calibri" panose="020F0502020204030204" pitchFamily="34" charset="0"/>
                          <a:cs typeface="Calibri" panose="020F0502020204030204" pitchFamily="34" charset="0"/>
                        </a:rPr>
                        <a:t>Code recommendations</a:t>
                      </a:r>
                      <a:br>
                        <a:rPr lang="en-US" sz="1400" dirty="0">
                          <a:effectLst/>
                          <a:latin typeface="Calibri" panose="020F0502020204030204" pitchFamily="34" charset="0"/>
                          <a:cs typeface="Calibri" panose="020F0502020204030204" pitchFamily="34" charset="0"/>
                        </a:rPr>
                      </a:br>
                      <a:br>
                        <a:rPr lang="en-US" sz="1400" dirty="0">
                          <a:effectLst/>
                          <a:latin typeface="Calibri" panose="020F0502020204030204" pitchFamily="34" charset="0"/>
                          <a:cs typeface="Calibri" panose="020F0502020204030204" pitchFamily="34" charset="0"/>
                        </a:rPr>
                      </a:br>
                      <a:r>
                        <a:rPr lang="en-US" sz="1400" dirty="0">
                          <a:effectLst/>
                          <a:latin typeface="Calibri" panose="020F0502020204030204" pitchFamily="34" charset="0"/>
                          <a:cs typeface="Calibri" panose="020F0502020204030204" pitchFamily="34" charset="0"/>
                        </a:rPr>
                        <a:t>Security scans for vulnerabilities</a:t>
                      </a:r>
                    </a:p>
                  </a:txBody>
                  <a:tcPr/>
                </a:tc>
                <a:tc>
                  <a:txBody>
                    <a:bodyPr/>
                    <a:lstStyle/>
                    <a:p>
                      <a:r>
                        <a:rPr lang="en-US" sz="1400" dirty="0">
                          <a:effectLst/>
                          <a:latin typeface="Calibri" panose="020F0502020204030204" pitchFamily="34" charset="0"/>
                          <a:cs typeface="Calibri" panose="020F0502020204030204" pitchFamily="34" charset="0"/>
                        </a:rPr>
                        <a:t>Robust autocompletion</a:t>
                      </a:r>
                      <a:br>
                        <a:rPr lang="en-US" sz="1400" dirty="0">
                          <a:effectLst/>
                          <a:latin typeface="Calibri" panose="020F0502020204030204" pitchFamily="34" charset="0"/>
                          <a:cs typeface="Calibri" panose="020F0502020204030204" pitchFamily="34" charset="0"/>
                        </a:rPr>
                      </a:br>
                      <a:endParaRPr lang="en-US" sz="1400" dirty="0">
                        <a:effectLst/>
                        <a:latin typeface="Calibri" panose="020F0502020204030204" pitchFamily="34" charset="0"/>
                        <a:cs typeface="Calibri" panose="020F0502020204030204" pitchFamily="34" charset="0"/>
                      </a:endParaRPr>
                    </a:p>
                    <a:p>
                      <a:r>
                        <a:rPr lang="en-US" sz="1400" dirty="0">
                          <a:effectLst/>
                          <a:latin typeface="Calibri" panose="020F0502020204030204" pitchFamily="34" charset="0"/>
                          <a:cs typeface="Calibri" panose="020F0502020204030204" pitchFamily="34" charset="0"/>
                        </a:rPr>
                        <a:t>AI-powered chat using multiple models</a:t>
                      </a:r>
                    </a:p>
                  </a:txBody>
                  <a:tcPr/>
                </a:tc>
                <a:tc>
                  <a:txBody>
                    <a:bodyPr/>
                    <a:lstStyle/>
                    <a:p>
                      <a:r>
                        <a:rPr lang="en-US" sz="1400" dirty="0">
                          <a:effectLst/>
                          <a:latin typeface="Calibri" panose="020F0502020204030204" pitchFamily="34" charset="0"/>
                          <a:cs typeface="Calibri" panose="020F0502020204030204" pitchFamily="34" charset="0"/>
                        </a:rPr>
                        <a:t>Open-source model integration</a:t>
                      </a:r>
                      <a:br>
                        <a:rPr lang="en-US" sz="1400" dirty="0">
                          <a:effectLst/>
                          <a:latin typeface="Calibri" panose="020F0502020204030204" pitchFamily="34" charset="0"/>
                          <a:cs typeface="Calibri" panose="020F0502020204030204" pitchFamily="34" charset="0"/>
                        </a:rPr>
                      </a:br>
                      <a:br>
                        <a:rPr lang="en-US" sz="1400" dirty="0">
                          <a:effectLst/>
                          <a:latin typeface="Calibri" panose="020F0502020204030204" pitchFamily="34" charset="0"/>
                          <a:cs typeface="Calibri" panose="020F0502020204030204" pitchFamily="34" charset="0"/>
                        </a:rPr>
                      </a:br>
                      <a:r>
                        <a:rPr lang="en-US" sz="1400" dirty="0">
                          <a:effectLst/>
                          <a:latin typeface="Calibri" panose="020F0502020204030204" pitchFamily="34" charset="0"/>
                          <a:cs typeface="Calibri" panose="020F0502020204030204" pitchFamily="34" charset="0"/>
                        </a:rPr>
                        <a:t>High flexibility in deployment</a:t>
                      </a:r>
                    </a:p>
                  </a:txBody>
                  <a:tcPr/>
                </a:tc>
                <a:tc>
                  <a:txBody>
                    <a:bodyPr/>
                    <a:lstStyle/>
                    <a:p>
                      <a:r>
                        <a:rPr lang="en-GB" sz="1400" kern="1200" dirty="0">
                          <a:solidFill>
                            <a:schemeClr val="dk1"/>
                          </a:solidFill>
                          <a:effectLst/>
                          <a:latin typeface="Calibri" panose="020F0502020204030204" pitchFamily="34" charset="0"/>
                          <a:ea typeface="+mn-ea"/>
                          <a:cs typeface="Calibri" panose="020F0502020204030204" pitchFamily="34" charset="0"/>
                        </a:rPr>
                        <a:t>Terminal integration for executing commands</a:t>
                      </a:r>
                    </a:p>
                    <a:p>
                      <a:endParaRPr lang="en-GB" sz="1400" kern="1200" dirty="0">
                        <a:solidFill>
                          <a:schemeClr val="dk1"/>
                        </a:solidFill>
                        <a:effectLst/>
                        <a:latin typeface="Calibri" panose="020F0502020204030204" pitchFamily="34" charset="0"/>
                        <a:ea typeface="+mn-ea"/>
                        <a:cs typeface="Calibri" panose="020F0502020204030204" pitchFamily="34" charset="0"/>
                        <a:hlinkClick r:id="rId2">
                          <a:extLst>
                            <a:ext uri="{A12FA001-AC4F-418D-AE19-62706E023703}">
                              <ahyp:hlinkClr xmlns:ahyp="http://schemas.microsoft.com/office/drawing/2018/hyperlinkcolor" val="tx"/>
                            </a:ext>
                          </a:extLst>
                        </a:hlinkClick>
                      </a:endParaRPr>
                    </a:p>
                    <a:p>
                      <a:r>
                        <a:rPr lang="en-GB" sz="1400" kern="1200" dirty="0">
                          <a:solidFill>
                            <a:schemeClr val="dk1"/>
                          </a:solidFill>
                          <a:effectLst/>
                          <a:latin typeface="Calibri" panose="020F0502020204030204" pitchFamily="34" charset="0"/>
                          <a:ea typeface="+mn-ea"/>
                          <a:cs typeface="Calibri" panose="020F0502020204030204" pitchFamily="34" charset="0"/>
                        </a:rPr>
                        <a:t>Browser interaction for debugging and testing</a:t>
                      </a:r>
                      <a:endParaRPr lang="en-US" sz="1400" kern="1200" dirty="0">
                        <a:solidFill>
                          <a:schemeClr val="dk1"/>
                        </a:solidFill>
                        <a:effectLst/>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5475203"/>
                  </a:ext>
                </a:extLst>
              </a:tr>
              <a:tr h="413099">
                <a:tc>
                  <a:txBody>
                    <a:bodyPr/>
                    <a:lstStyle/>
                    <a:p>
                      <a:r>
                        <a:rPr lang="en-NL" sz="1400" b="1" dirty="0">
                          <a:latin typeface="Calibri" panose="020F0502020204030204" pitchFamily="34" charset="0"/>
                          <a:cs typeface="Calibri" panose="020F0502020204030204" pitchFamily="34" charset="0"/>
                        </a:rPr>
                        <a:t>Supported languages</a:t>
                      </a:r>
                    </a:p>
                  </a:txBody>
                  <a:tcPr/>
                </a:tc>
                <a:tc>
                  <a:txBody>
                    <a:bodyPr/>
                    <a:lstStyle/>
                    <a:p>
                      <a:r>
                        <a:rPr lang="en-NL" sz="1400" dirty="0">
                          <a:latin typeface="Calibri" panose="020F0502020204030204" pitchFamily="34" charset="0"/>
                          <a:cs typeface="Calibri" panose="020F0502020204030204" pitchFamily="34" charset="0"/>
                        </a:rPr>
                        <a:t>~40 (primarily Python, Ruby,  JS, C#)</a:t>
                      </a:r>
                    </a:p>
                  </a:txBody>
                  <a:tcPr/>
                </a:tc>
                <a:tc>
                  <a:txBody>
                    <a:bodyPr/>
                    <a:lstStyle/>
                    <a:p>
                      <a:r>
                        <a:rPr lang="en-NL" sz="1400" dirty="0">
                          <a:latin typeface="Calibri" panose="020F0502020204030204" pitchFamily="34" charset="0"/>
                          <a:cs typeface="Calibri" panose="020F0502020204030204" pitchFamily="34" charset="0"/>
                        </a:rPr>
                        <a:t>70+ languages, including </a:t>
                      </a:r>
                      <a:r>
                        <a:rPr lang="en-US" sz="1400" dirty="0">
                          <a:latin typeface="Calibri" panose="020F0502020204030204" pitchFamily="34" charset="0"/>
                          <a:cs typeface="Calibri" panose="020F0502020204030204" pitchFamily="34" charset="0"/>
                        </a:rPr>
                        <a:t>Python, R, Ruby,</a:t>
                      </a:r>
                      <a:r>
                        <a:rPr lang="en-NL" sz="1400" dirty="0">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HTML, Java, C#, SQL</a:t>
                      </a:r>
                      <a:endParaRPr lang="en-NL" sz="1400" dirty="0">
                        <a:latin typeface="Calibri" panose="020F0502020204030204" pitchFamily="34" charset="0"/>
                        <a:cs typeface="Calibri" panose="020F0502020204030204" pitchFamily="34" charset="0"/>
                      </a:endParaRPr>
                    </a:p>
                  </a:txBody>
                  <a:tcPr/>
                </a:tc>
                <a:tc>
                  <a:txBody>
                    <a:bodyPr/>
                    <a:lstStyle/>
                    <a:p>
                      <a:r>
                        <a:rPr lang="en-NL" sz="1400" dirty="0">
                          <a:latin typeface="Calibri" panose="020F0502020204030204" pitchFamily="34" charset="0"/>
                          <a:cs typeface="Calibri" panose="020F0502020204030204" pitchFamily="34" charset="0"/>
                        </a:rPr>
                        <a:t>18+ languages, including Python, Java, JS, 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400" dirty="0">
                          <a:latin typeface="Calibri" panose="020F0502020204030204" pitchFamily="34" charset="0"/>
                          <a:cs typeface="Calibri" panose="020F0502020204030204" pitchFamily="34" charset="0"/>
                        </a:rPr>
                        <a:t>25+ languages</a:t>
                      </a:r>
                    </a:p>
                    <a:p>
                      <a:endParaRPr lang="en-NL" sz="1400" dirty="0">
                        <a:latin typeface="Calibri" panose="020F0502020204030204" pitchFamily="34" charset="0"/>
                        <a:cs typeface="Calibri" panose="020F0502020204030204" pitchFamily="34" charset="0"/>
                      </a:endParaRPr>
                    </a:p>
                  </a:txBody>
                  <a:tcPr/>
                </a:tc>
                <a:tc>
                  <a:txBody>
                    <a:bodyPr/>
                    <a:lstStyle/>
                    <a:p>
                      <a:r>
                        <a:rPr lang="en-US" sz="1400" dirty="0">
                          <a:latin typeface="Calibri" panose="020F0502020204030204" pitchFamily="34" charset="0"/>
                          <a:cs typeface="Calibri" panose="020F0502020204030204" pitchFamily="34" charset="0"/>
                        </a:rPr>
                        <a:t>V</a:t>
                      </a:r>
                      <a:r>
                        <a:rPr lang="en-NL" sz="1400" dirty="0">
                          <a:latin typeface="Calibri" panose="020F0502020204030204" pitchFamily="34" charset="0"/>
                          <a:cs typeface="Calibri" panose="020F0502020204030204" pitchFamily="34" charset="0"/>
                        </a:rPr>
                        <a:t>arious languages, i</a:t>
                      </a:r>
                      <a:r>
                        <a:rPr lang="en-NL" sz="1400" kern="1200" dirty="0">
                          <a:solidFill>
                            <a:schemeClr val="dk1"/>
                          </a:solidFill>
                          <a:latin typeface="Calibri" panose="020F0502020204030204" pitchFamily="34" charset="0"/>
                          <a:ea typeface="+mn-ea"/>
                          <a:cs typeface="Calibri" panose="020F0502020204030204" pitchFamily="34" charset="0"/>
                        </a:rPr>
                        <a:t>ncluding </a:t>
                      </a:r>
                      <a:r>
                        <a:rPr lang="en-US" sz="1400" kern="1200" dirty="0">
                          <a:solidFill>
                            <a:schemeClr val="dk1"/>
                          </a:solidFill>
                          <a:latin typeface="Calibri" panose="020F0502020204030204" pitchFamily="34" charset="0"/>
                          <a:ea typeface="+mn-ea"/>
                          <a:cs typeface="Calibri" panose="020F0502020204030204" pitchFamily="34" charset="0"/>
                        </a:rPr>
                        <a:t>Python and Java</a:t>
                      </a:r>
                      <a:endParaRPr lang="en-NL" sz="14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r>
                        <a:rPr lang="en-GB" sz="1400" kern="1200" dirty="0">
                          <a:solidFill>
                            <a:schemeClr val="dk1"/>
                          </a:solidFill>
                          <a:effectLst/>
                          <a:latin typeface="Calibri" panose="020F0502020204030204" pitchFamily="34" charset="0"/>
                          <a:ea typeface="+mn-ea"/>
                          <a:cs typeface="Calibri" panose="020F0502020204030204" pitchFamily="34" charset="0"/>
                        </a:rPr>
                        <a:t>Various programming languages</a:t>
                      </a:r>
                      <a:endParaRPr lang="en-NL" sz="1400" kern="1200" dirty="0">
                        <a:solidFill>
                          <a:schemeClr val="dk1"/>
                        </a:solidFill>
                        <a:effectLst/>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3902504948"/>
                  </a:ext>
                </a:extLst>
              </a:tr>
              <a:tr h="413099">
                <a:tc>
                  <a:txBody>
                    <a:bodyPr/>
                    <a:lstStyle/>
                    <a:p>
                      <a:r>
                        <a:rPr lang="en-US" sz="1400" b="1" kern="1200" dirty="0">
                          <a:solidFill>
                            <a:schemeClr val="dk1"/>
                          </a:solidFill>
                          <a:latin typeface="Calibri" panose="020F0502020204030204" pitchFamily="34" charset="0"/>
                          <a:ea typeface="+mn-ea"/>
                          <a:cs typeface="Calibri" panose="020F0502020204030204" pitchFamily="34" charset="0"/>
                        </a:rPr>
                        <a:t>Security</a:t>
                      </a:r>
                    </a:p>
                  </a:txBody>
                  <a:tcPr/>
                </a:tc>
                <a:tc>
                  <a:txBody>
                    <a:bodyPr/>
                    <a:lstStyle/>
                    <a:p>
                      <a:pPr marL="0" indent="0">
                        <a:buFont typeface="Arial" panose="020B0604020202020204" pitchFamily="34" charset="0"/>
                        <a:buNone/>
                      </a:pPr>
                      <a:r>
                        <a:rPr lang="en-US" sz="1400" kern="1200" dirty="0">
                          <a:solidFill>
                            <a:schemeClr val="dk1"/>
                          </a:solidFill>
                          <a:latin typeface="Calibri" panose="020F0502020204030204" pitchFamily="34" charset="0"/>
                          <a:ea typeface="+mn-ea"/>
                          <a:cs typeface="Calibri" panose="020F0502020204030204" pitchFamily="34" charset="0"/>
                        </a:rPr>
                        <a:t>Processes code snippets locally, code remains private and secure</a:t>
                      </a:r>
                    </a:p>
                  </a:txBody>
                  <a:tcPr/>
                </a:tc>
                <a:tc>
                  <a:txBody>
                    <a:bodyPr/>
                    <a:lstStyle/>
                    <a:p>
                      <a:pPr marL="0" indent="0">
                        <a:buFont typeface="Arial" panose="020B0604020202020204" pitchFamily="34" charset="0"/>
                        <a:buNone/>
                      </a:pPr>
                      <a:r>
                        <a:rPr lang="en-US" sz="1400" kern="1200" dirty="0">
                          <a:solidFill>
                            <a:schemeClr val="dk1"/>
                          </a:solidFill>
                          <a:latin typeface="Calibri" panose="020F0502020204030204" pitchFamily="34" charset="0"/>
                          <a:ea typeface="+mn-ea"/>
                          <a:cs typeface="Calibri" panose="020F0502020204030204" pitchFamily="34" charset="0"/>
                        </a:rPr>
                        <a:t>Never train generative model on private code</a:t>
                      </a:r>
                    </a:p>
                  </a:txBody>
                  <a:tcPr/>
                </a:tc>
                <a:tc>
                  <a:txBody>
                    <a:bodyPr/>
                    <a:lstStyle/>
                    <a:p>
                      <a:pPr marL="0" indent="0">
                        <a:buFont typeface="Arial" panose="020B0604020202020204" pitchFamily="34" charset="0"/>
                        <a:buNone/>
                      </a:pPr>
                      <a:r>
                        <a:rPr lang="en-US" sz="1400" kern="1200" dirty="0">
                          <a:solidFill>
                            <a:schemeClr val="dk1"/>
                          </a:solidFill>
                          <a:latin typeface="Calibri" panose="020F0502020204030204" pitchFamily="34" charset="0"/>
                          <a:ea typeface="+mn-ea"/>
                          <a:cs typeface="Calibri" panose="020F0502020204030204" pitchFamily="34" charset="0"/>
                        </a:rPr>
                        <a:t>Doesn't use customer content for service improvement</a:t>
                      </a:r>
                    </a:p>
                  </a:txBody>
                  <a:tcPr/>
                </a:tc>
                <a:tc>
                  <a:txBody>
                    <a:bodyPr/>
                    <a:lstStyle/>
                    <a:p>
                      <a:pPr marL="0" indent="0">
                        <a:buFont typeface="Arial" panose="020B0604020202020204" pitchFamily="34" charset="0"/>
                        <a:buNone/>
                      </a:pPr>
                      <a:r>
                        <a:rPr lang="en-US" sz="1400" kern="1200" dirty="0">
                          <a:solidFill>
                            <a:schemeClr val="dk1"/>
                          </a:solidFill>
                          <a:latin typeface="Calibri" panose="020F0502020204030204" pitchFamily="34" charset="0"/>
                          <a:ea typeface="+mn-ea"/>
                          <a:cs typeface="Calibri" panose="020F0502020204030204" pitchFamily="34" charset="0"/>
                        </a:rPr>
                        <a:t>Never train generative model on private code</a:t>
                      </a:r>
                    </a:p>
                  </a:txBody>
                  <a:tcPr/>
                </a:tc>
                <a:tc>
                  <a:txBody>
                    <a:bodyPr/>
                    <a:lstStyle/>
                    <a:p>
                      <a:pPr marL="0" indent="0">
                        <a:buFont typeface="Arial" panose="020B0604020202020204" pitchFamily="34" charset="0"/>
                        <a:buNone/>
                      </a:pPr>
                      <a:r>
                        <a:rPr lang="en-US" sz="1400" kern="1200" dirty="0">
                          <a:solidFill>
                            <a:schemeClr val="dk1"/>
                          </a:solidFill>
                          <a:latin typeface="Calibri" panose="020F0502020204030204" pitchFamily="34" charset="0"/>
                          <a:ea typeface="+mn-ea"/>
                          <a:cs typeface="Calibri" panose="020F0502020204030204" pitchFamily="34" charset="0"/>
                        </a:rPr>
                        <a:t>Private repositories, access tokens, commit signatures, malware scanning</a:t>
                      </a:r>
                    </a:p>
                  </a:txBody>
                  <a:tcPr/>
                </a:tc>
                <a:tc>
                  <a:txBody>
                    <a:bodyPr/>
                    <a:lstStyle/>
                    <a:p>
                      <a:pPr marL="0" indent="0">
                        <a:buFont typeface="Arial" panose="020B0604020202020204" pitchFamily="34" charset="0"/>
                        <a:buNone/>
                      </a:pPr>
                      <a:r>
                        <a:rPr lang="en-GB" sz="1400" kern="1200" dirty="0">
                          <a:solidFill>
                            <a:schemeClr val="dk1"/>
                          </a:solidFill>
                          <a:effectLst/>
                          <a:latin typeface="Calibri" panose="020F0502020204030204" pitchFamily="34" charset="0"/>
                          <a:ea typeface="+mn-ea"/>
                          <a:cs typeface="Calibri" panose="020F0502020204030204" pitchFamily="34" charset="0"/>
                        </a:rPr>
                        <a:t>Human-in-the-loop approach</a:t>
                      </a:r>
                      <a:endParaRPr lang="en-US" sz="1400" kern="1200" dirty="0">
                        <a:solidFill>
                          <a:schemeClr val="dk1"/>
                        </a:solidFill>
                        <a:effectLst/>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3976148086"/>
                  </a:ext>
                </a:extLst>
              </a:tr>
              <a:tr h="413099">
                <a:tc>
                  <a:txBody>
                    <a:bodyPr/>
                    <a:lstStyle/>
                    <a:p>
                      <a:r>
                        <a:rPr lang="en-US" sz="1400" b="1" kern="1200" dirty="0">
                          <a:solidFill>
                            <a:schemeClr val="dk1"/>
                          </a:solidFill>
                          <a:latin typeface="Calibri" panose="020F0502020204030204" pitchFamily="34" charset="0"/>
                          <a:ea typeface="+mn-ea"/>
                          <a:cs typeface="Calibri" panose="020F0502020204030204" pitchFamily="34" charset="0"/>
                        </a:rPr>
                        <a:t>Pricing</a:t>
                      </a:r>
                    </a:p>
                  </a:txBody>
                  <a:tcPr/>
                </a:tc>
                <a:tc>
                  <a:txBody>
                    <a:bodyPr/>
                    <a:lstStyle/>
                    <a:p>
                      <a:pPr marL="0" indent="0">
                        <a:buFont typeface="Arial" panose="020B0604020202020204" pitchFamily="34" charset="0"/>
                        <a:buNone/>
                      </a:pPr>
                      <a:r>
                        <a:rPr lang="en-US" sz="1400" kern="1200" dirty="0">
                          <a:solidFill>
                            <a:schemeClr val="dk1"/>
                          </a:solidFill>
                          <a:latin typeface="Calibri" panose="020F0502020204030204" pitchFamily="34" charset="0"/>
                          <a:ea typeface="+mn-ea"/>
                          <a:cs typeface="Calibri" panose="020F0502020204030204" pitchFamily="34" charset="0"/>
                        </a:rPr>
                        <a:t>Both free and paid versions</a:t>
                      </a:r>
                    </a:p>
                  </a:txBody>
                  <a:tcPr/>
                </a:tc>
                <a:tc>
                  <a:txBody>
                    <a:bodyPr/>
                    <a:lstStyle/>
                    <a:p>
                      <a:pPr marL="0" indent="0">
                        <a:buFont typeface="Arial" panose="020B0604020202020204" pitchFamily="34" charset="0"/>
                        <a:buNone/>
                      </a:pPr>
                      <a:r>
                        <a:rPr lang="en-US" sz="1400" kern="1200" dirty="0">
                          <a:solidFill>
                            <a:schemeClr val="dk1"/>
                          </a:solidFill>
                          <a:latin typeface="Calibri" panose="020F0502020204030204" pitchFamily="34" charset="0"/>
                          <a:ea typeface="+mn-ea"/>
                          <a:cs typeface="Calibri" panose="020F0502020204030204" pitchFamily="34" charset="0"/>
                        </a:rPr>
                        <a:t>Both free and paid versions</a:t>
                      </a:r>
                    </a:p>
                  </a:txBody>
                  <a:tcPr/>
                </a:tc>
                <a:tc>
                  <a:txBody>
                    <a:bodyPr/>
                    <a:lstStyle/>
                    <a:p>
                      <a:pPr marL="0" indent="0">
                        <a:buFont typeface="Arial" panose="020B0604020202020204" pitchFamily="34" charset="0"/>
                        <a:buNone/>
                      </a:pPr>
                      <a:r>
                        <a:rPr lang="en-US" sz="1400" kern="1200" dirty="0">
                          <a:solidFill>
                            <a:schemeClr val="dk1"/>
                          </a:solidFill>
                          <a:latin typeface="Calibri" panose="020F0502020204030204" pitchFamily="34" charset="0"/>
                          <a:ea typeface="+mn-ea"/>
                          <a:cs typeface="Calibri" panose="020F0502020204030204" pitchFamily="34" charset="0"/>
                        </a:rPr>
                        <a:t>Both free and paid versions</a:t>
                      </a:r>
                    </a:p>
                  </a:txBody>
                  <a:tcPr/>
                </a:tc>
                <a:tc>
                  <a:txBody>
                    <a:bodyPr/>
                    <a:lstStyle/>
                    <a:p>
                      <a:pPr marL="0" indent="0">
                        <a:buFont typeface="Arial" panose="020B0604020202020204" pitchFamily="34" charset="0"/>
                        <a:buNone/>
                      </a:pPr>
                      <a:r>
                        <a:rPr lang="en-US" sz="1400" kern="1200" dirty="0">
                          <a:solidFill>
                            <a:schemeClr val="dk1"/>
                          </a:solidFill>
                          <a:latin typeface="Calibri" panose="020F0502020204030204" pitchFamily="34" charset="0"/>
                          <a:ea typeface="+mn-ea"/>
                          <a:cs typeface="Calibri" panose="020F0502020204030204" pitchFamily="34" charset="0"/>
                        </a:rPr>
                        <a:t>Both free and paid versions</a:t>
                      </a:r>
                    </a:p>
                  </a:txBody>
                  <a:tcPr/>
                </a:tc>
                <a:tc>
                  <a:txBody>
                    <a:bodyPr/>
                    <a:lstStyle/>
                    <a:p>
                      <a:pPr marL="0" indent="0">
                        <a:buFont typeface="Arial" panose="020B0604020202020204" pitchFamily="34" charset="0"/>
                        <a:buNone/>
                      </a:pPr>
                      <a:r>
                        <a:rPr lang="en-US" sz="1400" kern="1200" dirty="0">
                          <a:solidFill>
                            <a:schemeClr val="dk1"/>
                          </a:solidFill>
                          <a:latin typeface="Calibri" panose="020F0502020204030204" pitchFamily="34" charset="0"/>
                          <a:ea typeface="+mn-ea"/>
                          <a:cs typeface="Calibri" panose="020F0502020204030204" pitchFamily="34" charset="0"/>
                        </a:rPr>
                        <a:t>Both free and paid versions</a:t>
                      </a:r>
                    </a:p>
                  </a:txBody>
                  <a:tcPr/>
                </a:tc>
                <a:tc>
                  <a:txBody>
                    <a:bodyPr/>
                    <a:lstStyle/>
                    <a:p>
                      <a:pPr marL="0" indent="0">
                        <a:buFont typeface="Arial" panose="020B0604020202020204" pitchFamily="34" charset="0"/>
                        <a:buNone/>
                      </a:pPr>
                      <a:r>
                        <a:rPr lang="en-GB" sz="1400" kern="1200" dirty="0">
                          <a:solidFill>
                            <a:schemeClr val="dk1"/>
                          </a:solidFill>
                          <a:effectLst/>
                          <a:latin typeface="Calibri" panose="020F0502020204030204" pitchFamily="34" charset="0"/>
                          <a:ea typeface="+mn-ea"/>
                          <a:cs typeface="Calibri" panose="020F0502020204030204" pitchFamily="34" charset="0"/>
                        </a:rPr>
                        <a:t>Free, open-source</a:t>
                      </a:r>
                      <a:endParaRPr lang="en-US" sz="1400" kern="1200" dirty="0">
                        <a:solidFill>
                          <a:schemeClr val="dk1"/>
                        </a:solidFill>
                        <a:effectLst/>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3877672976"/>
                  </a:ext>
                </a:extLst>
              </a:tr>
            </a:tbl>
          </a:graphicData>
        </a:graphic>
      </p:graphicFrame>
      <p:pic>
        <p:nvPicPr>
          <p:cNvPr id="7170" name="Picture 2">
            <a:extLst>
              <a:ext uri="{FF2B5EF4-FFF2-40B4-BE49-F238E27FC236}">
                <a16:creationId xmlns:a16="http://schemas.microsoft.com/office/drawing/2014/main" id="{B1D27F92-5251-5E1C-89DC-24B0E350A0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103" y="1327489"/>
            <a:ext cx="553520" cy="55352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15EDD8D7-A6F2-9300-1E87-2EE9197876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3712" y="1344667"/>
            <a:ext cx="475315" cy="47531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AA5A4BFE-3E78-24A1-BB70-B67EB7EE11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116" y="1353797"/>
            <a:ext cx="482266" cy="48226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D62AF4EB-8B65-868C-4C4F-B95D902331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4377" y="1311219"/>
            <a:ext cx="475315" cy="475315"/>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89650B8E-11A3-5822-7963-60BC6B1292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37496" y="1337716"/>
            <a:ext cx="482266" cy="48226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BE2776A-8651-35EE-B7F7-763B0DBC36C4}"/>
              </a:ext>
            </a:extLst>
          </p:cNvPr>
          <p:cNvPicPr>
            <a:picLocks noChangeAspect="1"/>
          </p:cNvPicPr>
          <p:nvPr/>
        </p:nvPicPr>
        <p:blipFill rotWithShape="1">
          <a:blip r:embed="rId8">
            <a:extLst>
              <a:ext uri="{BEBA8EAE-BF5A-486C-A8C5-ECC9F3942E4B}">
                <a14:imgProps xmlns:a14="http://schemas.microsoft.com/office/drawing/2010/main">
                  <a14:imgLayer r:embed="rId9">
                    <a14:imgEffect>
                      <a14:backgroundRemoval t="40401" b="93410" l="3487" r="31379">
                        <a14:foregroundMark x1="8875" y1="42120" x2="8875" y2="42120"/>
                        <a14:foregroundMark x1="8082" y1="42693" x2="8082" y2="42693"/>
                        <a14:foregroundMark x1="20476" y1="40496" x2="21078" y2="40401"/>
                        <a14:foregroundMark x1="10143" y1="42120" x2="16744" y2="41082"/>
                        <a14:foregroundMark x1="31062" y1="50716" x2="31062" y2="60745"/>
                        <a14:foregroundMark x1="7607" y1="44986" x2="7290" y2="43840"/>
                        <a14:backgroundMark x1="7765" y1="42120" x2="7765" y2="42120"/>
                        <a14:backgroundMark x1="7924" y1="42407" x2="7924" y2="42407"/>
                        <a14:backgroundMark x1="20919" y1="40115" x2="20919" y2="40115"/>
                        <a14:backgroundMark x1="21236" y1="40115" x2="27734" y2="41547"/>
                        <a14:backgroundMark x1="20444" y1="40401" x2="16323" y2="39828"/>
                      </a14:backgroundRemoval>
                    </a14:imgEffect>
                  </a14:imgLayer>
                </a14:imgProps>
              </a:ext>
            </a:extLst>
          </a:blip>
          <a:srcRect t="36629" r="64791"/>
          <a:stretch/>
        </p:blipFill>
        <p:spPr>
          <a:xfrm>
            <a:off x="10625042" y="1285440"/>
            <a:ext cx="627168" cy="624345"/>
          </a:xfrm>
          <a:prstGeom prst="rect">
            <a:avLst/>
          </a:prstGeom>
        </p:spPr>
      </p:pic>
    </p:spTree>
    <p:extLst>
      <p:ext uri="{BB962C8B-B14F-4D97-AF65-F5344CB8AC3E}">
        <p14:creationId xmlns:p14="http://schemas.microsoft.com/office/powerpoint/2010/main" val="950754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9093273-2480-B121-069D-43CD764E216C}"/>
              </a:ext>
            </a:extLst>
          </p:cNvPr>
          <p:cNvSpPr txBox="1"/>
          <p:nvPr/>
        </p:nvSpPr>
        <p:spPr>
          <a:xfrm>
            <a:off x="4384344" y="627376"/>
            <a:ext cx="6093724" cy="523220"/>
          </a:xfrm>
          <a:prstGeom prst="rect">
            <a:avLst/>
          </a:prstGeom>
          <a:noFill/>
        </p:spPr>
        <p:txBody>
          <a:bodyPr wrap="square">
            <a:spAutoFit/>
          </a:bodyPr>
          <a:lstStyle/>
          <a:p>
            <a:pPr algn="l"/>
            <a:r>
              <a:rPr lang="en-US" sz="2800" b="1" i="0">
                <a:effectLst/>
                <a:latin typeface="Calibri" panose="020F0502020204030204" pitchFamily="34" charset="0"/>
                <a:cs typeface="Calibri" panose="020F0502020204030204" pitchFamily="34" charset="0"/>
              </a:rPr>
              <a:t>Using Codeium as a Coding Assistant</a:t>
            </a:r>
            <a:endParaRPr lang="en-US" sz="2800" b="1" i="0" dirty="0">
              <a:effectLst/>
              <a:latin typeface="Calibri" panose="020F0502020204030204" pitchFamily="34" charset="0"/>
              <a:cs typeface="Calibri" panose="020F0502020204030204" pitchFamily="34" charset="0"/>
            </a:endParaRPr>
          </a:p>
        </p:txBody>
      </p:sp>
      <p:graphicFrame>
        <p:nvGraphicFramePr>
          <p:cNvPr id="3" name="Diagram 2">
            <a:extLst>
              <a:ext uri="{FF2B5EF4-FFF2-40B4-BE49-F238E27FC236}">
                <a16:creationId xmlns:a16="http://schemas.microsoft.com/office/drawing/2014/main" id="{6F596ABE-3C82-3077-5386-2B8A7B63CF30}"/>
              </a:ext>
            </a:extLst>
          </p:cNvPr>
          <p:cNvGraphicFramePr/>
          <p:nvPr>
            <p:extLst>
              <p:ext uri="{D42A27DB-BD31-4B8C-83A1-F6EECF244321}">
                <p14:modId xmlns:p14="http://schemas.microsoft.com/office/powerpoint/2010/main" val="1669173906"/>
              </p:ext>
            </p:extLst>
          </p:nvPr>
        </p:nvGraphicFramePr>
        <p:xfrm>
          <a:off x="3820424" y="2197100"/>
          <a:ext cx="6415776" cy="3797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033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up of coffee">
            <a:extLst>
              <a:ext uri="{FF2B5EF4-FFF2-40B4-BE49-F238E27FC236}">
                <a16:creationId xmlns:a16="http://schemas.microsoft.com/office/drawing/2014/main" id="{1F6148B5-3712-8C20-A310-6B4F671AF35D}"/>
              </a:ext>
            </a:extLst>
          </p:cNvPr>
          <p:cNvPicPr>
            <a:picLocks noChangeAspect="1"/>
          </p:cNvPicPr>
          <p:nvPr/>
        </p:nvPicPr>
        <p:blipFill rotWithShape="1">
          <a:blip r:embed="rId4"/>
          <a:srcRect t="9091" r="23585"/>
          <a:stretch/>
        </p:blipFill>
        <p:spPr>
          <a:xfrm>
            <a:off x="3523488" y="10"/>
            <a:ext cx="8668512" cy="6857990"/>
          </a:xfrm>
          <a:prstGeom prst="rect">
            <a:avLst/>
          </a:prstGeom>
        </p:spPr>
      </p:pic>
      <p:sp>
        <p:nvSpPr>
          <p:cNvPr id="29" name="Rectangle 2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D8C80A-C3E3-6641-8773-E7B56C881F5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a:solidFill>
                  <a:schemeClr val="bg1"/>
                </a:solidFill>
              </a:rPr>
              <a:t>Break </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48196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40C33C-8C3C-BE8C-23A0-D76FC142CA7F}"/>
              </a:ext>
            </a:extLst>
          </p:cNvPr>
          <p:cNvSpPr>
            <a:spLocks noGrp="1"/>
          </p:cNvSpPr>
          <p:nvPr>
            <p:ph type="body" sz="quarter" idx="13"/>
          </p:nvPr>
        </p:nvSpPr>
        <p:spPr>
          <a:xfrm>
            <a:off x="4020904" y="1690688"/>
            <a:ext cx="7239415" cy="3915895"/>
          </a:xfrm>
        </p:spPr>
        <p:txBody>
          <a:bodyPr/>
          <a:lstStyle/>
          <a:p>
            <a:pPr marL="800100" lvl="1" indent="-342900">
              <a:buFont typeface="Arial" panose="020B0604020202020204" pitchFamily="34" charset="0"/>
              <a:buChar char="•"/>
            </a:pPr>
            <a:r>
              <a:rPr lang="en-US" dirty="0">
                <a:latin typeface="Calibri" panose="020F0502020204030204" pitchFamily="34" charset="0"/>
                <a:cs typeface="Calibri" panose="020F0502020204030204" pitchFamily="34" charset="0"/>
              </a:rPr>
              <a:t>Introduction to AI in coding (30 min)</a:t>
            </a:r>
          </a:p>
          <a:p>
            <a:pPr marL="800100" lvl="1" indent="-342900">
              <a:buFont typeface="Arial" panose="020B0604020202020204" pitchFamily="34" charset="0"/>
              <a:buChar char="•"/>
            </a:pPr>
            <a:r>
              <a:rPr lang="en-US" dirty="0" err="1">
                <a:latin typeface="Calibri" panose="020F0502020204030204" pitchFamily="34" charset="0"/>
                <a:cs typeface="Calibri" panose="020F0502020204030204" pitchFamily="34" charset="0"/>
              </a:rPr>
              <a:t>Codeium</a:t>
            </a:r>
            <a:r>
              <a:rPr lang="en-US" dirty="0">
                <a:latin typeface="Calibri" panose="020F0502020204030204" pitchFamily="34" charset="0"/>
                <a:cs typeface="Calibri" panose="020F0502020204030204" pitchFamily="34" charset="0"/>
              </a:rPr>
              <a:t> and VS Code setup (15 min)</a:t>
            </a:r>
          </a:p>
          <a:p>
            <a:pPr marL="1714500" lvl="3" indent="-342900">
              <a:buFont typeface="Arial" panose="020B0604020202020204" pitchFamily="34" charset="0"/>
              <a:buChar char="•"/>
            </a:pPr>
            <a:r>
              <a:rPr lang="en-US" dirty="0">
                <a:latin typeface="Calibri" panose="020F0502020204030204" pitchFamily="34" charset="0"/>
                <a:cs typeface="Calibri" panose="020F0502020204030204" pitchFamily="34" charset="0"/>
              </a:rPr>
              <a:t>Lunch break (60 min)</a:t>
            </a:r>
          </a:p>
          <a:p>
            <a:pPr marL="800100" lvl="1" indent="-342900">
              <a:buFont typeface="Arial" panose="020B0604020202020204" pitchFamily="34" charset="0"/>
              <a:buChar char="•"/>
            </a:pPr>
            <a:r>
              <a:rPr lang="en-US" dirty="0">
                <a:latin typeface="Calibri" panose="020F0502020204030204" pitchFamily="34" charset="0"/>
                <a:cs typeface="Calibri" panose="020F0502020204030204" pitchFamily="34" charset="0"/>
              </a:rPr>
              <a:t>Code generation and optimization (75 min)</a:t>
            </a:r>
          </a:p>
          <a:p>
            <a:pPr marL="1257300" lvl="2" indent="-342900">
              <a:buFont typeface="Arial" panose="020B0604020202020204" pitchFamily="34" charset="0"/>
              <a:buChar char="•"/>
            </a:pPr>
            <a:r>
              <a:rPr lang="en-US" dirty="0">
                <a:latin typeface="Calibri" panose="020F0502020204030204" pitchFamily="34" charset="0"/>
                <a:cs typeface="Calibri" panose="020F0502020204030204" pitchFamily="34" charset="0"/>
              </a:rPr>
              <a:t>Command function and practical exercises </a:t>
            </a:r>
          </a:p>
          <a:p>
            <a:pPr marL="1257300" lvl="2" indent="-342900">
              <a:buFont typeface="Arial" panose="020B0604020202020204" pitchFamily="34" charset="0"/>
              <a:buChar char="•"/>
            </a:pPr>
            <a:r>
              <a:rPr lang="en-US" dirty="0">
                <a:latin typeface="Calibri" panose="020F0502020204030204" pitchFamily="34" charset="0"/>
                <a:cs typeface="Calibri" panose="020F0502020204030204" pitchFamily="34" charset="0"/>
              </a:rPr>
              <a:t>Chat function and practical exercises </a:t>
            </a:r>
          </a:p>
          <a:p>
            <a:pPr marL="1257300" lvl="2" indent="-342900">
              <a:buFont typeface="Arial" panose="020B0604020202020204" pitchFamily="34" charset="0"/>
              <a:buChar char="•"/>
            </a:pPr>
            <a:r>
              <a:rPr lang="en-US" dirty="0">
                <a:latin typeface="Calibri" panose="020F0502020204030204" pitchFamily="34" charset="0"/>
                <a:cs typeface="Calibri" panose="020F0502020204030204" pitchFamily="34" charset="0"/>
              </a:rPr>
              <a:t>Autocomplete function and practical exercises </a:t>
            </a:r>
          </a:p>
          <a:p>
            <a:pPr marL="1657350" lvl="3" indent="-285750">
              <a:buFont typeface="Arial" panose="020B0604020202020204" pitchFamily="34" charset="0"/>
              <a:buChar char="•"/>
            </a:pPr>
            <a:r>
              <a:rPr lang="en-US" dirty="0">
                <a:latin typeface="Calibri" panose="020F0502020204030204" pitchFamily="34" charset="0"/>
                <a:cs typeface="Calibri" panose="020F0502020204030204" pitchFamily="34" charset="0"/>
              </a:rPr>
              <a:t>Coffee break (15 min)</a:t>
            </a:r>
          </a:p>
          <a:p>
            <a:pPr marL="800100" lvl="1" indent="-342900">
              <a:buFont typeface="Arial" panose="020B0604020202020204" pitchFamily="34" charset="0"/>
              <a:buChar char="•"/>
            </a:pPr>
            <a:r>
              <a:rPr lang="en-US" dirty="0">
                <a:latin typeface="Calibri" panose="020F0502020204030204" pitchFamily="34" charset="0"/>
                <a:cs typeface="Calibri" panose="020F0502020204030204" pitchFamily="34" charset="0"/>
              </a:rPr>
              <a:t>Ethical and security considerations (20 min)</a:t>
            </a:r>
          </a:p>
          <a:p>
            <a:pPr marL="800100" lvl="1" indent="-342900">
              <a:buFont typeface="Arial" panose="020B0604020202020204" pitchFamily="34" charset="0"/>
              <a:buChar char="•"/>
            </a:pPr>
            <a:r>
              <a:rPr lang="en-US" dirty="0">
                <a:latin typeface="Calibri" panose="020F0502020204030204" pitchFamily="34" charset="0"/>
                <a:cs typeface="Calibri" panose="020F0502020204030204" pitchFamily="34" charset="0"/>
              </a:rPr>
              <a:t>Wrapping up and Q&amp;A (10 min)</a:t>
            </a:r>
          </a:p>
          <a:p>
            <a:pPr marL="285750" indent="-28575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NL" dirty="0">
              <a:solidFill>
                <a:schemeClr val="tx1"/>
              </a:solidFill>
            </a:endParaRPr>
          </a:p>
        </p:txBody>
      </p:sp>
      <p:sp>
        <p:nvSpPr>
          <p:cNvPr id="3" name="Title 1">
            <a:extLst>
              <a:ext uri="{FF2B5EF4-FFF2-40B4-BE49-F238E27FC236}">
                <a16:creationId xmlns:a16="http://schemas.microsoft.com/office/drawing/2014/main" id="{7670BFBF-348B-A160-A302-7AAB54A1984A}"/>
              </a:ext>
            </a:extLst>
          </p:cNvPr>
          <p:cNvSpPr txBox="1">
            <a:spLocks/>
          </p:cNvSpPr>
          <p:nvPr/>
        </p:nvSpPr>
        <p:spPr>
          <a:xfrm>
            <a:off x="4467070" y="703385"/>
            <a:ext cx="6347085" cy="987303"/>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sz="4000" dirty="0">
                <a:latin typeface="Calibri" panose="020F0502020204030204" pitchFamily="34" charset="0"/>
                <a:cs typeface="Calibri" panose="020F0502020204030204" pitchFamily="34" charset="0"/>
              </a:rPr>
              <a:t>Workshop agenda</a:t>
            </a:r>
          </a:p>
        </p:txBody>
      </p:sp>
    </p:spTree>
    <p:extLst>
      <p:ext uri="{BB962C8B-B14F-4D97-AF65-F5344CB8AC3E}">
        <p14:creationId xmlns:p14="http://schemas.microsoft.com/office/powerpoint/2010/main" val="3413908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3C987-F192-8B57-CD53-CCFF2ED7C4C5}"/>
              </a:ext>
            </a:extLst>
          </p:cNvPr>
          <p:cNvSpPr>
            <a:spLocks noGrp="1"/>
          </p:cNvSpPr>
          <p:nvPr>
            <p:ph type="title"/>
          </p:nvPr>
        </p:nvSpPr>
        <p:spPr>
          <a:xfrm>
            <a:off x="838200" y="681037"/>
            <a:ext cx="10515600" cy="1009651"/>
          </a:xfrm>
        </p:spPr>
        <p:txBody>
          <a:bodyPr/>
          <a:lstStyle/>
          <a:p>
            <a:r>
              <a:rPr lang="en-NL" sz="4000" dirty="0">
                <a:latin typeface="Calibri" panose="020F0502020204030204" pitchFamily="34" charset="0"/>
                <a:cs typeface="Calibri" panose="020F0502020204030204" pitchFamily="34" charset="0"/>
              </a:rPr>
              <a:t>Main objectives:</a:t>
            </a:r>
          </a:p>
        </p:txBody>
      </p:sp>
      <p:graphicFrame>
        <p:nvGraphicFramePr>
          <p:cNvPr id="4" name="Content Placeholder 3">
            <a:extLst>
              <a:ext uri="{FF2B5EF4-FFF2-40B4-BE49-F238E27FC236}">
                <a16:creationId xmlns:a16="http://schemas.microsoft.com/office/drawing/2014/main" id="{6053E79A-97B4-0277-F3FD-99A00B250880}"/>
              </a:ext>
            </a:extLst>
          </p:cNvPr>
          <p:cNvGraphicFramePr>
            <a:graphicFrameLocks noGrp="1"/>
          </p:cNvGraphicFramePr>
          <p:nvPr>
            <p:ph idx="1"/>
            <p:extLst>
              <p:ext uri="{D42A27DB-BD31-4B8C-83A1-F6EECF244321}">
                <p14:modId xmlns:p14="http://schemas.microsoft.com/office/powerpoint/2010/main" val="36788277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phic 4" descr="Thought bubble outline">
            <a:extLst>
              <a:ext uri="{FF2B5EF4-FFF2-40B4-BE49-F238E27FC236}">
                <a16:creationId xmlns:a16="http://schemas.microsoft.com/office/drawing/2014/main" id="{7C63B198-DF16-2A9C-13F4-404A598D0FB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3152" y="2248468"/>
            <a:ext cx="914400" cy="914400"/>
          </a:xfrm>
          <a:prstGeom prst="rect">
            <a:avLst/>
          </a:prstGeom>
        </p:spPr>
      </p:pic>
      <p:pic>
        <p:nvPicPr>
          <p:cNvPr id="7" name="Graphic 6" descr="Programmer male outline">
            <a:extLst>
              <a:ext uri="{FF2B5EF4-FFF2-40B4-BE49-F238E27FC236}">
                <a16:creationId xmlns:a16="http://schemas.microsoft.com/office/drawing/2014/main" id="{2B815E9D-2581-CF30-F8CF-E9620DE6772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98811" y="3503150"/>
            <a:ext cx="914400" cy="914400"/>
          </a:xfrm>
          <a:prstGeom prst="rect">
            <a:avLst/>
          </a:prstGeom>
        </p:spPr>
      </p:pic>
      <p:pic>
        <p:nvPicPr>
          <p:cNvPr id="9" name="Graphic 8" descr="Weights Uneven outline">
            <a:extLst>
              <a:ext uri="{FF2B5EF4-FFF2-40B4-BE49-F238E27FC236}">
                <a16:creationId xmlns:a16="http://schemas.microsoft.com/office/drawing/2014/main" id="{F00268E5-BFEC-AFB4-3078-1D3988FE55C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94012" y="4853368"/>
            <a:ext cx="914400" cy="914400"/>
          </a:xfrm>
          <a:prstGeom prst="rect">
            <a:avLst/>
          </a:prstGeom>
        </p:spPr>
      </p:pic>
    </p:spTree>
    <p:extLst>
      <p:ext uri="{BB962C8B-B14F-4D97-AF65-F5344CB8AC3E}">
        <p14:creationId xmlns:p14="http://schemas.microsoft.com/office/powerpoint/2010/main" val="656984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artificial intelligence (AI) in networking? - Neos Networks">
            <a:extLst>
              <a:ext uri="{FF2B5EF4-FFF2-40B4-BE49-F238E27FC236}">
                <a16:creationId xmlns:a16="http://schemas.microsoft.com/office/drawing/2014/main" id="{9F81B5DC-9667-523E-E91E-4492B27454D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2676525" y="0"/>
            <a:ext cx="6837363"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4B339F2-C90C-267A-1404-E11AC88597A9}"/>
              </a:ext>
            </a:extLst>
          </p:cNvPr>
          <p:cNvSpPr txBox="1"/>
          <p:nvPr/>
        </p:nvSpPr>
        <p:spPr>
          <a:xfrm>
            <a:off x="990600" y="5595035"/>
            <a:ext cx="2552700"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en-US" b="1" i="0" dirty="0">
                <a:solidFill>
                  <a:schemeClr val="tx1"/>
                </a:solidFill>
                <a:effectLst/>
                <a:latin typeface="Calibri" panose="020F0502020204030204" pitchFamily="34" charset="0"/>
                <a:cs typeface="Calibri" panose="020F0502020204030204" pitchFamily="34" charset="0"/>
              </a:rPr>
              <a:t>NLP</a:t>
            </a:r>
            <a:r>
              <a:rPr lang="en-US" b="0" i="0" dirty="0">
                <a:solidFill>
                  <a:schemeClr val="tx1"/>
                </a:solidFill>
                <a:effectLst/>
                <a:latin typeface="Calibri" panose="020F0502020204030204" pitchFamily="34" charset="0"/>
                <a:cs typeface="Calibri" panose="020F0502020204030204" pitchFamily="34" charset="0"/>
              </a:rPr>
              <a:t> enables computers to understand spoken and written language</a:t>
            </a:r>
          </a:p>
        </p:txBody>
      </p:sp>
      <p:cxnSp>
        <p:nvCxnSpPr>
          <p:cNvPr id="7" name="Connector: Elbow 6">
            <a:extLst>
              <a:ext uri="{FF2B5EF4-FFF2-40B4-BE49-F238E27FC236}">
                <a16:creationId xmlns:a16="http://schemas.microsoft.com/office/drawing/2014/main" id="{B85EC147-C11E-246E-15B9-432AF3691363}"/>
              </a:ext>
            </a:extLst>
          </p:cNvPr>
          <p:cNvCxnSpPr>
            <a:stCxn id="5" idx="0"/>
          </p:cNvCxnSpPr>
          <p:nvPr/>
        </p:nvCxnSpPr>
        <p:spPr>
          <a:xfrm rot="5400000" flipH="1" flipV="1">
            <a:off x="2812708" y="4496143"/>
            <a:ext cx="553135" cy="16446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EE77D9D-0C05-127E-B635-07B51E802EEE}"/>
              </a:ext>
            </a:extLst>
          </p:cNvPr>
          <p:cNvSpPr txBox="1"/>
          <p:nvPr/>
        </p:nvSpPr>
        <p:spPr>
          <a:xfrm>
            <a:off x="8979694" y="5318468"/>
            <a:ext cx="290830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i="0" dirty="0" err="1">
                <a:solidFill>
                  <a:schemeClr val="tx1"/>
                </a:solidFill>
                <a:effectLst/>
                <a:latin typeface="Calibri" panose="020F0502020204030204" pitchFamily="34" charset="0"/>
                <a:cs typeface="Calibri" panose="020F0502020204030204" pitchFamily="34" charset="0"/>
              </a:rPr>
              <a:t>GenAI</a:t>
            </a:r>
            <a:r>
              <a:rPr lang="en-US" b="0" i="0" dirty="0">
                <a:solidFill>
                  <a:schemeClr val="tx1"/>
                </a:solidFill>
                <a:effectLst/>
                <a:latin typeface="Calibri" panose="020F0502020204030204" pitchFamily="34" charset="0"/>
                <a:cs typeface="Calibri" panose="020F0502020204030204" pitchFamily="34" charset="0"/>
              </a:rPr>
              <a:t> uses DL models to generate text, images, video or other media that mimic human-generated content</a:t>
            </a:r>
            <a:endParaRPr lang="en-US" dirty="0">
              <a:solidFill>
                <a:schemeClr val="tx1"/>
              </a:solidFill>
              <a:latin typeface="Calibri" panose="020F0502020204030204" pitchFamily="34" charset="0"/>
              <a:cs typeface="Calibri" panose="020F0502020204030204" pitchFamily="34" charset="0"/>
            </a:endParaRPr>
          </a:p>
        </p:txBody>
      </p:sp>
      <p:cxnSp>
        <p:nvCxnSpPr>
          <p:cNvPr id="11" name="Connector: Elbow 10">
            <a:extLst>
              <a:ext uri="{FF2B5EF4-FFF2-40B4-BE49-F238E27FC236}">
                <a16:creationId xmlns:a16="http://schemas.microsoft.com/office/drawing/2014/main" id="{E6BBCD24-B9AF-FCA6-E3A5-FD5641245131}"/>
              </a:ext>
            </a:extLst>
          </p:cNvPr>
          <p:cNvCxnSpPr>
            <a:stCxn id="9" idx="0"/>
          </p:cNvCxnSpPr>
          <p:nvPr/>
        </p:nvCxnSpPr>
        <p:spPr>
          <a:xfrm rot="16200000" flipV="1">
            <a:off x="8666388" y="3551012"/>
            <a:ext cx="784568" cy="27503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C703EF6-2FF3-146C-1110-CCFC89E65C9D}"/>
              </a:ext>
            </a:extLst>
          </p:cNvPr>
          <p:cNvSpPr txBox="1"/>
          <p:nvPr/>
        </p:nvSpPr>
        <p:spPr>
          <a:xfrm>
            <a:off x="9325769" y="3042913"/>
            <a:ext cx="2750344"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i="0" dirty="0">
                <a:solidFill>
                  <a:schemeClr val="tx1"/>
                </a:solidFill>
                <a:effectLst/>
                <a:latin typeface="Calibri" panose="020F0502020204030204" pitchFamily="34" charset="0"/>
                <a:cs typeface="Calibri" panose="020F0502020204030204" pitchFamily="34" charset="0"/>
              </a:rPr>
              <a:t>DL</a:t>
            </a:r>
            <a:r>
              <a:rPr lang="en-US" b="0" i="0" dirty="0">
                <a:solidFill>
                  <a:schemeClr val="tx1"/>
                </a:solidFill>
                <a:effectLst/>
                <a:latin typeface="Calibri" panose="020F0502020204030204" pitchFamily="34" charset="0"/>
                <a:cs typeface="Calibri" panose="020F0502020204030204" pitchFamily="34" charset="0"/>
              </a:rPr>
              <a:t>, a subfield of ML, uses artificial neural networks to mimic the human brain</a:t>
            </a:r>
            <a:endParaRPr lang="en-US" dirty="0">
              <a:solidFill>
                <a:schemeClr val="tx1"/>
              </a:solidFill>
              <a:latin typeface="Calibri" panose="020F0502020204030204" pitchFamily="34" charset="0"/>
              <a:cs typeface="Calibri" panose="020F0502020204030204" pitchFamily="34" charset="0"/>
            </a:endParaRPr>
          </a:p>
        </p:txBody>
      </p:sp>
      <p:cxnSp>
        <p:nvCxnSpPr>
          <p:cNvPr id="15" name="Straight Arrow Connector 14">
            <a:extLst>
              <a:ext uri="{FF2B5EF4-FFF2-40B4-BE49-F238E27FC236}">
                <a16:creationId xmlns:a16="http://schemas.microsoft.com/office/drawing/2014/main" id="{00578204-538B-8ABF-14CE-6EB84486A45B}"/>
              </a:ext>
            </a:extLst>
          </p:cNvPr>
          <p:cNvCxnSpPr/>
          <p:nvPr/>
        </p:nvCxnSpPr>
        <p:spPr>
          <a:xfrm flipH="1">
            <a:off x="7861300" y="3530600"/>
            <a:ext cx="14644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145E3EB-56F4-76A3-5932-81B5D5CCEAB8}"/>
              </a:ext>
            </a:extLst>
          </p:cNvPr>
          <p:cNvSpPr txBox="1"/>
          <p:nvPr/>
        </p:nvSpPr>
        <p:spPr>
          <a:xfrm>
            <a:off x="9196388" y="1232684"/>
            <a:ext cx="2857500"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i="0" dirty="0">
                <a:solidFill>
                  <a:schemeClr val="tx1"/>
                </a:solidFill>
                <a:effectLst/>
                <a:latin typeface="Calibri" panose="020F0502020204030204" pitchFamily="34" charset="0"/>
                <a:cs typeface="Calibri" panose="020F0502020204030204" pitchFamily="34" charset="0"/>
              </a:rPr>
              <a:t>ML</a:t>
            </a:r>
            <a:r>
              <a:rPr lang="en-US" b="0" i="0" dirty="0">
                <a:solidFill>
                  <a:schemeClr val="tx1"/>
                </a:solidFill>
                <a:effectLst/>
                <a:latin typeface="Calibri" panose="020F0502020204030204" pitchFamily="34" charset="0"/>
                <a:cs typeface="Calibri" panose="020F0502020204030204" pitchFamily="34" charset="0"/>
              </a:rPr>
              <a:t> uses algorithms trained on data to predict outcomes and perform specific tasks</a:t>
            </a:r>
            <a:endParaRPr lang="en-US" dirty="0">
              <a:solidFill>
                <a:schemeClr val="tx1"/>
              </a:solidFill>
              <a:latin typeface="Calibri" panose="020F0502020204030204" pitchFamily="34" charset="0"/>
              <a:cs typeface="Calibri" panose="020F0502020204030204" pitchFamily="34" charset="0"/>
            </a:endParaRPr>
          </a:p>
        </p:txBody>
      </p:sp>
      <p:cxnSp>
        <p:nvCxnSpPr>
          <p:cNvPr id="19" name="Connector: Elbow 18">
            <a:extLst>
              <a:ext uri="{FF2B5EF4-FFF2-40B4-BE49-F238E27FC236}">
                <a16:creationId xmlns:a16="http://schemas.microsoft.com/office/drawing/2014/main" id="{62120D26-1C34-3EC3-4EA7-A09491FDA151}"/>
              </a:ext>
            </a:extLst>
          </p:cNvPr>
          <p:cNvCxnSpPr/>
          <p:nvPr/>
        </p:nvCxnSpPr>
        <p:spPr>
          <a:xfrm rot="10800000" flipV="1">
            <a:off x="8102600" y="1730671"/>
            <a:ext cx="956072" cy="4477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6A5246F-7719-2E10-0D51-7C3971E39BF4}"/>
              </a:ext>
            </a:extLst>
          </p:cNvPr>
          <p:cNvSpPr txBox="1"/>
          <p:nvPr/>
        </p:nvSpPr>
        <p:spPr>
          <a:xfrm>
            <a:off x="302419" y="1262964"/>
            <a:ext cx="360680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i="0" dirty="0">
                <a:solidFill>
                  <a:schemeClr val="tx1"/>
                </a:solidFill>
                <a:effectLst/>
                <a:latin typeface="Calibri" panose="020F0502020204030204" pitchFamily="34" charset="0"/>
                <a:cs typeface="Calibri" panose="020F0502020204030204" pitchFamily="34" charset="0"/>
              </a:rPr>
              <a:t>AI</a:t>
            </a:r>
            <a:r>
              <a:rPr lang="en-US" b="0" i="0" dirty="0">
                <a:solidFill>
                  <a:schemeClr val="tx1"/>
                </a:solidFill>
                <a:effectLst/>
                <a:latin typeface="Calibri" panose="020F0502020204030204" pitchFamily="34" charset="0"/>
                <a:cs typeface="Calibri" panose="020F0502020204030204" pitchFamily="34" charset="0"/>
              </a:rPr>
              <a:t> is a set of technologies that can reason and learn to solve problems or perform tasks that traditionally require human intelligence</a:t>
            </a:r>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23009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6E5FC36-9E1A-5696-A89C-60AF87CE3EC6}"/>
              </a:ext>
            </a:extLst>
          </p:cNvPr>
          <p:cNvGrpSpPr/>
          <p:nvPr/>
        </p:nvGrpSpPr>
        <p:grpSpPr>
          <a:xfrm>
            <a:off x="2044700" y="2614743"/>
            <a:ext cx="10007600" cy="3672590"/>
            <a:chOff x="2353455" y="2983043"/>
            <a:chExt cx="9263921" cy="3672590"/>
          </a:xfrm>
          <a:solidFill>
            <a:schemeClr val="bg1"/>
          </a:solidFill>
        </p:grpSpPr>
        <p:graphicFrame>
          <p:nvGraphicFramePr>
            <p:cNvPr id="3" name="Diagram 2">
              <a:extLst>
                <a:ext uri="{FF2B5EF4-FFF2-40B4-BE49-F238E27FC236}">
                  <a16:creationId xmlns:a16="http://schemas.microsoft.com/office/drawing/2014/main" id="{969DDF1E-9A93-785D-081C-F65758C0E4AE}"/>
                </a:ext>
              </a:extLst>
            </p:cNvPr>
            <p:cNvGraphicFramePr/>
            <p:nvPr>
              <p:extLst>
                <p:ext uri="{D42A27DB-BD31-4B8C-83A1-F6EECF244321}">
                  <p14:modId xmlns:p14="http://schemas.microsoft.com/office/powerpoint/2010/main" val="1123582041"/>
                </p:ext>
              </p:extLst>
            </p:nvPr>
          </p:nvGraphicFramePr>
          <p:xfrm>
            <a:off x="2353455" y="2983043"/>
            <a:ext cx="9263921" cy="367259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5" name="Arrow: Right 14">
              <a:extLst>
                <a:ext uri="{FF2B5EF4-FFF2-40B4-BE49-F238E27FC236}">
                  <a16:creationId xmlns:a16="http://schemas.microsoft.com/office/drawing/2014/main" id="{F28881D3-2AE7-DCBF-454E-4AA44ABB33BB}"/>
                </a:ext>
              </a:extLst>
            </p:cNvPr>
            <p:cNvSpPr/>
            <p:nvPr/>
          </p:nvSpPr>
          <p:spPr>
            <a:xfrm>
              <a:off x="9688539" y="3420465"/>
              <a:ext cx="431800" cy="596900"/>
            </a:xfrm>
            <a:prstGeom prst="rightArrow">
              <a:avLst/>
            </a:prstGeom>
            <a:grp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Arrow: Right 15">
              <a:extLst>
                <a:ext uri="{FF2B5EF4-FFF2-40B4-BE49-F238E27FC236}">
                  <a16:creationId xmlns:a16="http://schemas.microsoft.com/office/drawing/2014/main" id="{3D315DCA-F5C5-9FD1-C099-4EAA7FE23DC5}"/>
                </a:ext>
              </a:extLst>
            </p:cNvPr>
            <p:cNvSpPr/>
            <p:nvPr/>
          </p:nvSpPr>
          <p:spPr>
            <a:xfrm>
              <a:off x="7759702" y="3420465"/>
              <a:ext cx="431800" cy="596900"/>
            </a:xfrm>
            <a:prstGeom prst="rightArrow">
              <a:avLst/>
            </a:prstGeom>
            <a:grp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Arrow: Right 16">
              <a:extLst>
                <a:ext uri="{FF2B5EF4-FFF2-40B4-BE49-F238E27FC236}">
                  <a16:creationId xmlns:a16="http://schemas.microsoft.com/office/drawing/2014/main" id="{86911162-414B-F085-62EF-C5545A3075FD}"/>
                </a:ext>
              </a:extLst>
            </p:cNvPr>
            <p:cNvSpPr/>
            <p:nvPr/>
          </p:nvSpPr>
          <p:spPr>
            <a:xfrm>
              <a:off x="5863445" y="3421193"/>
              <a:ext cx="431800" cy="596900"/>
            </a:xfrm>
            <a:prstGeom prst="rightArrow">
              <a:avLst/>
            </a:prstGeom>
            <a:grp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Arrow: Right 17">
              <a:extLst>
                <a:ext uri="{FF2B5EF4-FFF2-40B4-BE49-F238E27FC236}">
                  <a16:creationId xmlns:a16="http://schemas.microsoft.com/office/drawing/2014/main" id="{FFE97C11-606A-6BBC-FA5B-58AEE1FD51C4}"/>
                </a:ext>
              </a:extLst>
            </p:cNvPr>
            <p:cNvSpPr/>
            <p:nvPr/>
          </p:nvSpPr>
          <p:spPr>
            <a:xfrm>
              <a:off x="4000500" y="3421193"/>
              <a:ext cx="431800" cy="596900"/>
            </a:xfrm>
            <a:prstGeom prst="rightArrow">
              <a:avLst/>
            </a:prstGeom>
            <a:grp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9" name="Text Placeholder 1">
            <a:extLst>
              <a:ext uri="{FF2B5EF4-FFF2-40B4-BE49-F238E27FC236}">
                <a16:creationId xmlns:a16="http://schemas.microsoft.com/office/drawing/2014/main" id="{C7D2EBD0-29C9-D819-51B3-C11DE5BA7B43}"/>
              </a:ext>
            </a:extLst>
          </p:cNvPr>
          <p:cNvSpPr txBox="1">
            <a:spLocks/>
          </p:cNvSpPr>
          <p:nvPr/>
        </p:nvSpPr>
        <p:spPr>
          <a:xfrm>
            <a:off x="4429354" y="775462"/>
            <a:ext cx="6198672" cy="4365599"/>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kern="1200">
                <a:solidFill>
                  <a:schemeClr val="tx2"/>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L" sz="2400" b="1" dirty="0">
                <a:latin typeface="Calibri" panose="020F0502020204030204" pitchFamily="34" charset="0"/>
                <a:cs typeface="Calibri" panose="020F0502020204030204" pitchFamily="34" charset="0"/>
              </a:rPr>
              <a:t>AI coding assistants </a:t>
            </a:r>
            <a:r>
              <a:rPr lang="en-US" sz="2400" dirty="0">
                <a:latin typeface="Calibri" panose="020F0502020204030204" pitchFamily="34" charset="0"/>
                <a:cs typeface="Calibri" panose="020F0502020204030204" pitchFamily="34" charset="0"/>
              </a:rPr>
              <a:t>rely on ML techniques (deep learning and NLP)</a:t>
            </a:r>
          </a:p>
          <a:p>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Trained on public code and documentation to understand patterns, syntax, and code logic	</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4B318F50-E328-0B0B-E694-2F49C0E2F9B6}"/>
              </a:ext>
            </a:extLst>
          </p:cNvPr>
          <p:cNvSpPr txBox="1"/>
          <p:nvPr/>
        </p:nvSpPr>
        <p:spPr>
          <a:xfrm>
            <a:off x="4339086" y="6155804"/>
            <a:ext cx="6096000" cy="58477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1600" b="1" dirty="0">
                <a:solidFill>
                  <a:sysClr val="windowText" lastClr="000000"/>
                </a:solidFill>
                <a:latin typeface="Calibri" panose="020F0502020204030204" pitchFamily="34" charset="0"/>
                <a:cs typeface="Calibri" panose="020F0502020204030204" pitchFamily="34" charset="0"/>
              </a:rPr>
              <a:t>Note.</a:t>
            </a:r>
            <a:r>
              <a:rPr lang="en-US" sz="1600" dirty="0">
                <a:latin typeface="Calibri" panose="020F0502020204030204" pitchFamily="34" charset="0"/>
                <a:cs typeface="Calibri" panose="020F0502020204030204" pitchFamily="34" charset="0"/>
              </a:rPr>
              <a:t> </a:t>
            </a:r>
            <a:r>
              <a:rPr lang="en-GB" sz="1600" b="0" i="0" dirty="0">
                <a:solidFill>
                  <a:srgbClr val="1F2328"/>
                </a:solidFill>
                <a:effectLst/>
                <a:latin typeface="-apple-system"/>
              </a:rPr>
              <a:t>AI coder might be fine-tuned from a foundation model instead of trained from scratch</a:t>
            </a:r>
            <a:endParaRPr lang="en-GB" sz="1600" dirty="0"/>
          </a:p>
        </p:txBody>
      </p:sp>
    </p:spTree>
    <p:extLst>
      <p:ext uri="{BB962C8B-B14F-4D97-AF65-F5344CB8AC3E}">
        <p14:creationId xmlns:p14="http://schemas.microsoft.com/office/powerpoint/2010/main" val="38299489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40C33C-8C3C-BE8C-23A0-D76FC142CA7F}"/>
              </a:ext>
            </a:extLst>
          </p:cNvPr>
          <p:cNvSpPr>
            <a:spLocks noGrp="1"/>
          </p:cNvSpPr>
          <p:nvPr>
            <p:ph type="body" sz="quarter" idx="13"/>
          </p:nvPr>
        </p:nvSpPr>
        <p:spPr>
          <a:xfrm>
            <a:off x="4429354" y="775462"/>
            <a:ext cx="6198672" cy="4365599"/>
          </a:xfrm>
        </p:spPr>
        <p:txBody>
          <a:bodyPr/>
          <a:lstStyle/>
          <a:p>
            <a:r>
              <a:rPr lang="en-NL" sz="2400" b="1" dirty="0">
                <a:latin typeface="Calibri" panose="020F0502020204030204" pitchFamily="34" charset="0"/>
                <a:cs typeface="Calibri" panose="020F0502020204030204" pitchFamily="34" charset="0"/>
              </a:rPr>
              <a:t>AI coding assistants </a:t>
            </a:r>
            <a:r>
              <a:rPr lang="en-US" sz="2400" dirty="0">
                <a:latin typeface="Calibri" panose="020F0502020204030204" pitchFamily="34" charset="0"/>
                <a:cs typeface="Calibri" panose="020F0502020204030204" pitchFamily="34" charset="0"/>
              </a:rPr>
              <a:t>rely on ML techniques (deep learning and NLP)</a:t>
            </a:r>
          </a:p>
          <a:p>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Trained on public code and documentation to understand patterns, syntax, and code logic	</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Context awareness to suggest relevant code</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NLP to interpret natural language</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Learning from user interaction</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Code generation and refactoring</a:t>
            </a:r>
            <a:r>
              <a:rPr lang="en-NL" sz="2000"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Multilanguage support</a:t>
            </a:r>
          </a:p>
        </p:txBody>
      </p:sp>
    </p:spTree>
    <p:extLst>
      <p:ext uri="{BB962C8B-B14F-4D97-AF65-F5344CB8AC3E}">
        <p14:creationId xmlns:p14="http://schemas.microsoft.com/office/powerpoint/2010/main" val="3279221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00FE2E-F105-4240-540E-5EB38F8B84B3}"/>
            </a:ext>
          </a:extLst>
        </p:cNvPr>
        <p:cNvGrpSpPr/>
        <p:nvPr/>
      </p:nvGrpSpPr>
      <p:grpSpPr>
        <a:xfrm>
          <a:off x="0" y="0"/>
          <a:ext cx="0" cy="0"/>
          <a:chOff x="0" y="0"/>
          <a:chExt cx="0" cy="0"/>
        </a:xfrm>
      </p:grpSpPr>
      <p:pic>
        <p:nvPicPr>
          <p:cNvPr id="10242" name="Picture 2" descr="RAG">
            <a:extLst>
              <a:ext uri="{FF2B5EF4-FFF2-40B4-BE49-F238E27FC236}">
                <a16:creationId xmlns:a16="http://schemas.microsoft.com/office/drawing/2014/main" id="{0607BE22-1542-737E-6253-1C51F8E14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6042" y="1863725"/>
            <a:ext cx="8075958" cy="452379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D4FF4E1-86C2-4F9B-043D-6AA2281DD86E}"/>
              </a:ext>
            </a:extLst>
          </p:cNvPr>
          <p:cNvSpPr>
            <a:spLocks noGrp="1"/>
          </p:cNvSpPr>
          <p:nvPr>
            <p:ph type="title"/>
          </p:nvPr>
        </p:nvSpPr>
        <p:spPr>
          <a:xfrm>
            <a:off x="838200" y="1041400"/>
            <a:ext cx="10515600" cy="649288"/>
          </a:xfrm>
        </p:spPr>
        <p:txBody>
          <a:bodyPr/>
          <a:lstStyle/>
          <a:p>
            <a:r>
              <a:rPr lang="en-NL" sz="3600" dirty="0">
                <a:latin typeface="Calibri" panose="020F0502020204030204" pitchFamily="34" charset="0"/>
                <a:cs typeface="Calibri" panose="020F0502020204030204" pitchFamily="34" charset="0"/>
              </a:rPr>
              <a:t>Context Awareness</a:t>
            </a:r>
            <a:r>
              <a:rPr lang="nl-NL" sz="3600" dirty="0">
                <a:latin typeface="Calibri" panose="020F0502020204030204" pitchFamily="34" charset="0"/>
                <a:cs typeface="Calibri" panose="020F0502020204030204" pitchFamily="34" charset="0"/>
              </a:rPr>
              <a:t> - </a:t>
            </a:r>
            <a:r>
              <a:rPr lang="en-NL" sz="3600" i="0" dirty="0">
                <a:effectLst/>
                <a:latin typeface="Calibri" panose="020F0502020204030204" pitchFamily="34" charset="0"/>
                <a:cs typeface="Calibri" panose="020F0502020204030204" pitchFamily="34" charset="0"/>
              </a:rPr>
              <a:t>Retrieval-Augmented-Generation</a:t>
            </a:r>
            <a:br>
              <a:rPr lang="nl-NL" sz="3600" i="0" dirty="0">
                <a:effectLst/>
                <a:latin typeface="Calibri" panose="020F0502020204030204" pitchFamily="34" charset="0"/>
                <a:cs typeface="Calibri" panose="020F0502020204030204" pitchFamily="34" charset="0"/>
              </a:rPr>
            </a:br>
            <a:endParaRPr lang="en-NL" sz="36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EF96BC91-463C-B099-968C-442C7C7023BA}"/>
              </a:ext>
            </a:extLst>
          </p:cNvPr>
          <p:cNvSpPr>
            <a:spLocks noGrp="1"/>
          </p:cNvSpPr>
          <p:nvPr>
            <p:ph idx="1"/>
          </p:nvPr>
        </p:nvSpPr>
        <p:spPr>
          <a:xfrm>
            <a:off x="546100" y="1756785"/>
            <a:ext cx="4724400" cy="4351338"/>
          </a:xfrm>
        </p:spPr>
        <p:txBody>
          <a:bodyPr/>
          <a:lstStyle/>
          <a:p>
            <a:pPr>
              <a:lnSpc>
                <a:spcPct val="100000"/>
              </a:lnSpc>
            </a:pPr>
            <a:r>
              <a:rPr lang="en-US" sz="2400" b="0" i="0" dirty="0">
                <a:effectLst/>
                <a:latin typeface="Calibri" panose="020F0502020204030204" pitchFamily="34" charset="0"/>
                <a:cs typeface="Calibri" panose="020F0502020204030204" pitchFamily="34" charset="0"/>
              </a:rPr>
              <a:t>Augments LLMs with external knowledge </a:t>
            </a:r>
          </a:p>
          <a:p>
            <a:pPr marL="457200" lvl="1" indent="0">
              <a:buNone/>
            </a:pPr>
            <a:r>
              <a:rPr lang="en-US" sz="2000" dirty="0">
                <a:latin typeface="Calibri" panose="020F0502020204030204" pitchFamily="34" charset="0"/>
                <a:cs typeface="Calibri" panose="020F0502020204030204" pitchFamily="34" charset="0"/>
                <a:sym typeface="Wingdings" panose="05000000000000000000" pitchFamily="2" charset="2"/>
              </a:rPr>
              <a:t> </a:t>
            </a:r>
            <a:r>
              <a:rPr lang="en-US" sz="2000" b="0" i="0" dirty="0">
                <a:effectLst/>
                <a:latin typeface="Calibri" panose="020F0502020204030204" pitchFamily="34" charset="0"/>
                <a:cs typeface="Calibri" panose="020F0502020204030204" pitchFamily="34" charset="0"/>
              </a:rPr>
              <a:t>more factual consistency, improves reliability, and prevents "hallucination"</a:t>
            </a:r>
          </a:p>
          <a:p>
            <a:pPr>
              <a:lnSpc>
                <a:spcPct val="100000"/>
              </a:lnSpc>
            </a:pPr>
            <a:r>
              <a:rPr lang="en-US" sz="2400" b="0" i="0" dirty="0">
                <a:effectLst/>
                <a:latin typeface="Calibri" panose="020F0502020204030204" pitchFamily="34" charset="0"/>
                <a:cs typeface="Calibri" panose="020F0502020204030204" pitchFamily="34" charset="0"/>
              </a:rPr>
              <a:t>Useful in domain-specific applications </a:t>
            </a:r>
          </a:p>
          <a:p>
            <a:pPr>
              <a:lnSpc>
                <a:spcPct val="100000"/>
              </a:lnSpc>
            </a:pPr>
            <a:r>
              <a:rPr lang="en-US" sz="2400" dirty="0">
                <a:latin typeface="Calibri" panose="020F0502020204030204" pitchFamily="34" charset="0"/>
                <a:cs typeface="Calibri" panose="020F0502020204030204" pitchFamily="34" charset="0"/>
              </a:rPr>
              <a:t>RAG c</a:t>
            </a:r>
            <a:r>
              <a:rPr lang="en-US" sz="2400" b="0" i="0" dirty="0">
                <a:effectLst/>
                <a:latin typeface="Calibri" panose="020F0502020204030204" pitchFamily="34" charset="0"/>
                <a:cs typeface="Calibri" panose="020F0502020204030204" pitchFamily="34" charset="0"/>
              </a:rPr>
              <a:t>an be fine-tuned without retraining of the entire model</a:t>
            </a:r>
            <a:endParaRPr lang="en-US" sz="2400" dirty="0">
              <a:latin typeface="Calibri" panose="020F0502020204030204" pitchFamily="34" charset="0"/>
              <a:cs typeface="Calibri" panose="020F0502020204030204" pitchFamily="34" charset="0"/>
            </a:endParaRPr>
          </a:p>
          <a:p>
            <a:endParaRPr lang="en-NL" sz="2400"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5084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aphicFrame>
        <p:nvGraphicFramePr>
          <p:cNvPr id="9" name="TextBox 3">
            <a:extLst>
              <a:ext uri="{FF2B5EF4-FFF2-40B4-BE49-F238E27FC236}">
                <a16:creationId xmlns:a16="http://schemas.microsoft.com/office/drawing/2014/main" id="{BD884F07-7260-07BF-D1A0-077A9FA3D891}"/>
              </a:ext>
            </a:extLst>
          </p:cNvPr>
          <p:cNvGraphicFramePr/>
          <p:nvPr>
            <p:extLst>
              <p:ext uri="{D42A27DB-BD31-4B8C-83A1-F6EECF244321}">
                <p14:modId xmlns:p14="http://schemas.microsoft.com/office/powerpoint/2010/main" val="3453639559"/>
              </p:ext>
            </p:extLst>
          </p:nvPr>
        </p:nvGraphicFramePr>
        <p:xfrm>
          <a:off x="4376286" y="1422400"/>
          <a:ext cx="7028314" cy="531581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TextBox 2">
            <a:extLst>
              <a:ext uri="{FF2B5EF4-FFF2-40B4-BE49-F238E27FC236}">
                <a16:creationId xmlns:a16="http://schemas.microsoft.com/office/drawing/2014/main" id="{058B301B-007B-0ABE-6332-B5727DF04C99}"/>
              </a:ext>
            </a:extLst>
          </p:cNvPr>
          <p:cNvSpPr txBox="1"/>
          <p:nvPr/>
        </p:nvSpPr>
        <p:spPr>
          <a:xfrm>
            <a:off x="4376286" y="539234"/>
            <a:ext cx="6096000" cy="523220"/>
          </a:xfrm>
          <a:prstGeom prst="rect">
            <a:avLst/>
          </a:prstGeom>
          <a:noFill/>
        </p:spPr>
        <p:txBody>
          <a:bodyPr wrap="square">
            <a:spAutoFit/>
          </a:bodyPr>
          <a:lstStyle/>
          <a:p>
            <a:r>
              <a:rPr lang="nl-NL" sz="2800" b="1" dirty="0" err="1">
                <a:latin typeface="Calibri" panose="020F0502020204030204" pitchFamily="34" charset="0"/>
                <a:cs typeface="Calibri" panose="020F0502020204030204" pitchFamily="34" charset="0"/>
              </a:rPr>
              <a:t>Areas</a:t>
            </a:r>
            <a:r>
              <a:rPr lang="nl-NL" sz="2800" b="1" dirty="0">
                <a:latin typeface="Calibri" panose="020F0502020204030204" pitchFamily="34" charset="0"/>
                <a:cs typeface="Calibri" panose="020F0502020204030204" pitchFamily="34" charset="0"/>
              </a:rPr>
              <a:t> of </a:t>
            </a:r>
            <a:r>
              <a:rPr lang="nl-NL" sz="2800" b="1" dirty="0" err="1">
                <a:latin typeface="Calibri" panose="020F0502020204030204" pitchFamily="34" charset="0"/>
                <a:cs typeface="Calibri" panose="020F0502020204030204" pitchFamily="34" charset="0"/>
              </a:rPr>
              <a:t>application</a:t>
            </a:r>
            <a:endParaRPr lang="en-US" sz="2800" b="1" dirty="0"/>
          </a:p>
        </p:txBody>
      </p:sp>
    </p:spTree>
    <p:extLst>
      <p:ext uri="{BB962C8B-B14F-4D97-AF65-F5344CB8AC3E}">
        <p14:creationId xmlns:p14="http://schemas.microsoft.com/office/powerpoint/2010/main" val="389200899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 name="TextBox 5">
            <a:extLst>
              <a:ext uri="{FF2B5EF4-FFF2-40B4-BE49-F238E27FC236}">
                <a16:creationId xmlns:a16="http://schemas.microsoft.com/office/drawing/2014/main" id="{BCD9C6A8-5D67-502B-606F-9A3297CFEEB9}"/>
              </a:ext>
            </a:extLst>
          </p:cNvPr>
          <p:cNvGraphicFramePr/>
          <p:nvPr>
            <p:extLst>
              <p:ext uri="{D42A27DB-BD31-4B8C-83A1-F6EECF244321}">
                <p14:modId xmlns:p14="http://schemas.microsoft.com/office/powerpoint/2010/main" val="873914196"/>
              </p:ext>
            </p:extLst>
          </p:nvPr>
        </p:nvGraphicFramePr>
        <p:xfrm>
          <a:off x="2606675" y="1320800"/>
          <a:ext cx="9356725"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6944505"/>
      </p:ext>
    </p:extLst>
  </p:cSld>
  <p:clrMapOvr>
    <a:masterClrMapping/>
  </p:clrMapOvr>
</p:sld>
</file>

<file path=ppt/theme/theme1.xml><?xml version="1.0" encoding="utf-8"?>
<a:theme xmlns:a="http://schemas.openxmlformats.org/drawingml/2006/main" name="Office Theme">
  <a:themeElements>
    <a:clrScheme name="eScience colors">
      <a:dk1>
        <a:srgbClr val="000000"/>
      </a:dk1>
      <a:lt1>
        <a:srgbClr val="FFFFFF"/>
      </a:lt1>
      <a:dk2>
        <a:srgbClr val="000000"/>
      </a:dk2>
      <a:lt2>
        <a:srgbClr val="FFFFFF"/>
      </a:lt2>
      <a:accent1>
        <a:srgbClr val="009DDD"/>
      </a:accent1>
      <a:accent2>
        <a:srgbClr val="380338"/>
      </a:accent2>
      <a:accent3>
        <a:srgbClr val="FFB213"/>
      </a:accent3>
      <a:accent4>
        <a:srgbClr val="FFFFFF"/>
      </a:accent4>
      <a:accent5>
        <a:srgbClr val="FFFFFF"/>
      </a:accent5>
      <a:accent6>
        <a:srgbClr val="FFFFFF"/>
      </a:accent6>
      <a:hlink>
        <a:srgbClr val="FFFFFF"/>
      </a:hlink>
      <a:folHlink>
        <a:srgbClr val="009DDD"/>
      </a:folHlink>
    </a:clrScheme>
    <a:fontScheme name="Custom 2">
      <a:majorFont>
        <a:latin typeface="Nunito"/>
        <a:ea typeface=""/>
        <a:cs typeface=""/>
      </a:majorFont>
      <a:minorFont>
        <a:latin typeface="Assista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eScience colors">
    <a:dk1>
      <a:srgbClr val="000000"/>
    </a:dk1>
    <a:lt1>
      <a:srgbClr val="FFFFFF"/>
    </a:lt1>
    <a:dk2>
      <a:srgbClr val="000000"/>
    </a:dk2>
    <a:lt2>
      <a:srgbClr val="FFFFFF"/>
    </a:lt2>
    <a:accent1>
      <a:srgbClr val="009DDD"/>
    </a:accent1>
    <a:accent2>
      <a:srgbClr val="380338"/>
    </a:accent2>
    <a:accent3>
      <a:srgbClr val="FFB213"/>
    </a:accent3>
    <a:accent4>
      <a:srgbClr val="FFFFFF"/>
    </a:accent4>
    <a:accent5>
      <a:srgbClr val="FFFFFF"/>
    </a:accent5>
    <a:accent6>
      <a:srgbClr val="FFFFFF"/>
    </a:accent6>
    <a:hlink>
      <a:srgbClr val="FFFFFF"/>
    </a:hlink>
    <a:folHlink>
      <a:srgbClr val="009DDD"/>
    </a:folHlink>
  </a:clrScheme>
</a:themeOverride>
</file>

<file path=ppt/theme/themeOverride2.xml><?xml version="1.0" encoding="utf-8"?>
<a:themeOverride xmlns:a="http://schemas.openxmlformats.org/drawingml/2006/main">
  <a:clrScheme name="eScience colors">
    <a:dk1>
      <a:srgbClr val="000000"/>
    </a:dk1>
    <a:lt1>
      <a:srgbClr val="FFFFFF"/>
    </a:lt1>
    <a:dk2>
      <a:srgbClr val="000000"/>
    </a:dk2>
    <a:lt2>
      <a:srgbClr val="FFFFFF"/>
    </a:lt2>
    <a:accent1>
      <a:srgbClr val="009DDD"/>
    </a:accent1>
    <a:accent2>
      <a:srgbClr val="380338"/>
    </a:accent2>
    <a:accent3>
      <a:srgbClr val="FFB213"/>
    </a:accent3>
    <a:accent4>
      <a:srgbClr val="FFFFFF"/>
    </a:accent4>
    <a:accent5>
      <a:srgbClr val="FFFFFF"/>
    </a:accent5>
    <a:accent6>
      <a:srgbClr val="FFFFFF"/>
    </a:accent6>
    <a:hlink>
      <a:srgbClr val="FFFFFF"/>
    </a:hlink>
    <a:folHlink>
      <a:srgbClr val="009DDD"/>
    </a:folHlink>
  </a:clrScheme>
</a:themeOverride>
</file>

<file path=ppt/theme/themeOverride3.xml><?xml version="1.0" encoding="utf-8"?>
<a:themeOverride xmlns:a="http://schemas.openxmlformats.org/drawingml/2006/main">
  <a:clrScheme name="eScience colors">
    <a:dk1>
      <a:srgbClr val="000000"/>
    </a:dk1>
    <a:lt1>
      <a:srgbClr val="FFFFFF"/>
    </a:lt1>
    <a:dk2>
      <a:srgbClr val="000000"/>
    </a:dk2>
    <a:lt2>
      <a:srgbClr val="FFFFFF"/>
    </a:lt2>
    <a:accent1>
      <a:srgbClr val="009DDD"/>
    </a:accent1>
    <a:accent2>
      <a:srgbClr val="380338"/>
    </a:accent2>
    <a:accent3>
      <a:srgbClr val="FFB213"/>
    </a:accent3>
    <a:accent4>
      <a:srgbClr val="FFFFFF"/>
    </a:accent4>
    <a:accent5>
      <a:srgbClr val="FFFFFF"/>
    </a:accent5>
    <a:accent6>
      <a:srgbClr val="FFFFFF"/>
    </a:accent6>
    <a:hlink>
      <a:srgbClr val="FFFFFF"/>
    </a:hlink>
    <a:folHlink>
      <a:srgbClr val="009DDD"/>
    </a:folHlink>
  </a:clrScheme>
</a:themeOverride>
</file>

<file path=ppt/theme/themeOverride4.xml><?xml version="1.0" encoding="utf-8"?>
<a:themeOverride xmlns:a="http://schemas.openxmlformats.org/drawingml/2006/main">
  <a:clrScheme name="eScience colors">
    <a:dk1>
      <a:srgbClr val="000000"/>
    </a:dk1>
    <a:lt1>
      <a:srgbClr val="FFFFFF"/>
    </a:lt1>
    <a:dk2>
      <a:srgbClr val="000000"/>
    </a:dk2>
    <a:lt2>
      <a:srgbClr val="FFFFFF"/>
    </a:lt2>
    <a:accent1>
      <a:srgbClr val="009DDD"/>
    </a:accent1>
    <a:accent2>
      <a:srgbClr val="380338"/>
    </a:accent2>
    <a:accent3>
      <a:srgbClr val="FFB213"/>
    </a:accent3>
    <a:accent4>
      <a:srgbClr val="FFFFFF"/>
    </a:accent4>
    <a:accent5>
      <a:srgbClr val="FFFFFF"/>
    </a:accent5>
    <a:accent6>
      <a:srgbClr val="FFFFFF"/>
    </a:accent6>
    <a:hlink>
      <a:srgbClr val="FFFFFF"/>
    </a:hlink>
    <a:folHlink>
      <a:srgbClr val="009DD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d524e8e6-9967-4aee-9f44-a119181d2657" xsi:nil="true"/>
    <lcf76f155ced4ddcb4097134ff3c332f xmlns="6f35d0f1-6b87-42ba-ba3e-91c0d4d98947">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34F217B6DCBAE46AC4A63ED982DCB03" ma:contentTypeVersion="16" ma:contentTypeDescription="Create a new document." ma:contentTypeScope="" ma:versionID="d5d7d2bf4a134b776eeaf0d3f79e5e8e">
  <xsd:schema xmlns:xsd="http://www.w3.org/2001/XMLSchema" xmlns:xs="http://www.w3.org/2001/XMLSchema" xmlns:p="http://schemas.microsoft.com/office/2006/metadata/properties" xmlns:ns2="d524e8e6-9967-4aee-9f44-a119181d2657" xmlns:ns3="d0ce14b4-296e-49b5-89d1-87b1b19d123a" xmlns:ns4="6f35d0f1-6b87-42ba-ba3e-91c0d4d98947" targetNamespace="http://schemas.microsoft.com/office/2006/metadata/properties" ma:root="true" ma:fieldsID="972f85ab8906d8099f675232d10e92d7" ns2:_="" ns3:_="" ns4:_="">
    <xsd:import namespace="d524e8e6-9967-4aee-9f44-a119181d2657"/>
    <xsd:import namespace="d0ce14b4-296e-49b5-89d1-87b1b19d123a"/>
    <xsd:import namespace="6f35d0f1-6b87-42ba-ba3e-91c0d4d98947"/>
    <xsd:element name="properties">
      <xsd:complexType>
        <xsd:sequence>
          <xsd:element name="documentManagement">
            <xsd:complexType>
              <xsd:all>
                <xsd:element ref="ns2:SharedWithUsers" minOccurs="0"/>
                <xsd:element ref="ns3:SharingHintHash" minOccurs="0"/>
                <xsd:element ref="ns2:SharedWithDetails" minOccurs="0"/>
                <xsd:element ref="ns4:MediaServiceMetadata" minOccurs="0"/>
                <xsd:element ref="ns4:MediaServiceFastMetadata" minOccurs="0"/>
                <xsd:element ref="ns4:MediaServiceOCR" minOccurs="0"/>
                <xsd:element ref="ns4:MediaServiceAutoKeyPoints" minOccurs="0"/>
                <xsd:element ref="ns4:MediaServiceKeyPoints" minOccurs="0"/>
                <xsd:element ref="ns4:MediaServiceGenerationTime" minOccurs="0"/>
                <xsd:element ref="ns4:MediaServiceEventHashCode" minOccurs="0"/>
                <xsd:element ref="ns4:MediaServiceDateTaken" minOccurs="0"/>
                <xsd:element ref="ns4:MediaLengthInSeconds" minOccurs="0"/>
                <xsd:element ref="ns4: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24e8e6-9967-4aee-9f44-a119181d265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9e49f80-fd85-4eb3-9fb5-881a5d1ce61b}" ma:internalName="TaxCatchAll" ma:showField="CatchAllData" ma:web="d524e8e6-9967-4aee-9f44-a119181d265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0ce14b4-296e-49b5-89d1-87b1b19d123a" elementFormDefault="qualified">
    <xsd:import namespace="http://schemas.microsoft.com/office/2006/documentManagement/types"/>
    <xsd:import namespace="http://schemas.microsoft.com/office/infopath/2007/PartnerControls"/>
    <xsd:element name="SharingHintHash" ma:index="9"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f35d0f1-6b87-42ba-ba3e-91c0d4d98947"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c0ad629c-0c64-4cfd-a7c6-02f1c6e4954d"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2CECC3-7DC2-48A3-A34C-CF77ADEDD298}">
  <ds:schemaRefs>
    <ds:schemaRef ds:uri="http://schemas.microsoft.com/sharepoint/v3/contenttype/forms"/>
  </ds:schemaRefs>
</ds:datastoreItem>
</file>

<file path=customXml/itemProps2.xml><?xml version="1.0" encoding="utf-8"?>
<ds:datastoreItem xmlns:ds="http://schemas.openxmlformats.org/officeDocument/2006/customXml" ds:itemID="{70FF6FBF-B4F4-49AD-A88B-091F94ABFAFA}">
  <ds:schemaRefs>
    <ds:schemaRef ds:uri="http://schemas.microsoft.com/office/2006/metadata/properties"/>
    <ds:schemaRef ds:uri="http://schemas.microsoft.com/office/infopath/2007/PartnerControls"/>
    <ds:schemaRef ds:uri="d524e8e6-9967-4aee-9f44-a119181d2657"/>
    <ds:schemaRef ds:uri="6f35d0f1-6b87-42ba-ba3e-91c0d4d98947"/>
  </ds:schemaRefs>
</ds:datastoreItem>
</file>

<file path=customXml/itemProps3.xml><?xml version="1.0" encoding="utf-8"?>
<ds:datastoreItem xmlns:ds="http://schemas.openxmlformats.org/officeDocument/2006/customXml" ds:itemID="{67E607C3-0DCA-4A9B-9587-D0930EC010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24e8e6-9967-4aee-9f44-a119181d2657"/>
    <ds:schemaRef ds:uri="d0ce14b4-296e-49b5-89d1-87b1b19d123a"/>
    <ds:schemaRef ds:uri="6f35d0f1-6b87-42ba-ba3e-91c0d4d9894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41653</TotalTime>
  <Words>1486</Words>
  <Application>Microsoft Office PowerPoint</Application>
  <PresentationFormat>Widescreen</PresentationFormat>
  <Paragraphs>174</Paragraphs>
  <Slides>14</Slides>
  <Notes>10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Calibri</vt:lpstr>
      <vt:lpstr>Assistant</vt:lpstr>
      <vt:lpstr>Aptos</vt:lpstr>
      <vt:lpstr>-apple-system</vt:lpstr>
      <vt:lpstr>Wingdings</vt:lpstr>
      <vt:lpstr>Arial</vt:lpstr>
      <vt:lpstr>Nunito</vt:lpstr>
      <vt:lpstr>Mulish</vt:lpstr>
      <vt:lpstr>Office Theme</vt:lpstr>
      <vt:lpstr>AI-assisted Coding with Codeium </vt:lpstr>
      <vt:lpstr>PowerPoint Presentation</vt:lpstr>
      <vt:lpstr>Main objectives:</vt:lpstr>
      <vt:lpstr>PowerPoint Presentation</vt:lpstr>
      <vt:lpstr>PowerPoint Presentation</vt:lpstr>
      <vt:lpstr>PowerPoint Presentation</vt:lpstr>
      <vt:lpstr>Context Awareness - Retrieval-Augmented-Generation </vt:lpstr>
      <vt:lpstr>PowerPoint Presentation</vt:lpstr>
      <vt:lpstr>PowerPoint Presentation</vt:lpstr>
      <vt:lpstr>PowerPoint Presentation</vt:lpstr>
      <vt:lpstr>PowerPoint Presentation</vt:lpstr>
      <vt:lpstr>PowerPoint Presentation</vt:lpstr>
      <vt:lpstr>PowerPoint Presentation</vt:lpstr>
      <vt:lpstr>Break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Netherlands eScience Center</dc:title>
  <dc:creator>Ben van Werkhoven</dc:creator>
  <cp:lastModifiedBy>Minaeva, O. [Olga]</cp:lastModifiedBy>
  <cp:revision>247</cp:revision>
  <dcterms:created xsi:type="dcterms:W3CDTF">2021-07-14T12:30:17Z</dcterms:created>
  <dcterms:modified xsi:type="dcterms:W3CDTF">2024-11-24T22:17:28Z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0x010100B34F217B6DCBAE46AC4A63ED982DCB03</vt:lpwstr>
  </property>
  <property fmtid="{D5CDD505-2E9C-101B-9397-08002B2CF9AE}" pid="3" name="MediaServiceImageTags">
    <vt:lpwstr/>
  </property>
</Properties>
</file>