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1" r:id="rId13"/>
    <p:sldId id="270" r:id="rId14"/>
    <p:sldId id="29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1"/>
            <p14:sldId id="27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Understanding CSS Bootstrap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 Fonts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Change Fonts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apply custom fonts by adding them to your CSS file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Use Case</a:t>
            </a:r>
            <a:r>
              <a:rPr lang="en-GB" dirty="0"/>
              <a:t>: Branding-specific fonts that aren’t included in Bootstrap by default.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ACDF992D-5E0F-2438-E3E2-D688F255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3453976"/>
            <a:ext cx="4267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Bootstrap Components?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Pre-built UI elements like buttons, navbars, modals, carousels, and cards.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implement, responsive, and customizable.</a:t>
            </a:r>
          </a:p>
        </p:txBody>
      </p:sp>
      <p:pic>
        <p:nvPicPr>
          <p:cNvPr id="5" name="Picture 4" descr="A screenshot of a bar&#10;&#10;Description automatically generated">
            <a:extLst>
              <a:ext uri="{FF2B5EF4-FFF2-40B4-BE49-F238E27FC236}">
                <a16:creationId xmlns:a16="http://schemas.microsoft.com/office/drawing/2014/main" id="{88D02CF9-B890-BC58-CB7F-D5043FC9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3256084"/>
            <a:ext cx="4768850" cy="20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Examples of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dirty="0"/>
              <a:t>Button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Navbar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FFB62-3E5D-27BE-F0AB-F309AB23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4" y="3368372"/>
            <a:ext cx="7556500" cy="482600"/>
          </a:xfrm>
          <a:prstGeom prst="rect">
            <a:avLst/>
          </a:prstGeom>
        </p:spPr>
      </p:pic>
      <p:pic>
        <p:nvPicPr>
          <p:cNvPr id="7" name="Picture 6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528C2939-E22B-3377-0EF9-5D83DF99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04" y="4606611"/>
            <a:ext cx="7061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Bootstrap Components Speed Up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Consistency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Ensures design consistency across the </a:t>
            </a:r>
            <a:r>
              <a:rPr lang="en-GB" dirty="0" err="1"/>
              <a:t>site.</a:t>
            </a:r>
            <a:r>
              <a:rPr lang="en-GB" b="1" dirty="0" err="1"/>
              <a:t>Time</a:t>
            </a:r>
            <a:endParaRPr lang="en-GB" b="1" dirty="0"/>
          </a:p>
          <a:p>
            <a:r>
              <a:rPr lang="en-GB" b="1" dirty="0"/>
              <a:t>Saving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Pre-built components reduce the need to write complex CSS from scratch.</a:t>
            </a:r>
          </a:p>
          <a:p>
            <a:r>
              <a:rPr lang="en-GB" b="1" dirty="0"/>
              <a:t>Responsiveness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Components adapt to different screen sizes by default.</a:t>
            </a:r>
          </a:p>
          <a:p>
            <a:r>
              <a:rPr lang="en-GB" b="1" dirty="0"/>
              <a:t>Ease of Customization</a:t>
            </a:r>
            <a:r>
              <a:rPr lang="en-GB" dirty="0"/>
              <a:t>: All components can be customized with Bootstrap's utility classes or your custom CSS.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Grid System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Create responsive layouts using Bootstrap’s columns and rows.</a:t>
            </a:r>
          </a:p>
          <a:p>
            <a:r>
              <a:rPr lang="en-GB" b="1" dirty="0"/>
              <a:t>Customisation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Modify </a:t>
            </a:r>
            <a:r>
              <a:rPr lang="en-GB" dirty="0" err="1"/>
              <a:t>colors</a:t>
            </a:r>
            <a:r>
              <a:rPr lang="en-GB" dirty="0"/>
              <a:t>, fonts, and styles easily with your custom CSS.</a:t>
            </a:r>
          </a:p>
          <a:p>
            <a:r>
              <a:rPr lang="en-GB" b="1" dirty="0"/>
              <a:t>Components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pre-built UI elements to speed up development.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Official Bootstrap Documentation: </a:t>
            </a:r>
            <a:r>
              <a:rPr lang="en-GB" dirty="0"/>
              <a:t>https://</a:t>
            </a:r>
            <a:r>
              <a:rPr lang="en-GB" dirty="0" err="1"/>
              <a:t>getbootstrap.com</a:t>
            </a:r>
            <a:r>
              <a:rPr lang="en-GB" dirty="0"/>
              <a:t>/</a:t>
            </a:r>
            <a:br>
              <a:rPr lang="en-GB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Simplifying Web Development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CSS Bootstrap layouts and utility 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Customisation of Bootstrap default styles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Bootstrap pre-made components</a:t>
            </a:r>
          </a:p>
          <a:p>
            <a:endParaRPr lang="en-GB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92BE3F-732F-A5CB-36B4-2FC811C6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35" y="2228002"/>
            <a:ext cx="6453564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Bootstrap?</a:t>
            </a:r>
            <a:br>
              <a:rPr lang="en-GB" b="1" dirty="0"/>
            </a:br>
            <a:r>
              <a:rPr lang="en-GB" dirty="0"/>
              <a:t>A popular open-source CSS framework for building responsive, mobile-first websites.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Why use Bootstrap?</a:t>
            </a:r>
            <a:br>
              <a:rPr lang="en-GB" b="1" dirty="0"/>
            </a:br>
            <a:r>
              <a:rPr lang="en-GB" dirty="0"/>
              <a:t>Speeds up development, offers pre-built components, and provides responsive design out-of-the-box.</a:t>
            </a:r>
          </a:p>
        </p:txBody>
      </p:sp>
      <p:pic>
        <p:nvPicPr>
          <p:cNvPr id="1026" name="Picture 2" descr="Bootstrap">
            <a:extLst>
              <a:ext uri="{FF2B5EF4-FFF2-40B4-BE49-F238E27FC236}">
                <a16:creationId xmlns:a16="http://schemas.microsoft.com/office/drawing/2014/main" id="{E707C34E-5858-1312-FC2C-227DFA18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19" y="1949026"/>
            <a:ext cx="5080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Layout: The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the Bootstrap Grid System?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responsive, flexible layout system based on a 12-column grid.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Key Concepts: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Rows and Columns</a:t>
            </a:r>
            <a:r>
              <a:rPr lang="en-GB" dirty="0"/>
              <a:t>: Used to create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Breakpoints</a:t>
            </a:r>
            <a:r>
              <a:rPr lang="en-GB" dirty="0"/>
              <a:t>: Responsive layout for various devices (</a:t>
            </a:r>
            <a:r>
              <a:rPr lang="en-GB" dirty="0" err="1"/>
              <a:t>xs</a:t>
            </a:r>
            <a:r>
              <a:rPr lang="en-GB" dirty="0"/>
              <a:t>, </a:t>
            </a:r>
            <a:r>
              <a:rPr lang="en-GB" dirty="0" err="1"/>
              <a:t>sm</a:t>
            </a:r>
            <a:r>
              <a:rPr lang="en-GB" dirty="0"/>
              <a:t>, md, </a:t>
            </a:r>
            <a:r>
              <a:rPr lang="en-GB" dirty="0" err="1"/>
              <a:t>lg</a:t>
            </a:r>
            <a:r>
              <a:rPr lang="en-GB" dirty="0"/>
              <a:t>, xl).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b="1" dirty="0"/>
              <a:t>Basic Structure: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Explanation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.container: </a:t>
            </a:r>
            <a:br>
              <a:rPr lang="en-GB" dirty="0"/>
            </a:br>
            <a:r>
              <a:rPr lang="en-GB" dirty="0"/>
              <a:t>Wraps content to create margins and padding.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.row: </a:t>
            </a:r>
            <a:br>
              <a:rPr lang="en-GB" dirty="0"/>
            </a:br>
            <a:r>
              <a:rPr lang="en-GB" dirty="0"/>
              <a:t>Defines a row of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.col-md-6: </a:t>
            </a:r>
            <a:br>
              <a:rPr lang="en-GB" dirty="0"/>
            </a:br>
            <a:r>
              <a:rPr lang="en-GB" dirty="0"/>
              <a:t>Creates two equal-width columns on medium-sized screens (and larger).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b="1" dirty="0"/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89A902A-4C06-64AA-893E-D9A28C58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46" y="2809746"/>
            <a:ext cx="5930088" cy="24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Utility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are Utility Classes?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Predefined Bootstrap classes that simplify applying common styles (e.g., spacing, display, </a:t>
            </a:r>
            <a:r>
              <a:rPr lang="en-GB" dirty="0" err="1"/>
              <a:t>colors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.text-</a:t>
            </a:r>
            <a:r>
              <a:rPr lang="en-GB" dirty="0" err="1"/>
              <a:t>center</a:t>
            </a:r>
            <a:r>
              <a:rPr lang="en-GB" dirty="0"/>
              <a:t>, .p-3, .</a:t>
            </a:r>
            <a:r>
              <a:rPr lang="en-GB" dirty="0" err="1"/>
              <a:t>bg</a:t>
            </a:r>
            <a:r>
              <a:rPr lang="en-GB" dirty="0"/>
              <a:t>-light, .d-flex.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Quickly apply styles without writing custom CSS.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98AEA23-9E49-C9F8-3110-DB90BCF2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1150"/>
            <a:ext cx="4889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Customization: </a:t>
            </a:r>
            <a:r>
              <a:rPr lang="en-GB" dirty="0" err="1"/>
              <a:t>Colors</a:t>
            </a:r>
            <a:r>
              <a:rPr lang="en-GB" dirty="0"/>
              <a:t> &amp;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Built-in </a:t>
            </a:r>
            <a:r>
              <a:rPr lang="en-GB" b="1" dirty="0" err="1"/>
              <a:t>Colors</a:t>
            </a:r>
            <a:r>
              <a:rPr lang="en-GB" b="1" dirty="0"/>
              <a:t> &amp; Fonts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Bootstrap offers a set of predefined </a:t>
            </a:r>
            <a:r>
              <a:rPr lang="en-GB" dirty="0" err="1"/>
              <a:t>colors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(e.g., primary, secondary, success).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Standard typography with built-in fonts </a:t>
            </a:r>
            <a:br>
              <a:rPr lang="en-GB" dirty="0"/>
            </a:br>
            <a:r>
              <a:rPr lang="en-GB" dirty="0"/>
              <a:t>(e.g., font size, weight).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56064F0A-BBE6-52EB-A2CE-DCE8D9F9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43" y="3250925"/>
            <a:ext cx="6433234" cy="15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Overriding Bootstrap with Custom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Customizing Bootstrap: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You can override Bootstrap’s default styles by adding your own CSS file after the Bootstrap link in the HTML.</a:t>
            </a:r>
          </a:p>
        </p:txBody>
      </p:sp>
      <p:pic>
        <p:nvPicPr>
          <p:cNvPr id="5" name="Picture 4" descr="A black background with green and pink text&#10;&#10;Description automatically generated">
            <a:extLst>
              <a:ext uri="{FF2B5EF4-FFF2-40B4-BE49-F238E27FC236}">
                <a16:creationId xmlns:a16="http://schemas.microsoft.com/office/drawing/2014/main" id="{B86D6834-D151-2ADD-C156-86EEBC7E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31776"/>
            <a:ext cx="5143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Customizing </a:t>
            </a:r>
            <a:r>
              <a:rPr lang="en-GB" dirty="0" err="1"/>
              <a:t>Colors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Customizing </a:t>
            </a:r>
            <a:r>
              <a:rPr lang="en-GB" dirty="0" err="1"/>
              <a:t>Colors</a:t>
            </a:r>
            <a:r>
              <a:rPr lang="en-GB" dirty="0"/>
              <a:t> Example: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Use Case</a:t>
            </a:r>
            <a:r>
              <a:rPr lang="en-GB" dirty="0"/>
              <a:t>: Apply custom branding or specific design elements.</a:t>
            </a:r>
          </a:p>
        </p:txBody>
      </p:sp>
      <p:pic>
        <p:nvPicPr>
          <p:cNvPr id="6" name="Picture 5" descr="A computer cod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2BF1B7DF-CE31-8B89-4C79-E9119F4F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58" y="3157904"/>
            <a:ext cx="4254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177</TotalTime>
  <Words>539</Words>
  <Application>Microsoft Macintosh PowerPoint</Application>
  <PresentationFormat>Widescreen</PresentationFormat>
  <Paragraphs>62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Wingdings 2</vt:lpstr>
      <vt:lpstr>Dividend</vt:lpstr>
      <vt:lpstr>Understanding CSS Bootstrap</vt:lpstr>
      <vt:lpstr>Simplifying Web Development with Bootstrap</vt:lpstr>
      <vt:lpstr>What is Bootstrap?</vt:lpstr>
      <vt:lpstr>Bootstrap Layout: The Grid System</vt:lpstr>
      <vt:lpstr>Bootstrap Grid Example</vt:lpstr>
      <vt:lpstr>Utility Classes</vt:lpstr>
      <vt:lpstr>Bootstrap Customization: Colors &amp; Fonts</vt:lpstr>
      <vt:lpstr>Overriding Bootstrap with Custom Styles</vt:lpstr>
      <vt:lpstr>Customizing Colors Example</vt:lpstr>
      <vt:lpstr>Custom Fonts Example</vt:lpstr>
      <vt:lpstr>Using Bootstrap Components</vt:lpstr>
      <vt:lpstr>Examples of Bootstrap Components</vt:lpstr>
      <vt:lpstr>Why Bootstrap Components Speed Up Development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8</cp:revision>
  <dcterms:created xsi:type="dcterms:W3CDTF">2024-09-09T14:17:17Z</dcterms:created>
  <dcterms:modified xsi:type="dcterms:W3CDTF">2024-09-29T11:35:35Z</dcterms:modified>
</cp:coreProperties>
</file>