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5918" y="642919"/>
            <a:ext cx="6715172" cy="1857387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Город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Дорожных знаков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 descr="https://images.ua.prom.st/180474483_w640_h640_3.jpg"/>
          <p:cNvPicPr/>
          <p:nvPr/>
        </p:nvPicPr>
        <p:blipFill>
          <a:blip r:embed="rId2"/>
          <a:srcRect t="7127" r="-1938"/>
          <a:stretch>
            <a:fillRect/>
          </a:stretch>
        </p:blipFill>
        <p:spPr bwMode="auto">
          <a:xfrm>
            <a:off x="2571736" y="2357430"/>
            <a:ext cx="557216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6972320" cy="989034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ru-RU" sz="3600" dirty="0" smtClean="0">
                <a:solidFill>
                  <a:srgbClr val="FF0000"/>
                </a:solidFill>
              </a:rPr>
              <a:t>Пётр </a:t>
            </a:r>
            <a:r>
              <a:rPr lang="en-US" sz="36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                  </a:t>
            </a:r>
            <a:r>
              <a:rPr lang="ru-RU" sz="2800" dirty="0" smtClean="0">
                <a:solidFill>
                  <a:srgbClr val="FF0000"/>
                </a:solidFill>
              </a:rPr>
              <a:t>Дорога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из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Петербурга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в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Москву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https://im0-tub-ru.yandex.net/i?id=940ab26f423e6ddefa2cbb2cd1015bd7-l&amp;n=13"/>
          <p:cNvPicPr>
            <a:picLocks noGrp="1"/>
          </p:cNvPicPr>
          <p:nvPr>
            <p:ph idx="1"/>
          </p:nvPr>
        </p:nvPicPr>
        <p:blipFill>
          <a:blip r:embed="rId2">
            <a:lum bright="10000" contrast="-10000"/>
          </a:blip>
          <a:srcRect l="7843" t="3209" r="8906" b="5304"/>
          <a:stretch>
            <a:fillRect/>
          </a:stretch>
        </p:blipFill>
        <p:spPr bwMode="auto">
          <a:xfrm>
            <a:off x="4572000" y="1571612"/>
            <a:ext cx="371477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s://img-fotki.yandex.ru/get/164839/86441892.c63/0_13ba7b_df48cef0_ori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571612"/>
            <a:ext cx="242889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6900882" cy="1296974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Современные дороги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 descr="http://i.imgur.com/WUzTI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0"/>
            <a:ext cx="735811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http://old.bashmedia.ru/userapi/news/original/4fe3e00822c48eaef3c8c23c22c8eb0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5728"/>
            <a:ext cx="728667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http://images.myshared.ru/9/902114/slide_8.jpg"/>
          <p:cNvPicPr>
            <a:picLocks noGrp="1"/>
          </p:cNvPicPr>
          <p:nvPr>
            <p:ph idx="1"/>
          </p:nvPr>
        </p:nvPicPr>
        <p:blipFill>
          <a:blip r:embed="rId2">
            <a:grayscl/>
            <a:lum contrast="30000"/>
          </a:blip>
          <a:srcRect/>
          <a:stretch>
            <a:fillRect/>
          </a:stretch>
        </p:blipFill>
        <p:spPr bwMode="auto">
          <a:xfrm>
            <a:off x="285720" y="285728"/>
            <a:ext cx="857256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85728"/>
            <a:ext cx="7286676" cy="114300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Современный тротуар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https://i.simpalsmedia.com/point.md/news/thumbnails/large/ef47d24bf9329c21038cfb6a8d038a3b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750099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http://www1.rexshopping.ru/img/products/37106-knizhka-plakat-pravila-dorozhnogo-dvizhenija-ot-feniks.jpg"/>
          <p:cNvPicPr>
            <a:picLocks noGrp="1"/>
          </p:cNvPicPr>
          <p:nvPr>
            <p:ph idx="1"/>
          </p:nvPr>
        </p:nvPicPr>
        <p:blipFill>
          <a:blip r:embed="rId2"/>
          <a:srcRect l="22571" t="10713" r="22537" b="10952"/>
          <a:stretch>
            <a:fillRect/>
          </a:stretch>
        </p:blipFill>
        <p:spPr bwMode="auto">
          <a:xfrm>
            <a:off x="1785918" y="500042"/>
            <a:ext cx="302862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s://mmedia.ozone.ru/multimedia/1022861295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00240"/>
            <a:ext cx="292895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Первые правила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https://ds04.infourok.ru/uploads/ex/0e0c/00063c13-9b998ae1/img8.jpg"/>
          <p:cNvPicPr>
            <a:picLocks noGrp="1"/>
          </p:cNvPicPr>
          <p:nvPr>
            <p:ph idx="1"/>
          </p:nvPr>
        </p:nvPicPr>
        <p:blipFill>
          <a:blip r:embed="rId2">
            <a:lum contrast="10000"/>
          </a:blip>
          <a:srcRect l="5033" t="12486" r="6640" b="26867"/>
          <a:stretch>
            <a:fillRect/>
          </a:stretch>
        </p:blipFill>
        <p:spPr bwMode="auto">
          <a:xfrm>
            <a:off x="1785918" y="1142984"/>
            <a:ext cx="3109616" cy="25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fofoi.ru/wp-content/uploads/2015/04/1299534325_39750420_world_first_bicycle_ever_2.jpg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5286380" y="1071546"/>
            <a:ext cx="300039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vintagemachinery.org/MfgIndex/Images/7116-A.jpg"/>
          <p:cNvPicPr/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1285852" y="4357694"/>
            <a:ext cx="278608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1.bp.blogspot.com/-MMpmsJ2GNWg/UM4G6ZewaiI/AAAAAAAAK38/QTUjpR66834/s1600/dreirad_01.jpg"/>
          <p:cNvPicPr/>
          <p:nvPr/>
        </p:nvPicPr>
        <p:blipFill>
          <a:blip r:embed="rId5">
            <a:lum contrast="30000"/>
          </a:blip>
          <a:srcRect/>
          <a:stretch>
            <a:fillRect/>
          </a:stretch>
        </p:blipFill>
        <p:spPr bwMode="auto">
          <a:xfrm>
            <a:off x="6143636" y="4643446"/>
            <a:ext cx="264320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images.myshared.ru/17/1176434/slide_2.jpg"/>
          <p:cNvPicPr/>
          <p:nvPr/>
        </p:nvPicPr>
        <p:blipFill>
          <a:blip r:embed="rId6">
            <a:lum contrast="30000"/>
          </a:blip>
          <a:srcRect l="32201" t="36720" r="8163" b="4991"/>
          <a:stretch>
            <a:fillRect/>
          </a:stretch>
        </p:blipFill>
        <p:spPr bwMode="auto">
          <a:xfrm>
            <a:off x="3643306" y="3143248"/>
            <a:ext cx="2500330" cy="219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http://present5.com/presentation/3/11937581_155571604.pdf-img/11937581_155571604.pdf-3.jpg"/>
          <p:cNvPicPr>
            <a:picLocks noGrp="1"/>
          </p:cNvPicPr>
          <p:nvPr>
            <p:ph idx="1"/>
          </p:nvPr>
        </p:nvPicPr>
        <p:blipFill>
          <a:blip r:embed="rId2"/>
          <a:srcRect l="6374" t="7682" r="6059" b="12457"/>
          <a:stretch>
            <a:fillRect/>
          </a:stretch>
        </p:blipFill>
        <p:spPr bwMode="auto">
          <a:xfrm>
            <a:off x="285720" y="285728"/>
            <a:ext cx="864399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18" y="1071546"/>
            <a:ext cx="6786610" cy="3786214"/>
          </a:xfrm>
        </p:spPr>
        <p:txBody>
          <a:bodyPr>
            <a:normAutofit/>
          </a:bodyPr>
          <a:lstStyle/>
          <a:p>
            <a:r>
              <a:rPr lang="ru-RU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МОЛОДЦЫ!</a:t>
            </a:r>
            <a:endParaRPr lang="ru-RU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1212" y="1928802"/>
            <a:ext cx="6643734" cy="2363226"/>
          </a:xfrm>
        </p:spPr>
        <p:txBody>
          <a:bodyPr>
            <a:normAutofit/>
          </a:bodyPr>
          <a:lstStyle/>
          <a:p>
            <a:r>
              <a:rPr lang="ru-RU" sz="6600" dirty="0" smtClean="0">
                <a:solidFill>
                  <a:srgbClr val="FF0000"/>
                </a:solidFill>
              </a:rPr>
              <a:t>Безопасность – это …</a:t>
            </a:r>
            <a:endParaRPr lang="ru-RU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7329510" cy="157163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Государственная Инспекция Безопасности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Дорожного Движения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http://ukaremsha.rnlomov.pnzreg.ru/files/ustkaremsha_nlomov_pnzreg_ru/gibdd0_0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71678"/>
            <a:ext cx="550072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571480"/>
            <a:ext cx="6715172" cy="1571636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3100" dirty="0" smtClean="0">
                <a:solidFill>
                  <a:srgbClr val="FF0000"/>
                </a:solidFill>
              </a:rPr>
              <a:t>За один год</a:t>
            </a:r>
            <a:br>
              <a:rPr lang="ru-RU" sz="3100" dirty="0" smtClean="0">
                <a:solidFill>
                  <a:srgbClr val="FF0000"/>
                </a:solidFill>
              </a:rPr>
            </a:br>
            <a:r>
              <a:rPr lang="ru-RU" sz="3100" dirty="0" smtClean="0">
                <a:solidFill>
                  <a:srgbClr val="FF0000"/>
                </a:solidFill>
              </a:rPr>
              <a:t/>
            </a:r>
            <a:br>
              <a:rPr lang="ru-RU" sz="3100" dirty="0" smtClean="0">
                <a:solidFill>
                  <a:srgbClr val="FF0000"/>
                </a:solidFill>
              </a:rPr>
            </a:br>
            <a:r>
              <a:rPr lang="ru-RU" sz="3100" dirty="0" smtClean="0">
                <a:solidFill>
                  <a:srgbClr val="FF0000"/>
                </a:solidFill>
              </a:rPr>
              <a:t>В мире – до 250.000       Россия – до 40.000</a:t>
            </a:r>
            <a:endParaRPr lang="ru-RU" sz="3100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http://gov.cap.ru/Content2018/news/201806/29/0011-012.jpg"/>
          <p:cNvPicPr/>
          <p:nvPr/>
        </p:nvPicPr>
        <p:blipFill>
          <a:blip r:embed="rId2"/>
          <a:srcRect l="5407" r="8656" b="12346"/>
          <a:stretch>
            <a:fillRect/>
          </a:stretch>
        </p:blipFill>
        <p:spPr bwMode="auto">
          <a:xfrm>
            <a:off x="6143636" y="2500306"/>
            <a:ext cx="242889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 descr="https://i1.wp.com/www.mlyn.by/wp-content/uploads/2017/12/populationclimate.jpg?fit=864%2C576"/>
          <p:cNvPicPr>
            <a:picLocks noGrp="1"/>
          </p:cNvPicPr>
          <p:nvPr>
            <p:ph idx="1"/>
          </p:nvPr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1928794" y="2214554"/>
            <a:ext cx="3500462" cy="25717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http://dochkiisinochki.ru/wp-content/uploads/2015/05/kartinki-pro-pdd-18.jpg"/>
          <p:cNvPicPr>
            <a:picLocks noGrp="1"/>
          </p:cNvPicPr>
          <p:nvPr>
            <p:ph idx="1"/>
          </p:nvPr>
        </p:nvPicPr>
        <p:blipFill>
          <a:blip r:embed="rId2"/>
          <a:srcRect r="25910" b="-60"/>
          <a:stretch>
            <a:fillRect/>
          </a:stretch>
        </p:blipFill>
        <p:spPr bwMode="auto">
          <a:xfrm>
            <a:off x="285720" y="285728"/>
            <a:ext cx="857256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7356" y="2928934"/>
            <a:ext cx="6829444" cy="1643074"/>
          </a:xfrm>
        </p:spPr>
        <p:txBody>
          <a:bodyPr/>
          <a:lstStyle/>
          <a:p>
            <a:pPr algn="l"/>
            <a:r>
              <a:rPr lang="ru-RU" dirty="0" smtClean="0"/>
              <a:t> </a:t>
            </a:r>
            <a:r>
              <a:rPr lang="ru-RU" dirty="0" smtClean="0"/>
              <a:t>       </a:t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Путины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 descr="http://s1.1zoom.me/b5050/319/314598-svetik_1680x105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28604"/>
            <a:ext cx="34290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Содержимое 4" descr="https://sm-news.ru/wp-content/uploads/2018/05/598d4c77ac11fe855e8d6d39ac9cddb4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928934"/>
            <a:ext cx="3017308" cy="24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571480"/>
            <a:ext cx="6929486" cy="42862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Дорога -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обустроенная или приспособленная и используемая для 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движения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транспортных средств полоса земли либо поверхность искусственного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сооружения.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929330"/>
            <a:ext cx="8186766" cy="196833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1225536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Первая дорога из брёвен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http://img-3.photosight.ru/027/4440888_larg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643050"/>
            <a:ext cx="614366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18" y="274638"/>
            <a:ext cx="6900882" cy="1296974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Первая дорога из камня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https://im0-tub-ru.yandex.net/i?id=a4b5666e9651eef3778cf8304bbfe66c-l&amp;n=1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071678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HHv0z6pgK2-hxmcHm3w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oRDHHv0z6pgK2-hxmcHm3w</Template>
  <TotalTime>285</TotalTime>
  <Words>33</Words>
  <PresentationFormat>Экран (4:3)</PresentationFormat>
  <Paragraphs>13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oRDHHv0z6pgK2-hxmcHm3w</vt:lpstr>
      <vt:lpstr>Город Дорожных знаков</vt:lpstr>
      <vt:lpstr>Безопасность – это …</vt:lpstr>
      <vt:lpstr>Государственная Инспекция Безопасности  Дорожного Движения</vt:lpstr>
      <vt:lpstr> За один год  В мире – до 250.000       Россия – до 40.000</vt:lpstr>
      <vt:lpstr>Слайд 5</vt:lpstr>
      <vt:lpstr>         Путины</vt:lpstr>
      <vt:lpstr>Дорога - обустроенная или приспособленная и используемая для движения транспортных средств полоса земли либо поверхность искусственного сооружения. </vt:lpstr>
      <vt:lpstr>Первая дорога из брёвен</vt:lpstr>
      <vt:lpstr>Первая дорога из камня</vt:lpstr>
      <vt:lpstr> Пётр I                   Дорога из Петербурга в Москву</vt:lpstr>
      <vt:lpstr>Современные дороги</vt:lpstr>
      <vt:lpstr>Слайд 12</vt:lpstr>
      <vt:lpstr>Слайд 13</vt:lpstr>
      <vt:lpstr>Современный тротуар</vt:lpstr>
      <vt:lpstr>Слайд 15</vt:lpstr>
      <vt:lpstr>Первые правила</vt:lpstr>
      <vt:lpstr>Слайд 17</vt:lpstr>
      <vt:lpstr>МОЛОДЦЫ!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</dc:creator>
  <cp:lastModifiedBy>Исаева</cp:lastModifiedBy>
  <cp:revision>30</cp:revision>
  <dcterms:created xsi:type="dcterms:W3CDTF">2018-11-05T16:59:09Z</dcterms:created>
  <dcterms:modified xsi:type="dcterms:W3CDTF">2018-11-05T21:54:42Z</dcterms:modified>
</cp:coreProperties>
</file>