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7AED5-A1BF-4382-B407-63F1A392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3510"/>
            <a:ext cx="12280900" cy="85059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127000">
              <a:schemeClr val="accent1">
                <a:alpha val="27000"/>
              </a:schemeClr>
            </a:glow>
          </a:effectLst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CC07D356-5575-47F9-8E68-5E71FD94F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FCED1-42FF-422C-ACC0-49827B745747}"/>
              </a:ext>
            </a:extLst>
          </p:cNvPr>
          <p:cNvSpPr txBox="1"/>
          <p:nvPr/>
        </p:nvSpPr>
        <p:spPr>
          <a:xfrm>
            <a:off x="150281" y="4350022"/>
            <a:ext cx="8854019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look-back at New York City’s Bike Share Program, from 2013 - present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5CA3B-BFED-4BA2-BBD3-5E6EBE436E70}"/>
              </a:ext>
            </a:extLst>
          </p:cNvPr>
          <p:cNvSpPr txBox="1"/>
          <p:nvPr/>
        </p:nvSpPr>
        <p:spPr>
          <a:xfrm>
            <a:off x="88900" y="6122432"/>
            <a:ext cx="1042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Olga Roginkin, Data Science Bootcamp, Rutgers, 04/2019</a:t>
            </a:r>
          </a:p>
        </p:txBody>
      </p:sp>
      <p:pic>
        <p:nvPicPr>
          <p:cNvPr id="1026" name="Picture 2" descr="File:Citi Bike logo.jpg">
            <a:extLst>
              <a:ext uri="{FF2B5EF4-FFF2-40B4-BE49-F238E27FC236}">
                <a16:creationId xmlns:a16="http://schemas.microsoft.com/office/drawing/2014/main" id="{BD65DC20-A32C-4332-92B3-A36E8CBD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1" y="-946676"/>
            <a:ext cx="2747438" cy="10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C47CA55-B947-43FD-AA56-44DEBE68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8600"/>
            <a:ext cx="8572500" cy="662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16815-73F8-4F09-A808-5A5941364DBA}"/>
              </a:ext>
            </a:extLst>
          </p:cNvPr>
          <p:cNvSpPr txBox="1"/>
          <p:nvPr/>
        </p:nvSpPr>
        <p:spPr>
          <a:xfrm>
            <a:off x="8623300" y="317500"/>
            <a:ext cx="35687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 Membership and The Number of Passes Purchased:</a:t>
            </a:r>
          </a:p>
          <a:p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annual membership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increased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a steady 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passes purchased increases with 2018 being the year when the number of pass holders grew faster then in the previous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were almost 9 million pass holders at the peak of the Summer season of 218.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7FB4F28-E43F-4393-B0CF-2E7FF176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48003"/>
            <a:ext cx="12039600" cy="5209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FA934-6434-4767-B2B3-FB20D8236C77}"/>
              </a:ext>
            </a:extLst>
          </p:cNvPr>
          <p:cNvSpPr txBox="1"/>
          <p:nvPr/>
        </p:nvSpPr>
        <p:spPr>
          <a:xfrm>
            <a:off x="152400" y="317500"/>
            <a:ext cx="1203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Type of Membership is Popular (Look Back at the Preferences of the Riders):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passes increased over the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24-hour passes are most popular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types of passes are most popular in the supper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5A3DF14-4C65-4ED9-B4B3-64EB5A713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7" y="203200"/>
            <a:ext cx="7607903" cy="63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E5468-09E8-4C3F-BE3B-5A4DB0BB362E}"/>
              </a:ext>
            </a:extLst>
          </p:cNvPr>
          <p:cNvSpPr txBox="1"/>
          <p:nvPr/>
        </p:nvSpPr>
        <p:spPr>
          <a:xfrm>
            <a:off x="8128000" y="317500"/>
            <a:ext cx="406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Members Ride More?</a:t>
            </a:r>
          </a:p>
          <a:p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length of daily trips made by the members did not change significantly between 2013 and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daily trips made by members (on average) decreased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">
            <a:extLst>
              <a:ext uri="{FF2B5EF4-FFF2-40B4-BE49-F238E27FC236}">
                <a16:creationId xmlns:a16="http://schemas.microsoft.com/office/drawing/2014/main" id="{88B647C4-98D9-464A-93A1-0F49CBC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097"/>
            <a:ext cx="12038170" cy="5463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6DEC4-1F9F-4B8A-B1CF-C4961276F46B}"/>
              </a:ext>
            </a:extLst>
          </p:cNvPr>
          <p:cNvSpPr txBox="1"/>
          <p:nvPr/>
        </p:nvSpPr>
        <p:spPr>
          <a:xfrm>
            <a:off x="152400" y="317500"/>
            <a:ext cx="1203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Type of Pass is More Popular: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7-day pass was discontinued in Q2, 2015 and replaced by a 3-day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24-hour passes are most popular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89032-689B-439B-8D69-09241D7140E9}"/>
              </a:ext>
            </a:extLst>
          </p:cNvPr>
          <p:cNvSpPr txBox="1"/>
          <p:nvPr/>
        </p:nvSpPr>
        <p:spPr>
          <a:xfrm>
            <a:off x="152400" y="1870774"/>
            <a:ext cx="461665" cy="16938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7-day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19CFF-42C2-4768-8BCB-C4A5FD8BE682}"/>
              </a:ext>
            </a:extLst>
          </p:cNvPr>
          <p:cNvSpPr txBox="1"/>
          <p:nvPr/>
        </p:nvSpPr>
        <p:spPr>
          <a:xfrm>
            <a:off x="153830" y="3865254"/>
            <a:ext cx="461665" cy="10825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B11C-D143-4002-B3F0-088CC1F1F947}"/>
              </a:ext>
            </a:extLst>
          </p:cNvPr>
          <p:cNvSpPr txBox="1"/>
          <p:nvPr/>
        </p:nvSpPr>
        <p:spPr>
          <a:xfrm>
            <a:off x="152400" y="5200191"/>
            <a:ext cx="461665" cy="10825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24-hour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3FC16A0-3DD1-488E-8D04-5C808581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5" y="317500"/>
            <a:ext cx="8138035" cy="654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CD62E-949D-43E7-9AD5-47C9DF84FAC7}"/>
              </a:ext>
            </a:extLst>
          </p:cNvPr>
          <p:cNvSpPr txBox="1"/>
          <p:nvPr/>
        </p:nvSpPr>
        <p:spPr>
          <a:xfrm>
            <a:off x="8398210" y="317500"/>
            <a:ext cx="37937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Pass Should I Buy?</a:t>
            </a:r>
          </a:p>
          <a:p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summer months, the number of 24-hour passes increases dramatically (6-fold) with August-September being the most popular months for this type of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annual memberships increase around winter months and dip in the summer by about  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F5A5AE7-D6FC-4FED-8D2D-4724FF0F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066508" cy="6284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F6A01-1B02-4966-B59F-312CC9D7DDF0}"/>
              </a:ext>
            </a:extLst>
          </p:cNvPr>
          <p:cNvSpPr txBox="1"/>
          <p:nvPr/>
        </p:nvSpPr>
        <p:spPr>
          <a:xfrm>
            <a:off x="9066508" y="317500"/>
            <a:ext cx="312549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Far Should I Ride?</a:t>
            </a:r>
          </a:p>
          <a:p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daily trips are getting longer overall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 is the season of the longest trips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Winter is the season of the shortest trips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longest trips occurred in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C9EE990-8FC6-429C-A317-5583FA40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" y="317500"/>
            <a:ext cx="7657098" cy="588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F80E4-86C9-44D5-856B-AA03522EABE5}"/>
              </a:ext>
            </a:extLst>
          </p:cNvPr>
          <p:cNvSpPr txBox="1"/>
          <p:nvPr/>
        </p:nvSpPr>
        <p:spPr>
          <a:xfrm>
            <a:off x="8521700" y="317500"/>
            <a:ext cx="36703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Day of the Week is the Most Popular Among the Riders?</a:t>
            </a:r>
          </a:p>
          <a:p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significant correlation between the day of the week and the miles traveled.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due to the fact that many tourists use Citi bikes therefore all days of the week seem to be equally popular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and outside temperature might be more important factors than the day of the week in determining the total mileage travelled in a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Trips</dc:title>
  <dc:creator/>
  <cp:lastModifiedBy>olga roginkin</cp:lastModifiedBy>
  <cp:revision>13</cp:revision>
  <dcterms:created xsi:type="dcterms:W3CDTF">2018-08-15T22:40:47Z</dcterms:created>
  <dcterms:modified xsi:type="dcterms:W3CDTF">2019-04-07T04:55:33Z</dcterms:modified>
</cp:coreProperties>
</file>