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6DEAC99-2117-4705-A0A1-C0B7353291D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FinalProject4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3D1417A-2F4E-4814-AB4B-3F148C17BCE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5/2/2019 3:24:34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09B16271-FE2D-4C53-A345-0132D60E58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8747"/>
            <a:ext cx="12192000" cy="248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19B87BAA-0629-4098-BE8C-4408D3B463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037"/>
            <a:ext cx="12192000" cy="563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834363F1-2019-4D5A-9342-E70BC7D543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45"/>
            <a:ext cx="12192000" cy="670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3F938E06-E94D-4D54-9B4D-62BFB8CBE3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89"/>
            <a:ext cx="12192000" cy="673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CC867393-E97E-410D-B7D6-8E9A055CF9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71" y="0"/>
            <a:ext cx="11393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