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7AE6-6206-445B-A415-C0B4B480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882E6-ECDF-4016-BE92-6B7E154B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E975D-4AC1-4BE5-97E0-E02A5CE1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9A11-E578-4D9A-9426-A02133B9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6C5A-22B5-4D63-B4EC-465EB855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0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A7DF-29A9-45B7-802D-0D2E32B4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0027C-C6B7-4A40-B725-9733E741B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C61A-7BEF-45A6-A79D-37BB2970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B31E-DF63-41B1-B1AE-923A5C27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91A8A-CB6E-4CA6-B7E8-037E59F9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47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F011C-9BF3-4718-9D53-8FAEA3536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D2CF8-C4B6-4F28-9BBC-63BA4449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48198-9EB4-4450-91E4-61FBDCCE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F903-FA74-4BD3-A969-1C7CD52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126E-5128-4A7D-A7C2-A06B988F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82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FD3A-BEE2-4DC6-9DF4-65DC722B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2691-7CE4-4079-AD6C-3CC0DDEA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B3690-73D6-48C2-8477-0693A14D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61D8C-BE5A-4C51-B059-E6D016F7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899E-FAF4-49FC-8F8A-C46912D4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0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A7D4-9A96-43CB-8F77-43E0F09F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232F4-D33A-41DD-B375-0306AD29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59C62-C3E9-4643-A20A-6281BCDA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51F8-8C78-4A54-A360-3C251B36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E37D-4D33-49CF-9AB5-BA9F2D3A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4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C0DE-CD6E-4EF7-BFA7-8E02A626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E644-6849-4B2A-9304-3206F953F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64B4-E958-47F2-96A6-233A410CC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7DD44-C10A-48A2-966C-CDA3CF61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FF535-8176-473D-A61C-7D5F4043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DA9D5-BDB3-4B06-A82F-D596CC7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6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B079-EC96-4211-9649-75132937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8768-024B-45C0-8C81-B176AFDD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61E9-FE3D-4700-BBF6-BA9CDC1E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E5C15-09EF-4315-AE94-65F5A2BEA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D5AB6-DF53-455C-AF62-3CECF882A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625B0-9E96-4698-BB63-A45D76F8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93D44-C015-4C19-989F-271B3B0E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33EA0-4821-4FF6-8EF7-C651CBD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3851-551F-4A9D-9907-90D5649E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D5E7A-0932-4755-9E2F-A6638BCD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24C59-5D27-4E8A-8C07-D247A3D0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659FB-C0A4-4417-8485-DEB66418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3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EABC2-8974-40C9-8EDF-59F3A5C7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C6526-EF66-4869-8EF2-DA1456B7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03631-5CB1-4E63-AF66-92876F61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2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7E7D-C387-4DEF-B071-A3453B7A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91DD-208E-435E-A5E8-695D8956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DB797-8DA9-4BF5-A056-E4494D08F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A6C1-3BD3-4947-9BC2-5BB810D5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3DA3-B0B4-401D-88E7-F9B08D51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67874-DD52-4401-A833-E3F2AD62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9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53F-EAC5-461B-BD1F-2357789D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98F66-AA36-4ED4-9830-83AA9416E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8BB63-62C2-40FC-BE50-4F0DEEF92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86715-5847-4162-997F-5C95D2B1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41161-9E20-4B9D-B3BF-574524E9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F18EA-C98F-48DC-973D-CF4C34F7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4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1CA5D-81F0-4381-BC5A-A478A044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BE23-5BB2-4DED-A6C3-BE1949CE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DDCD7-25B1-47ED-8159-04D6C6CEA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D26C2-A9A4-4A30-BFCC-F54A910D6B81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FEA0D-D447-4E3C-A0B3-7D5E22281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4339E-047F-4D2D-B1D9-AB4FACB07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228EF-A113-4333-BA6B-D98A0F3041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1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07C-B77B-4B49-9BDC-3542B631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457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  <a:t>It’s cold in here </a:t>
            </a:r>
            <a:b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  <a:t>with all this food! </a:t>
            </a:r>
            <a:b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  <a:t>Come find me </a:t>
            </a:r>
            <a:b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  <a:t>and I will lighten your mood.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69EAD-1C82-4C37-A0C4-77D419F1B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695" y="2969703"/>
            <a:ext cx="5721350" cy="34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3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07C-B77B-4B49-9BDC-3542B631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457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I am somewhere the</a:t>
            </a:r>
            <a:b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dishes get clean.</a:t>
            </a:r>
            <a:b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Press the button,</a:t>
            </a:r>
            <a:b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and I’ll be covered in steam!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0D370-43AB-4E1A-9ED8-42BF5033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30" y="3123185"/>
            <a:ext cx="5931958" cy="32859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8BB04A-8FAC-406E-8587-BD454B3429BA}"/>
              </a:ext>
            </a:extLst>
          </p:cNvPr>
          <p:cNvSpPr/>
          <p:nvPr/>
        </p:nvSpPr>
        <p:spPr>
          <a:xfrm>
            <a:off x="1069524" y="718457"/>
            <a:ext cx="9178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960DE-72ED-4B07-8729-A6188171B583}"/>
              </a:ext>
            </a:extLst>
          </p:cNvPr>
          <p:cNvSpPr/>
          <p:nvPr/>
        </p:nvSpPr>
        <p:spPr>
          <a:xfrm>
            <a:off x="452433" y="5913405"/>
            <a:ext cx="20938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FRIDGE</a:t>
            </a:r>
          </a:p>
        </p:txBody>
      </p:sp>
    </p:spTree>
    <p:extLst>
      <p:ext uri="{BB962C8B-B14F-4D97-AF65-F5344CB8AC3E}">
        <p14:creationId xmlns:p14="http://schemas.microsoft.com/office/powerpoint/2010/main" val="213526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07C-B77B-4B49-9BDC-3542B631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457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You are doing great,</a:t>
            </a:r>
            <a:b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now let’s find more.</a:t>
            </a:r>
            <a:b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You’ll find me</a:t>
            </a:r>
            <a:b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in the </a:t>
            </a:r>
            <a:r>
              <a:rPr lang="fr-FR" altLang="en-US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silverware</a:t>
            </a:r>
            <a: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 drawer!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5AD8B5-20F0-4808-B907-96CA8B897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094"/>
            <a:ext cx="22442" cy="590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45783-9CFB-4FAE-87C8-6AD074BA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3236383"/>
            <a:ext cx="5514975" cy="3162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AD9200-ABE7-4573-8381-3393D27F51DF}"/>
              </a:ext>
            </a:extLst>
          </p:cNvPr>
          <p:cNvSpPr/>
          <p:nvPr/>
        </p:nvSpPr>
        <p:spPr>
          <a:xfrm>
            <a:off x="1069524" y="718457"/>
            <a:ext cx="9178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0B0E7-14AB-4F7F-A677-B5663C09A030}"/>
              </a:ext>
            </a:extLst>
          </p:cNvPr>
          <p:cNvSpPr/>
          <p:nvPr/>
        </p:nvSpPr>
        <p:spPr>
          <a:xfrm>
            <a:off x="22442" y="6138932"/>
            <a:ext cx="337380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DISHWASHER</a:t>
            </a:r>
          </a:p>
        </p:txBody>
      </p:sp>
    </p:spTree>
    <p:extLst>
      <p:ext uri="{BB962C8B-B14F-4D97-AF65-F5344CB8AC3E}">
        <p14:creationId xmlns:p14="http://schemas.microsoft.com/office/powerpoint/2010/main" val="204280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07C-B77B-4B49-9BDC-3542B631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457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I am under the spot</a:t>
            </a:r>
            <a:b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where you can eat.</a:t>
            </a:r>
            <a:b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Pool out the chairs</a:t>
            </a:r>
            <a:b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BD13A9"/>
                </a:solidFill>
                <a:latin typeface="Arial Black" panose="020B0A04020102020204" pitchFamily="34" charset="0"/>
              </a:rPr>
              <a:t>and look under the lid.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BF47-A426-4A9E-A3E1-100A08E3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928" y="2969703"/>
            <a:ext cx="5152144" cy="33288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F8D6CE-7872-4014-8BAA-497BE7954757}"/>
              </a:ext>
            </a:extLst>
          </p:cNvPr>
          <p:cNvSpPr/>
          <p:nvPr/>
        </p:nvSpPr>
        <p:spPr>
          <a:xfrm>
            <a:off x="838200" y="718457"/>
            <a:ext cx="114921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E039B-88A9-467F-A3BD-D5C4FA81120F}"/>
              </a:ext>
            </a:extLst>
          </p:cNvPr>
          <p:cNvSpPr/>
          <p:nvPr/>
        </p:nvSpPr>
        <p:spPr>
          <a:xfrm>
            <a:off x="290949" y="5913405"/>
            <a:ext cx="24168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DRAWER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934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07C-B77B-4B49-9BDC-3542B631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457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This one is smelly </a:t>
            </a:r>
            <a:b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like skunks' bed chamber</a:t>
            </a:r>
            <a:b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Find me at the back, </a:t>
            </a:r>
            <a:b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and you’ll get your next number!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3394B-6809-45B0-8934-2BCA65C8B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170" y="3429000"/>
            <a:ext cx="7487072" cy="30923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FE4D99-4031-4F10-A511-738D1901BB93}"/>
              </a:ext>
            </a:extLst>
          </p:cNvPr>
          <p:cNvSpPr/>
          <p:nvPr/>
        </p:nvSpPr>
        <p:spPr>
          <a:xfrm>
            <a:off x="1069524" y="718457"/>
            <a:ext cx="9178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8AECE-D597-44FB-8339-66DEFF5C49FE}"/>
              </a:ext>
            </a:extLst>
          </p:cNvPr>
          <p:cNvSpPr/>
          <p:nvPr/>
        </p:nvSpPr>
        <p:spPr>
          <a:xfrm>
            <a:off x="0" y="6138932"/>
            <a:ext cx="25891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TABLE LID</a:t>
            </a:r>
          </a:p>
        </p:txBody>
      </p:sp>
    </p:spTree>
    <p:extLst>
      <p:ext uri="{BB962C8B-B14F-4D97-AF65-F5344CB8AC3E}">
        <p14:creationId xmlns:p14="http://schemas.microsoft.com/office/powerpoint/2010/main" val="402159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07C-B77B-4B49-9BDC-3542B631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457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  <a:t>You have almost earned</a:t>
            </a:r>
            <a:b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  <a:t>your Easter Egg!</a:t>
            </a:r>
            <a:b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  <a:t>Find me tied to this </a:t>
            </a:r>
            <a:b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7030A0"/>
                </a:solidFill>
                <a:latin typeface="Arial Black" panose="020B0A04020102020204" pitchFamily="34" charset="0"/>
              </a:rPr>
              <a:t>tall thing’s leg.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3A736-DB89-4959-A44D-D3F5B683E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86" y="3107370"/>
            <a:ext cx="6493228" cy="35322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76AFCE-CA26-401B-8663-04295130265C}"/>
              </a:ext>
            </a:extLst>
          </p:cNvPr>
          <p:cNvSpPr/>
          <p:nvPr/>
        </p:nvSpPr>
        <p:spPr>
          <a:xfrm>
            <a:off x="1069524" y="718457"/>
            <a:ext cx="9178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68888-769D-4352-9E35-15B8756D81CE}"/>
              </a:ext>
            </a:extLst>
          </p:cNvPr>
          <p:cNvSpPr/>
          <p:nvPr/>
        </p:nvSpPr>
        <p:spPr>
          <a:xfrm>
            <a:off x="595252" y="5924037"/>
            <a:ext cx="13003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BIN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74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07C-B77B-4B49-9BDC-3542B631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457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Excellent job, </a:t>
            </a:r>
            <a:b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very well done!</a:t>
            </a:r>
            <a:b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You have now found </a:t>
            </a:r>
            <a:b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</a:br>
            <a:r>
              <a:rPr lang="en-GB" sz="4000" b="1" dirty="0">
                <a:solidFill>
                  <a:srgbClr val="00B0F0"/>
                </a:solidFill>
                <a:latin typeface="Arial Black" panose="020B0A04020102020204" pitchFamily="34" charset="0"/>
              </a:rPr>
              <a:t>the very last one.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C3AA6-D30D-41A6-B199-08602DFE1CAD}"/>
              </a:ext>
            </a:extLst>
          </p:cNvPr>
          <p:cNvSpPr/>
          <p:nvPr/>
        </p:nvSpPr>
        <p:spPr>
          <a:xfrm>
            <a:off x="1069524" y="718457"/>
            <a:ext cx="91789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E2EEA-9A16-4663-A87C-949D0685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10" y="3429000"/>
            <a:ext cx="6296025" cy="25622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D19D6E-26E4-4BE6-B80F-5795DE3AA269}"/>
              </a:ext>
            </a:extLst>
          </p:cNvPr>
          <p:cNvSpPr/>
          <p:nvPr/>
        </p:nvSpPr>
        <p:spPr>
          <a:xfrm>
            <a:off x="283693" y="5924037"/>
            <a:ext cx="192347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STOOL</a:t>
            </a:r>
          </a:p>
        </p:txBody>
      </p:sp>
    </p:spTree>
    <p:extLst>
      <p:ext uri="{BB962C8B-B14F-4D97-AF65-F5344CB8AC3E}">
        <p14:creationId xmlns:p14="http://schemas.microsoft.com/office/powerpoint/2010/main" val="413954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49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It’s cold in here  with all this food!  Come find me  and I will lighten your mood.</vt:lpstr>
      <vt:lpstr>I am somewhere the dishes get clean. Press the button, and I’ll be covered in steam!</vt:lpstr>
      <vt:lpstr>You are doing great, now let’s find more. You’ll find me in the silverware drawer!</vt:lpstr>
      <vt:lpstr>I am under the spot where you can eat. Pool out the chairs and look under the lid.</vt:lpstr>
      <vt:lpstr>This one is smelly  like skunks' bed chamber Find me at the back,  and you’ll get your next number! </vt:lpstr>
      <vt:lpstr>You have almost earned your Easter Egg! Find me tied to this  tall thing’s leg.</vt:lpstr>
      <vt:lpstr>Excellent job,  very well done! You have now found  the very last one.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Sermon</dc:creator>
  <cp:lastModifiedBy>Sermon, Olga</cp:lastModifiedBy>
  <cp:revision>9</cp:revision>
  <dcterms:created xsi:type="dcterms:W3CDTF">2019-04-06T11:55:40Z</dcterms:created>
  <dcterms:modified xsi:type="dcterms:W3CDTF">2019-04-15T08:33:00Z</dcterms:modified>
</cp:coreProperties>
</file>