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2" r:id="rId7"/>
    <p:sldId id="263" r:id="rId8"/>
    <p:sldId id="265" r:id="rId9"/>
    <p:sldId id="268" r:id="rId10"/>
    <p:sldId id="272" r:id="rId11"/>
    <p:sldId id="269" r:id="rId12"/>
    <p:sldId id="271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46" d="100"/>
          <a:sy n="46" d="100"/>
        </p:scale>
        <p:origin x="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58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75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06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9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1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9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2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48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io/p/pishem-tetris-na-python-s-pomoshchyu-biblioteki-pygame-2022-05-3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.mds.yandex.net/i?id=2f5af1ebb17cc0132d6d31fd8bb14d05508b0956-11254239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63400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5455" y="447747"/>
            <a:ext cx="9144000" cy="2387600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Диско Тетрис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24255" y="3820939"/>
            <a:ext cx="4939145" cy="803708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Щеголькова</a:t>
            </a:r>
            <a:r>
              <a:rPr lang="ru-RU" dirty="0" smtClean="0">
                <a:solidFill>
                  <a:schemeClr val="bg1"/>
                </a:solidFill>
              </a:rPr>
              <a:t> О.Б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29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938" y="421026"/>
            <a:ext cx="9389226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Обоснование и описание </a:t>
            </a:r>
            <a:r>
              <a:rPr lang="ru-RU" sz="4000" b="1" dirty="0" smtClean="0"/>
              <a:t>метода алгоритма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74072" y="2065243"/>
            <a:ext cx="11582400" cy="3615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 основе </a:t>
            </a:r>
            <a:r>
              <a:rPr lang="ru-RU" dirty="0" smtClean="0"/>
              <a:t>игры </a:t>
            </a:r>
            <a:r>
              <a:rPr lang="ru-RU" dirty="0"/>
              <a:t>лежит клетчатое </a:t>
            </a:r>
            <a:r>
              <a:rPr lang="ru-RU" dirty="0" smtClean="0"/>
              <a:t>поле, </a:t>
            </a:r>
            <a:r>
              <a:rPr lang="ru-RU" dirty="0" err="1" smtClean="0"/>
              <a:t>котрое</a:t>
            </a:r>
            <a:r>
              <a:rPr lang="ru-RU" dirty="0" smtClean="0"/>
              <a:t> </a:t>
            </a:r>
            <a:r>
              <a:rPr lang="ru-RU" dirty="0"/>
              <a:t>можно представить двумерным </a:t>
            </a:r>
            <a:r>
              <a:rPr lang="ru-RU" dirty="0" smtClean="0"/>
              <a:t>списком.</a:t>
            </a:r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разработке программы игры </a:t>
            </a:r>
            <a:r>
              <a:rPr lang="ru-RU" dirty="0" smtClean="0"/>
              <a:t>«Диско Тетрис» </a:t>
            </a:r>
            <a:r>
              <a:rPr lang="ru-RU" dirty="0" smtClean="0"/>
              <a:t> </a:t>
            </a:r>
            <a:r>
              <a:rPr lang="ru-RU" dirty="0"/>
              <a:t>для описания математической части алгоритма был использован двумерный </a:t>
            </a:r>
            <a:r>
              <a:rPr lang="ru-RU" dirty="0" smtClean="0"/>
              <a:t>список, </a:t>
            </a:r>
            <a:r>
              <a:rPr lang="ru-RU" dirty="0"/>
              <a:t>размерностью </a:t>
            </a:r>
            <a:r>
              <a:rPr lang="ru-RU" dirty="0" smtClean="0"/>
              <a:t>10*20.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создания графической части программы использовались графические возможности языка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32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938" y="421026"/>
            <a:ext cx="7837516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Основные модули программы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69818" y="1611176"/>
            <a:ext cx="10571017" cy="5082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создания проекта использовались следующие модули:</a:t>
            </a:r>
          </a:p>
          <a:p>
            <a:pPr lvl="0" indent="311150"/>
            <a:r>
              <a:rPr lang="en-US" b="1" i="1" dirty="0" err="1"/>
              <a:t>Pygame</a:t>
            </a:r>
            <a:endParaRPr lang="ru-RU" dirty="0"/>
          </a:p>
          <a:p>
            <a:pPr lvl="0" indent="311150"/>
            <a:r>
              <a:rPr lang="en-US" b="1" i="1" dirty="0"/>
              <a:t>Random</a:t>
            </a:r>
            <a:endParaRPr lang="ru-RU" dirty="0"/>
          </a:p>
          <a:p>
            <a:pPr lvl="0" indent="311150"/>
            <a:r>
              <a:rPr lang="en-US" b="1" i="1" dirty="0"/>
              <a:t>Math</a:t>
            </a:r>
            <a:endParaRPr lang="ru-RU" dirty="0"/>
          </a:p>
          <a:p>
            <a:pPr lvl="0" indent="311150"/>
            <a:r>
              <a:rPr lang="en-US" b="1" i="1" dirty="0"/>
              <a:t>Time</a:t>
            </a:r>
            <a:endParaRPr lang="ru-RU" dirty="0"/>
          </a:p>
          <a:p>
            <a:pPr lvl="0" indent="311150"/>
            <a:r>
              <a:rPr lang="en-US" b="1" i="1" dirty="0"/>
              <a:t>Sys</a:t>
            </a:r>
            <a:endParaRPr lang="ru-RU" dirty="0"/>
          </a:p>
          <a:p>
            <a:pPr lvl="0" indent="311150"/>
            <a:r>
              <a:rPr lang="en-US" b="1" i="1" dirty="0" err="1"/>
              <a:t>Pathlib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00" y="1947649"/>
            <a:ext cx="4489137" cy="15150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838" y="2732854"/>
            <a:ext cx="3191716" cy="15293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964" y="4209445"/>
            <a:ext cx="3242504" cy="22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938" y="421026"/>
            <a:ext cx="7837516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Описание программы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387927" y="1611176"/>
            <a:ext cx="11402291" cy="508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Функции </a:t>
            </a:r>
            <a:r>
              <a:rPr lang="en-US" b="1" i="1" dirty="0"/>
              <a:t>main</a:t>
            </a:r>
            <a:r>
              <a:rPr lang="ru-RU" b="1" i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инициализирует </a:t>
            </a:r>
            <a:r>
              <a:rPr lang="ru-RU" dirty="0"/>
              <a:t>модуль </a:t>
            </a:r>
            <a:r>
              <a:rPr lang="en-US" dirty="0" err="1"/>
              <a:t>pygame</a:t>
            </a:r>
            <a:r>
              <a:rPr lang="ru-RU" dirty="0"/>
              <a:t>, </a:t>
            </a:r>
            <a:r>
              <a:rPr lang="ru-RU" dirty="0" smtClean="0"/>
              <a:t>загружает </a:t>
            </a:r>
            <a:r>
              <a:rPr lang="ru-RU" dirty="0"/>
              <a:t>звуковые файлы, картинки блоков и шрифты. Далее следует цикл </a:t>
            </a:r>
            <a:r>
              <a:rPr lang="en-US" dirty="0"/>
              <a:t>while True</a:t>
            </a:r>
            <a:r>
              <a:rPr lang="ru-RU" dirty="0"/>
              <a:t>, в котором запускается основная функция логики игры </a:t>
            </a:r>
            <a:r>
              <a:rPr lang="en-US" i="1" dirty="0" err="1"/>
              <a:t>tetris</a:t>
            </a:r>
            <a:r>
              <a:rPr lang="ru-RU" i="1" dirty="0" smtClean="0"/>
              <a:t>()</a:t>
            </a:r>
            <a:r>
              <a:rPr lang="ru-RU" dirty="0" smtClean="0"/>
              <a:t>.</a:t>
            </a:r>
          </a:p>
          <a:p>
            <a:r>
              <a:rPr lang="ru-RU" dirty="0"/>
              <a:t>Функция </a:t>
            </a:r>
            <a:r>
              <a:rPr lang="en-US" b="1" i="1" dirty="0" err="1"/>
              <a:t>tetris</a:t>
            </a:r>
            <a:r>
              <a:rPr lang="ru-RU" b="1" i="1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 запускает </a:t>
            </a:r>
            <a:r>
              <a:rPr lang="ru-RU" dirty="0"/>
              <a:t>главный цикл игры </a:t>
            </a:r>
            <a:r>
              <a:rPr lang="en-US" dirty="0" err="1"/>
              <a:t>pygame</a:t>
            </a:r>
            <a:r>
              <a:rPr lang="ru-RU" dirty="0"/>
              <a:t>, в котором отслеживаются основные события </a:t>
            </a:r>
            <a:r>
              <a:rPr lang="ru-RU" dirty="0" smtClean="0"/>
              <a:t>клавиатуры, объявляются </a:t>
            </a:r>
            <a:r>
              <a:rPr lang="ru-RU" dirty="0"/>
              <a:t>фундаментальные переменные </a:t>
            </a:r>
            <a:r>
              <a:rPr lang="en-US" dirty="0" err="1"/>
              <a:t>fallf</a:t>
            </a:r>
            <a:r>
              <a:rPr lang="ru-RU" dirty="0"/>
              <a:t> и </a:t>
            </a:r>
            <a:r>
              <a:rPr lang="en-US" dirty="0" err="1"/>
              <a:t>nextf</a:t>
            </a:r>
            <a:r>
              <a:rPr lang="ru-RU" dirty="0"/>
              <a:t>, принимающие в качестве значения возвращаемое значение функции </a:t>
            </a:r>
            <a:r>
              <a:rPr lang="en-US" i="1" dirty="0" err="1"/>
              <a:t>getNewFig</a:t>
            </a:r>
            <a:r>
              <a:rPr lang="ru-RU" i="1" dirty="0"/>
              <a:t>()</a:t>
            </a:r>
            <a:endParaRPr lang="ru-RU" dirty="0"/>
          </a:p>
          <a:p>
            <a:r>
              <a:rPr lang="ru-RU" dirty="0"/>
              <a:t>Функция </a:t>
            </a:r>
            <a:r>
              <a:rPr lang="en-US" b="1" i="1" dirty="0" err="1"/>
              <a:t>getNewFig</a:t>
            </a:r>
            <a:r>
              <a:rPr lang="ru-RU" b="1" i="1" dirty="0"/>
              <a:t>(</a:t>
            </a:r>
            <a:r>
              <a:rPr lang="ru-RU" i="1" dirty="0"/>
              <a:t>)</a:t>
            </a:r>
            <a:r>
              <a:rPr lang="ru-RU" dirty="0"/>
              <a:t> ничего не принимает в качестве аргумента и возвращает словарь с формой фигуры, ее координатами и углом поворота.</a:t>
            </a:r>
          </a:p>
          <a:p>
            <a:r>
              <a:rPr lang="ru-RU" dirty="0"/>
              <a:t> </a:t>
            </a:r>
            <a:r>
              <a:rPr lang="ru-RU" dirty="0" smtClean="0"/>
              <a:t>Функция </a:t>
            </a:r>
            <a:r>
              <a:rPr lang="en-US" b="1" i="1" dirty="0" err="1"/>
              <a:t>quitGame</a:t>
            </a:r>
            <a:r>
              <a:rPr lang="ru-RU" b="1" i="1" dirty="0"/>
              <a:t>()</a:t>
            </a:r>
            <a:r>
              <a:rPr lang="ru-RU" b="1" dirty="0"/>
              <a:t> </a:t>
            </a:r>
            <a:r>
              <a:rPr lang="ru-RU" dirty="0"/>
              <a:t>периодически вызывается из разных частей программы с целью проверки, не закрыл ли пользователь программу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8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938" y="421026"/>
            <a:ext cx="7837516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Описание программы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387927" y="1611176"/>
            <a:ext cx="11402291" cy="508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Функция </a:t>
            </a:r>
            <a:r>
              <a:rPr lang="en-US" b="1" i="1" dirty="0"/>
              <a:t>speed</a:t>
            </a:r>
            <a:r>
              <a:rPr lang="ru-RU" b="1" i="1" dirty="0"/>
              <a:t>(</a:t>
            </a:r>
            <a:r>
              <a:rPr lang="en-US" b="1" i="1" dirty="0"/>
              <a:t>points</a:t>
            </a:r>
            <a:r>
              <a:rPr lang="ru-RU" b="1" i="1" dirty="0"/>
              <a:t>)</a:t>
            </a:r>
            <a:r>
              <a:rPr lang="ru-RU" b="1" dirty="0"/>
              <a:t> </a:t>
            </a:r>
            <a:r>
              <a:rPr lang="ru-RU" dirty="0"/>
              <a:t>изменяет скорость падения фигуры в зависимости от набранных очков.</a:t>
            </a:r>
          </a:p>
          <a:p>
            <a:r>
              <a:rPr lang="ru-RU" dirty="0"/>
              <a:t>Функции </a:t>
            </a:r>
            <a:r>
              <a:rPr lang="en-US" b="1" i="1" dirty="0" err="1"/>
              <a:t>showText</a:t>
            </a:r>
            <a:r>
              <a:rPr lang="ru-RU" b="1" i="1" dirty="0"/>
              <a:t>(), </a:t>
            </a:r>
            <a:r>
              <a:rPr lang="en-US" b="1" i="1" dirty="0" err="1"/>
              <a:t>txtObjects</a:t>
            </a:r>
            <a:r>
              <a:rPr lang="ru-RU" b="1" i="1" dirty="0"/>
              <a:t>(), </a:t>
            </a:r>
            <a:r>
              <a:rPr lang="en-US" b="1" i="1" dirty="0"/>
              <a:t>title</a:t>
            </a:r>
            <a:r>
              <a:rPr lang="ru-RU" b="1" i="1" dirty="0"/>
              <a:t>(), </a:t>
            </a:r>
            <a:r>
              <a:rPr lang="en-US" b="1" i="1" dirty="0"/>
              <a:t>info</a:t>
            </a:r>
            <a:r>
              <a:rPr lang="ru-RU" b="1" i="1" dirty="0"/>
              <a:t>(), </a:t>
            </a:r>
            <a:r>
              <a:rPr lang="en-US" b="1" i="1" dirty="0"/>
              <a:t>get</a:t>
            </a:r>
            <a:r>
              <a:rPr lang="ru-RU" b="1" i="1" dirty="0"/>
              <a:t>_</a:t>
            </a:r>
            <a:r>
              <a:rPr lang="en-US" b="1" i="1" dirty="0"/>
              <a:t>color</a:t>
            </a:r>
            <a:r>
              <a:rPr lang="ru-RU" b="1" i="1" dirty="0"/>
              <a:t>()</a:t>
            </a:r>
            <a:r>
              <a:rPr lang="ru-RU" b="1" dirty="0"/>
              <a:t> </a:t>
            </a:r>
            <a:r>
              <a:rPr lang="ru-RU" dirty="0"/>
              <a:t>являются служебными для показа информации.</a:t>
            </a:r>
          </a:p>
          <a:p>
            <a:r>
              <a:rPr lang="ru-RU" dirty="0"/>
              <a:t>Функция </a:t>
            </a:r>
            <a:r>
              <a:rPr lang="en-US" b="1" i="1" dirty="0" err="1"/>
              <a:t>gZone</a:t>
            </a:r>
            <a:r>
              <a:rPr lang="ru-RU" b="1" i="1" dirty="0"/>
              <a:t>()</a:t>
            </a:r>
            <a:r>
              <a:rPr lang="ru-RU" b="1" dirty="0"/>
              <a:t> </a:t>
            </a:r>
            <a:r>
              <a:rPr lang="ru-RU" dirty="0"/>
              <a:t>служит для </a:t>
            </a:r>
            <a:r>
              <a:rPr lang="ru-RU" dirty="0" err="1"/>
              <a:t>отрисовки</a:t>
            </a:r>
            <a:r>
              <a:rPr lang="ru-RU" dirty="0"/>
              <a:t> игрового поля и уже упавших фигур.</a:t>
            </a:r>
          </a:p>
          <a:p>
            <a:r>
              <a:rPr lang="ru-RU" dirty="0"/>
              <a:t>Функция </a:t>
            </a:r>
            <a:r>
              <a:rPr lang="en-US" b="1" i="1" dirty="0"/>
              <a:t>show</a:t>
            </a:r>
            <a:r>
              <a:rPr lang="ru-RU" b="1" i="1" dirty="0"/>
              <a:t>_</a:t>
            </a:r>
            <a:r>
              <a:rPr lang="en-US" b="1" i="1" dirty="0"/>
              <a:t>figure</a:t>
            </a:r>
            <a:r>
              <a:rPr lang="ru-RU" b="1" i="1" dirty="0"/>
              <a:t>(</a:t>
            </a:r>
            <a:r>
              <a:rPr lang="ru-RU" i="1" dirty="0"/>
              <a:t>)</a:t>
            </a:r>
            <a:r>
              <a:rPr lang="ru-RU" dirty="0"/>
              <a:t> </a:t>
            </a:r>
            <a:r>
              <a:rPr lang="ru-RU" dirty="0" err="1" smtClean="0"/>
              <a:t>предназначнна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отрисовки</a:t>
            </a:r>
            <a:r>
              <a:rPr lang="ru-RU" dirty="0"/>
              <a:t> падающей и следующей фигур.</a:t>
            </a:r>
          </a:p>
          <a:p>
            <a:r>
              <a:rPr lang="ru-RU" dirty="0" smtClean="0"/>
              <a:t>Фигуры хранятся в списке </a:t>
            </a:r>
            <a:r>
              <a:rPr lang="ru-RU" dirty="0"/>
              <a:t>10 на 20, где «о» обозначает пустое место, а цифра – занятое.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53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Источники</a:t>
            </a: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8873" y="1775214"/>
            <a:ext cx="10889672" cy="26601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Игра основана на идеи, предложенной на сайте </a:t>
            </a:r>
            <a:r>
              <a:rPr lang="en-US" dirty="0" err="1" smtClean="0"/>
              <a:t>proglib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https://proglib.io/p/pishem-tetris-na-python-s-pomoshchyu-biblioteki-pygame-2022-05-30</a:t>
            </a:r>
            <a:r>
              <a:rPr lang="en-US" dirty="0" smtClean="0"/>
              <a:t>) </a:t>
            </a:r>
            <a:r>
              <a:rPr lang="ru-RU" dirty="0" smtClean="0"/>
              <a:t>с внесением доработок по цветовому и звуковому оформлению.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51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Заключение</a:t>
            </a: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15636" y="1775214"/>
            <a:ext cx="11152909" cy="4473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smtClean="0"/>
              <a:t>данном проекте была </a:t>
            </a:r>
            <a:r>
              <a:rPr lang="ru-RU" dirty="0"/>
              <a:t>выполнена поставленная задача - создание программы по теме "Разработка программы </a:t>
            </a:r>
            <a:r>
              <a:rPr lang="ru-RU" dirty="0" smtClean="0"/>
              <a:t>с использование </a:t>
            </a:r>
            <a:r>
              <a:rPr lang="en-US" dirty="0" err="1" smtClean="0"/>
              <a:t>PyGame</a:t>
            </a:r>
            <a:r>
              <a:rPr lang="ru-RU" dirty="0" smtClean="0"/>
              <a:t>".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помощи этой программы можно приятно провести время, совершенствовать координацию и развивать логическое мышление. Программа не занимает много места, не требовательна к установленному программному обеспечению.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46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История создания игры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880" y="1746589"/>
            <a:ext cx="11315822" cy="4351338"/>
          </a:xfrm>
        </p:spPr>
        <p:txBody>
          <a:bodyPr/>
          <a:lstStyle/>
          <a:p>
            <a:r>
              <a:rPr lang="ru-RU" dirty="0" smtClean="0"/>
              <a:t>Создатель популярной видео игры «Тетрис» – Алексей Пажитнов – советский и российский программист, обладатель нескольких почетных наград в области программирования и разработки компьютерных игр.</a:t>
            </a:r>
          </a:p>
          <a:p>
            <a:r>
              <a:rPr lang="ru-RU" dirty="0" smtClean="0"/>
              <a:t>Игра создана в 1984 году. В этом году игре исполняется 40 лет.</a:t>
            </a:r>
          </a:p>
          <a:p>
            <a:r>
              <a:rPr lang="ru-RU" dirty="0" smtClean="0"/>
              <a:t>В первой версии было 7 фигур.</a:t>
            </a:r>
          </a:p>
          <a:p>
            <a:r>
              <a:rPr lang="ru-RU" dirty="0" smtClean="0"/>
              <a:t>Первые деньги игра начала приносить в 1996 году, когда Алексей Пажитнов и </a:t>
            </a:r>
            <a:r>
              <a:rPr lang="ru-RU" dirty="0" err="1" smtClean="0"/>
              <a:t>Хенк</a:t>
            </a:r>
            <a:r>
              <a:rPr lang="ru-RU" dirty="0" smtClean="0"/>
              <a:t> </a:t>
            </a:r>
            <a:r>
              <a:rPr lang="ru-RU" dirty="0" err="1" smtClean="0"/>
              <a:t>Роджерс</a:t>
            </a:r>
            <a:r>
              <a:rPr lang="en-US" dirty="0" smtClean="0"/>
              <a:t> </a:t>
            </a:r>
            <a:r>
              <a:rPr lang="ru-RU" dirty="0" smtClean="0"/>
              <a:t>основали компанию «</a:t>
            </a:r>
            <a:r>
              <a:rPr lang="en-US" dirty="0" smtClean="0"/>
              <a:t>Tetris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47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История создания игры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40" y="1512865"/>
            <a:ext cx="1131582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Вот так выглядела игра 40 лет назад.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520035"/>
            <a:ext cx="3821644" cy="33052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2505695"/>
            <a:ext cx="7046595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19" y="187302"/>
            <a:ext cx="7241771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Актуальность и новизна  проекта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091" y="1746588"/>
            <a:ext cx="11602611" cy="51114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Игра «</a:t>
            </a:r>
            <a:r>
              <a:rPr lang="en-US" dirty="0" smtClean="0"/>
              <a:t>Tetris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интересная головоломка, которая развивает внимание, пространственное воображение, скорость реакции.</a:t>
            </a:r>
          </a:p>
          <a:p>
            <a:r>
              <a:rPr lang="ru-RU" dirty="0" smtClean="0"/>
              <a:t>Каждая новая версия легендарной игры имеет свои особенности игры: количество и форма деталей, скорость падения фигур, возможность заморозки или удержания фигуры на некоторой высоте.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Создать уникальную версию игры очень сложно.</a:t>
            </a:r>
          </a:p>
          <a:p>
            <a:r>
              <a:rPr lang="ru-RU" dirty="0" smtClean="0"/>
              <a:t>Отличительной особенностью данного варианта игры </a:t>
            </a:r>
            <a:r>
              <a:rPr lang="ru-RU" b="1" dirty="0" smtClean="0"/>
              <a:t>«Диско Тетрис» </a:t>
            </a:r>
            <a:r>
              <a:rPr lang="ru-RU" dirty="0" smtClean="0"/>
              <a:t>является меняющаяся цветовая гамма, которая ассоциируется со светомузыкой на дискотеке.</a:t>
            </a:r>
          </a:p>
          <a:p>
            <a:r>
              <a:rPr lang="ru-RU" dirty="0" smtClean="0"/>
              <a:t>Веселая, динамичная музыка заставляет играющего пританцовывать, что снижает гиподинамию, которая является одной из проблем, связанная с долгим сидением за компьютером.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03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9292244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Техническое задание на разработку проекта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091" y="1746588"/>
            <a:ext cx="11602611" cy="51114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Создать приложение, которое должно </a:t>
            </a:r>
            <a:r>
              <a:rPr lang="ru-RU" dirty="0"/>
              <a:t>осуществлять вывод на экран случайным образом последовательное падение шести различных фигур.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Новая фигура должна отображается в превью окне и начинать падение только после касания основной фигуры с рамкой поля или предыдущими фигурами.</a:t>
            </a:r>
          </a:p>
          <a:p>
            <a:pPr marL="0" indent="0">
              <a:buNone/>
            </a:pPr>
            <a:r>
              <a:rPr lang="ru-RU" dirty="0" smtClean="0"/>
              <a:t>Движения фигур должно осуществляться сверху </a:t>
            </a:r>
            <a:r>
              <a:rPr lang="ru-RU" dirty="0"/>
              <a:t>вниз</a:t>
            </a:r>
            <a:r>
              <a:rPr lang="ru-RU" dirty="0" smtClean="0"/>
              <a:t>, скорость падения постепенно увеличиваться.  Фигуры можно сдвигать </a:t>
            </a:r>
            <a:r>
              <a:rPr lang="ru-RU" dirty="0"/>
              <a:t>по горизонтали вправо и влево, а также </a:t>
            </a:r>
            <a:r>
              <a:rPr lang="ru-RU" dirty="0" smtClean="0"/>
              <a:t>поворачивать фигуры </a:t>
            </a:r>
            <a:r>
              <a:rPr lang="ru-RU" dirty="0"/>
              <a:t>вокруг своей оси по часовой </a:t>
            </a:r>
            <a:r>
              <a:rPr lang="ru-RU" dirty="0" smtClean="0"/>
              <a:t>стрелки до момента касания. </a:t>
            </a:r>
          </a:p>
          <a:p>
            <a:pPr marL="0" indent="0">
              <a:buNone/>
            </a:pPr>
            <a:r>
              <a:rPr lang="ru-RU" dirty="0" smtClean="0"/>
              <a:t>Должно </a:t>
            </a:r>
            <a:r>
              <a:rPr lang="ru-RU" dirty="0"/>
              <a:t>происходить добавление очков за каждую заполненную строку, а также удалять эти заполненные строки.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Программа </a:t>
            </a:r>
            <a:r>
              <a:rPr lang="ru-RU" dirty="0"/>
              <a:t>должна обладать простым пользовательским интерфейсом. </a:t>
            </a:r>
          </a:p>
        </p:txBody>
      </p:sp>
    </p:spTree>
    <p:extLst>
      <p:ext uri="{BB962C8B-B14F-4D97-AF65-F5344CB8AC3E}">
        <p14:creationId xmlns:p14="http://schemas.microsoft.com/office/powerpoint/2010/main" val="134153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Внешний вид игры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007103"/>
            <a:ext cx="3147773" cy="764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Стартовое окно</a:t>
            </a:r>
            <a:endParaRPr lang="ru-RU" dirty="0"/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44" y="2989375"/>
            <a:ext cx="3471869" cy="30535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1" y="1746589"/>
            <a:ext cx="3464492" cy="304708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618" y="2278095"/>
            <a:ext cx="3561201" cy="3111315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4336332" y="5619075"/>
            <a:ext cx="3147773" cy="76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Основное окно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493840" y="6200966"/>
            <a:ext cx="3147773" cy="76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Финальное 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51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Внешний вид игры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6" y="1746589"/>
            <a:ext cx="5580921" cy="4875884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636327" y="1771425"/>
            <a:ext cx="5292437" cy="26601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Основное окно содержит:</a:t>
            </a:r>
          </a:p>
          <a:p>
            <a:pPr marL="514350" indent="-514350">
              <a:buAutoNum type="arabicParenR"/>
            </a:pPr>
            <a:r>
              <a:rPr lang="ru-RU" dirty="0" smtClean="0"/>
              <a:t>текущий счет;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внешний вид следующей фигуры;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 smtClean="0"/>
              <a:t>Рекорд игры.</a:t>
            </a:r>
            <a:endParaRPr lang="ru-RU" dirty="0"/>
          </a:p>
        </p:txBody>
      </p:sp>
      <p:sp>
        <p:nvSpPr>
          <p:cNvPr id="13" name="Объект 4"/>
          <p:cNvSpPr txBox="1">
            <a:spLocks/>
          </p:cNvSpPr>
          <p:nvPr/>
        </p:nvSpPr>
        <p:spPr>
          <a:xfrm>
            <a:off x="6539345" y="5649687"/>
            <a:ext cx="5292437" cy="75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игре предусмотрена пауза.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27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Порядок работы с программой</a:t>
            </a: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18654" y="1746589"/>
            <a:ext cx="11582400" cy="508278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Запускаем приложение «</a:t>
            </a:r>
            <a:r>
              <a:rPr lang="en-US" dirty="0" smtClean="0"/>
              <a:t>Tetris disco.exe</a:t>
            </a:r>
            <a:r>
              <a:rPr lang="ru-RU" dirty="0" smtClean="0"/>
              <a:t>».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Запуск игры осуществляется нажатие любой кнопку на клавиатуре.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временной остановки игры </a:t>
            </a:r>
            <a:r>
              <a:rPr lang="ru-RU" dirty="0"/>
              <a:t>необходимо нажать </a:t>
            </a:r>
            <a:r>
              <a:rPr lang="ru-RU" dirty="0" smtClean="0"/>
              <a:t>клавишу </a:t>
            </a:r>
            <a:r>
              <a:rPr lang="ru-RU" dirty="0" err="1"/>
              <a:t>Space</a:t>
            </a:r>
            <a:r>
              <a:rPr lang="ru-RU" dirty="0"/>
              <a:t>. Для продолжения </a:t>
            </a:r>
            <a:r>
              <a:rPr lang="ru-RU" dirty="0" smtClean="0"/>
              <a:t>еще раз нажать </a:t>
            </a:r>
            <a:r>
              <a:rPr lang="ru-RU" dirty="0" smtClean="0"/>
              <a:t>клавишу </a:t>
            </a:r>
            <a:r>
              <a:rPr lang="ru-RU" dirty="0" err="1" smtClean="0"/>
              <a:t>Space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Управление фигурами осуществляется с помощью клавиш </a:t>
            </a:r>
            <a:r>
              <a:rPr lang="ru-RU" dirty="0" err="1" smtClean="0"/>
              <a:t>Left</a:t>
            </a:r>
            <a:r>
              <a:rPr lang="ru-RU" dirty="0" smtClean="0"/>
              <a:t> (сдвиг влево), </a:t>
            </a:r>
            <a:r>
              <a:rPr lang="ru-RU" dirty="0" err="1" smtClean="0"/>
              <a:t>Right</a:t>
            </a:r>
            <a:r>
              <a:rPr lang="ru-RU" dirty="0" smtClean="0"/>
              <a:t> (сдвиг вправо), </a:t>
            </a:r>
            <a:r>
              <a:rPr lang="ru-RU" dirty="0" err="1" smtClean="0"/>
              <a:t>Up</a:t>
            </a:r>
            <a:r>
              <a:rPr lang="ru-RU" dirty="0" smtClean="0"/>
              <a:t> (поворот фигуры вокруг своей оси), </a:t>
            </a:r>
            <a:r>
              <a:rPr lang="en-US" dirty="0" smtClean="0"/>
              <a:t>Enter (</a:t>
            </a:r>
            <a:r>
              <a:rPr lang="ru-RU" dirty="0" smtClean="0"/>
              <a:t>мгновенный сброс активной фигуры).</a:t>
            </a:r>
          </a:p>
          <a:p>
            <a:pPr marL="514350" indent="-514350">
              <a:buAutoNum type="arabicPeriod"/>
            </a:pPr>
            <a:r>
              <a:rPr lang="ru-RU" dirty="0"/>
              <a:t>Для выхода из программы необходимо </a:t>
            </a:r>
            <a:r>
              <a:rPr lang="ru-RU" dirty="0" smtClean="0"/>
              <a:t>нажать</a:t>
            </a:r>
            <a:r>
              <a:rPr lang="ru-RU" dirty="0"/>
              <a:t> </a:t>
            </a:r>
            <a:r>
              <a:rPr lang="ru-RU" dirty="0" smtClean="0"/>
              <a:t>кнопку «Закрыть окно» в верхнем правом углу игрового поля.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Окно управления окном позволяет сворачивать окно игры.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780" y="6227676"/>
            <a:ext cx="2542019" cy="4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938" y="421026"/>
            <a:ext cx="7837516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Разработка интерфейса пользователя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80110" y="1565564"/>
            <a:ext cx="11887200" cy="52638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Тетрис </a:t>
            </a:r>
            <a:r>
              <a:rPr lang="ru-RU" dirty="0" smtClean="0"/>
              <a:t>– это</a:t>
            </a:r>
            <a:r>
              <a:rPr lang="en-US" dirty="0" smtClean="0"/>
              <a:t> </a:t>
            </a:r>
            <a:r>
              <a:rPr lang="ru-RU" dirty="0" smtClean="0"/>
              <a:t>компьютерная игра, зачастую в тетрис играют на небольших экранах телефонов, сидя в транспорте или кресле, что приводит к  гиподинамии.</a:t>
            </a:r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разработки интерфейса пользователя </a:t>
            </a:r>
            <a:r>
              <a:rPr lang="ru-RU" dirty="0" smtClean="0"/>
              <a:t>были учтены негативные последствия длительного игрового процесса: </a:t>
            </a:r>
          </a:p>
          <a:p>
            <a:pPr marL="514350" indent="-514350">
              <a:buAutoNum type="arabicParenR"/>
            </a:pPr>
            <a:r>
              <a:rPr lang="ru-RU" dirty="0" smtClean="0"/>
              <a:t>Простой интерфейс, стандартные кнопки управления объектами игры.</a:t>
            </a:r>
          </a:p>
          <a:p>
            <a:pPr marL="514350" indent="-514350">
              <a:buAutoNum type="arabicParenR"/>
            </a:pPr>
            <a:r>
              <a:rPr lang="ru-RU" dirty="0" smtClean="0"/>
              <a:t>Динамичная музыка предназначена для непроизвольных танцевальных движений, стимулирующих кровоснабжение организма и небольшой физической нагрузки. </a:t>
            </a:r>
          </a:p>
          <a:p>
            <a:pPr marL="514350" indent="-514350">
              <a:buAutoNum type="arabicParenR"/>
            </a:pPr>
            <a:r>
              <a:rPr lang="ru-RU" dirty="0" smtClean="0"/>
              <a:t>Цветовая </a:t>
            </a:r>
            <a:r>
              <a:rPr lang="ru-RU" dirty="0"/>
              <a:t>схема </a:t>
            </a:r>
            <a:r>
              <a:rPr lang="ru-RU" dirty="0" smtClean="0"/>
              <a:t>постоянно меняется, что лежит в </a:t>
            </a:r>
            <a:r>
              <a:rPr lang="ru-RU" dirty="0"/>
              <a:t>основе действия очков для тренировки глаз АСИСТ </a:t>
            </a:r>
            <a:r>
              <a:rPr lang="ru-RU" dirty="0" smtClean="0"/>
              <a:t>- </a:t>
            </a:r>
            <a:r>
              <a:rPr lang="ru-RU" dirty="0" err="1" smtClean="0"/>
              <a:t>светоимпульсной</a:t>
            </a:r>
            <a:r>
              <a:rPr lang="ru-RU" dirty="0" smtClean="0"/>
              <a:t> стимуляции </a:t>
            </a:r>
            <a:r>
              <a:rPr lang="ru-RU" dirty="0"/>
              <a:t>чувствительных клеток глазного </a:t>
            </a:r>
            <a:r>
              <a:rPr lang="ru-RU" dirty="0" smtClean="0"/>
              <a:t>дна.  </a:t>
            </a:r>
            <a:r>
              <a:rPr lang="ru-RU" dirty="0" err="1" smtClean="0"/>
              <a:t>Светотерапия</a:t>
            </a:r>
            <a:r>
              <a:rPr lang="ru-RU" dirty="0" smtClean="0"/>
              <a:t> оказывает </a:t>
            </a:r>
            <a:r>
              <a:rPr lang="ru-RU" dirty="0"/>
              <a:t>благотворное влияние на весь организм в целом. При этом активизируются корковые центры головного мозга, что повышает его психоэмоциональную работу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517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743</Words>
  <Application>Microsoft Office PowerPoint</Application>
  <PresentationFormat>Широкоэкранный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Диско Тетрис</vt:lpstr>
      <vt:lpstr>История создания игры</vt:lpstr>
      <vt:lpstr>История создания игры</vt:lpstr>
      <vt:lpstr>Актуальность и новизна  проекта</vt:lpstr>
      <vt:lpstr>Техническое задание на разработку проекта</vt:lpstr>
      <vt:lpstr>Внешний вид игры</vt:lpstr>
      <vt:lpstr>Внешний вид игры</vt:lpstr>
      <vt:lpstr>Порядок работы с программой</vt:lpstr>
      <vt:lpstr>Разработка интерфейса пользователя  </vt:lpstr>
      <vt:lpstr>Обоснование и описание метода алгоритма </vt:lpstr>
      <vt:lpstr>Основные модули программы  </vt:lpstr>
      <vt:lpstr>Описание программы  </vt:lpstr>
      <vt:lpstr>Описание программы  </vt:lpstr>
      <vt:lpstr>Источники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19</cp:revision>
  <dcterms:created xsi:type="dcterms:W3CDTF">2024-03-01T22:05:21Z</dcterms:created>
  <dcterms:modified xsi:type="dcterms:W3CDTF">2024-03-02T07:28:38Z</dcterms:modified>
</cp:coreProperties>
</file>