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67B82-504F-9750-1D6E-F8B2ADBF7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3EFAEA-C06C-A3B6-94D5-9EC315118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1DA2E-C206-0C5C-695A-8FF16E82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8194-DBD7-48D7-B52A-7CE75FEB05B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B2C876-FD70-C3C4-B164-5CB9808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6661EF-0B09-F840-DFD9-37BD91E5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EFB-CA94-4A0C-A8DD-DF0815D4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92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40F79-316F-0F22-C2A0-8EECC554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5FA290-84B0-C598-3967-8A38D94BE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AB5A1-6B4D-C4E3-FC29-869C9E72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8194-DBD7-48D7-B52A-7CE75FEB05B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65A631-A661-0520-E46A-84E23EFE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E9585-6C5B-15B4-73A7-C9E84EFC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EFB-CA94-4A0C-A8DD-DF0815D4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84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A0ADE3-D2D5-FC2E-A3B4-CA21AF85E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697A4D-A977-1749-0A46-D37935258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B6016-C3CF-C2C8-5282-108C8558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8194-DBD7-48D7-B52A-7CE75FEB05B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421FF-7316-0168-4DBE-5A14F0B9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88D848-E0D5-A974-BCB6-8A125468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EFB-CA94-4A0C-A8DD-DF0815D4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87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C32F6-1001-7958-FF72-6EE01AE4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39E82-7200-F0B3-D6E7-0AF55866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1F8137-8847-5E2A-DA79-07531635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8194-DBD7-48D7-B52A-7CE75FEB05B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BA495F-56E3-107F-C2FA-88E77870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141382-4E47-6155-D1A4-524FC8D3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EFB-CA94-4A0C-A8DD-DF0815D4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78850-CD4C-A8D4-9FDC-3F29EE25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D0CF77-30D4-A017-6AB2-E631C20C0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FE5DC4-C3E8-AE18-FE06-120F741D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8194-DBD7-48D7-B52A-7CE75FEB05B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E9218-B1D5-7296-FD90-83126333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6B5B33-6BE3-55F1-86B8-FB5DAFD6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EFB-CA94-4A0C-A8DD-DF0815D4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02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127C-1F27-916B-7E88-D6F9622C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DED2D-E62E-689D-9F6F-61E3A2D58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26668-AB82-CD9D-4FDF-B0E8688F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176EC-908F-FFF9-0CC9-4B2E6B74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8194-DBD7-48D7-B52A-7CE75FEB05B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F89552-CEB5-C957-1866-1FF7A4E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BBA144-4BF2-4408-13D4-F63F60E4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EFB-CA94-4A0C-A8DD-DF0815D4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39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5094-DF9F-908F-8F14-2B8828A9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A64C5C-69FD-7468-9D87-4FD0F1F16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295B4B-E75C-3D3E-04F3-5E332F5A6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DD0D7C5-7B14-8EFA-BE13-E9363F343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776E15-49CA-942A-D187-1070315CE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456930-C5CE-379B-FF72-6F9D248C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8194-DBD7-48D7-B52A-7CE75FEB05B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093DB4-8757-1C2D-0E07-18CC8AF5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F84666-E2FF-513E-BE2C-81A0A83C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EFB-CA94-4A0C-A8DD-DF0815D4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9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2D845-C544-1DC0-3B54-393C5B80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149054-6039-BE76-598A-07B99D7F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8194-DBD7-48D7-B52A-7CE75FEB05B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B91B2C-CACE-9C1D-FDEB-D00CFA81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D14A4A-84AE-C732-A837-E46AC4D6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EFB-CA94-4A0C-A8DD-DF0815D4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5114D9-B9CB-48C1-4D4B-4903F800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8194-DBD7-48D7-B52A-7CE75FEB05B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E9FCE3-149F-E03B-AFA5-765D64D5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7A9926-DC60-04E9-2E77-B8D4547B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EFB-CA94-4A0C-A8DD-DF0815D4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6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83A61-366E-3609-2F0B-9694DCFE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252027-AFED-B25F-8ADA-BF010CE6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ED9F32-0985-3379-910B-4255C795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45BF4B-B7F9-78F1-9953-F76074FF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8194-DBD7-48D7-B52A-7CE75FEB05B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78D37B-67A0-FF91-BFEA-9BDAB746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0A254E-B685-AB54-8970-12985F58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EFB-CA94-4A0C-A8DD-DF0815D4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62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EC196-D427-F43B-1C8F-4C8748F5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3F942B-D8CC-CC33-84BA-F51E45E3C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85061A-5341-5E42-7C57-21D4A78A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39423F-5096-A2D5-5EE3-A08797A2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8194-DBD7-48D7-B52A-7CE75FEB05B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3F9EB4-F581-CE2C-CDF8-CA914E7E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0C03AC-6D89-C5D0-50A9-3A9E7E78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EFB-CA94-4A0C-A8DD-DF0815D4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76C6C-4908-0A84-EAD6-BBC09CEE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FA4B5-E7BF-8DA5-0B99-5437A9A1B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4B141-56C5-159B-87F4-CCE44F1D9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8194-DBD7-48D7-B52A-7CE75FEB05B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D271F-765A-CA8E-F9F6-214E5E5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C7B16E-E2BD-8CB2-49D8-78A3403DC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EFB-CA94-4A0C-A8DD-DF0815D4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83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A63BE4-2320-3AFC-F8FC-78AE45A3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2F58A-3624-0616-74E3-328A712F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4753" y="2074463"/>
            <a:ext cx="5402489" cy="1176791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 на тему:</a:t>
            </a:r>
          </a:p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«Маркетплейс товаров»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6666D-67B7-5ADE-4143-85A4D4E12D5D}"/>
              </a:ext>
            </a:extLst>
          </p:cNvPr>
          <p:cNvSpPr txBox="1"/>
          <p:nvPr/>
        </p:nvSpPr>
        <p:spPr>
          <a:xfrm>
            <a:off x="1628775" y="570371"/>
            <a:ext cx="8934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«Российский экономический университет им. Г.В. Плеханова»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9625E-2C47-E46D-E0C5-B0B31BD10D1E}"/>
              </a:ext>
            </a:extLst>
          </p:cNvPr>
          <p:cNvSpPr txBox="1"/>
          <p:nvPr/>
        </p:nvSpPr>
        <p:spPr>
          <a:xfrm>
            <a:off x="1360258" y="3715978"/>
            <a:ext cx="94714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профессиональной переподготовки: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-разработка на языке 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884C6-A452-E2E8-EB06-811D4C5C7F35}"/>
              </a:ext>
            </a:extLst>
          </p:cNvPr>
          <p:cNvSpPr txBox="1"/>
          <p:nvPr/>
        </p:nvSpPr>
        <p:spPr>
          <a:xfrm>
            <a:off x="8098972" y="4913925"/>
            <a:ext cx="37737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Старовойтова Ольга Сергеевна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FSJ-1-22</a:t>
            </a:r>
          </a:p>
        </p:txBody>
      </p:sp>
    </p:spTree>
    <p:extLst>
      <p:ext uri="{BB962C8B-B14F-4D97-AF65-F5344CB8AC3E}">
        <p14:creationId xmlns:p14="http://schemas.microsoft.com/office/powerpoint/2010/main" val="278984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A63BE4-2320-3AFC-F8FC-78AE45A3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2F58A-3624-0616-74E3-328A712F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16" y="554617"/>
            <a:ext cx="2235201" cy="668737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D70568-F291-F525-5CEC-AC4C66379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6" y="2011236"/>
            <a:ext cx="10714135" cy="33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0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A63BE4-2320-3AFC-F8FC-78AE45A3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2F58A-3624-0616-74E3-328A712F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814" y="885249"/>
            <a:ext cx="9438370" cy="1187097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17FEF2-B6BE-6FD2-4336-20C24BA6E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35" y="2072346"/>
            <a:ext cx="7763329" cy="396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5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A63BE4-2320-3AFC-F8FC-78AE45A3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2F58A-3624-0616-74E3-328A712F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485" y="521435"/>
            <a:ext cx="4123642" cy="66873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9625E-2C47-E46D-E0C5-B0B31BD10D1E}"/>
              </a:ext>
            </a:extLst>
          </p:cNvPr>
          <p:cNvSpPr txBox="1"/>
          <p:nvPr/>
        </p:nvSpPr>
        <p:spPr>
          <a:xfrm>
            <a:off x="707116" y="1551951"/>
            <a:ext cx="10788198" cy="146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Маркетплейс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это платформа электронной коммерции, интернет-магазин электронной торговли, предоставляющий информацию о продукте или услуге третьих лиц.</a:t>
            </a:r>
          </a:p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моем маркетплейсе , как раз, назначение сайта это именно продажа товаров третьими лицами, например, одежды, игрушек, садовых инструментов и многого другого.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53B2DA-A585-A1D9-BB38-39326296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570" y="3547678"/>
            <a:ext cx="7178860" cy="26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4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A63BE4-2320-3AFC-F8FC-78AE45A3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2F58A-3624-0616-74E3-328A712F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16" y="540104"/>
            <a:ext cx="2322286" cy="668737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9625E-2C47-E46D-E0C5-B0B31BD10D1E}"/>
              </a:ext>
            </a:extLst>
          </p:cNvPr>
          <p:cNvSpPr txBox="1"/>
          <p:nvPr/>
        </p:nvSpPr>
        <p:spPr>
          <a:xfrm>
            <a:off x="707116" y="1748945"/>
            <a:ext cx="2079627" cy="2046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cart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607AF-31D7-230B-4369-98B09642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28" y="689268"/>
            <a:ext cx="8332955" cy="54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A63BE4-2320-3AFC-F8FC-78AE45A3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2F58A-3624-0616-74E3-328A712F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16" y="514177"/>
            <a:ext cx="5602515" cy="668737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9625E-2C47-E46D-E0C5-B0B31BD10D1E}"/>
              </a:ext>
            </a:extLst>
          </p:cNvPr>
          <p:cNvSpPr txBox="1"/>
          <p:nvPr/>
        </p:nvSpPr>
        <p:spPr>
          <a:xfrm>
            <a:off x="707116" y="1712312"/>
            <a:ext cx="2108655" cy="1716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Spring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IDEA.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F1175A-411F-BBB6-B9BD-FE9EA2504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887" y="1551951"/>
            <a:ext cx="7468100" cy="420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A63BE4-2320-3AFC-F8FC-78AE45A3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2F58A-3624-0616-74E3-328A712F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16" y="554617"/>
            <a:ext cx="2235201" cy="668737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F032FA-9E6D-04A2-96CD-D3BA11944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6" y="1574771"/>
            <a:ext cx="3091597" cy="26924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43841-F5E5-3A62-173E-33DBCFECD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96" y="1574771"/>
            <a:ext cx="7376728" cy="38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2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A63BE4-2320-3AFC-F8FC-78AE45A3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2F58A-3624-0616-74E3-328A712F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16" y="554617"/>
            <a:ext cx="2235201" cy="668737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F68D58-ED82-61B8-70CE-86CEF1C27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7" y="1375330"/>
            <a:ext cx="3942844" cy="47787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FEA569-53DE-E296-25F4-1F8A8BDE1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2" y="1375330"/>
            <a:ext cx="6095849" cy="47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0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A63BE4-2320-3AFC-F8FC-78AE45A3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2F58A-3624-0616-74E3-328A712F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16" y="554617"/>
            <a:ext cx="2235201" cy="668737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F8EDAB-C014-2E15-74BF-B2370833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374" y="1523999"/>
            <a:ext cx="3828833" cy="46405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F01151-EA76-0C24-41A1-01FB0FB48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6" y="1523999"/>
            <a:ext cx="3835855" cy="46405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BF0B4F-A0A3-CD21-4E83-1010493FA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14" y="1526598"/>
            <a:ext cx="2761979" cy="46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9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A63BE4-2320-3AFC-F8FC-78AE45A3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2F58A-3624-0616-74E3-328A712F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16" y="554617"/>
            <a:ext cx="2235201" cy="668737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7DEDDA-617F-0F5E-C6B8-31EE4E77B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6" y="1541173"/>
            <a:ext cx="9091531" cy="45552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4D6CC3-E716-252D-ABF7-B9A9F2256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57" y="888985"/>
            <a:ext cx="4267796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0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A63BE4-2320-3AFC-F8FC-78AE45A3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2F58A-3624-0616-74E3-328A712F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16" y="554617"/>
            <a:ext cx="2235201" cy="668737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A13DEF-0045-B6F7-E918-41D1E8C2C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6" y="1629552"/>
            <a:ext cx="9041965" cy="424873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33DEC4-CCD1-8326-049A-CEF940CE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286" y="649838"/>
            <a:ext cx="4039164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116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Старовойтова</dc:creator>
  <cp:lastModifiedBy>Ольга Старовойтова</cp:lastModifiedBy>
  <cp:revision>7</cp:revision>
  <dcterms:created xsi:type="dcterms:W3CDTF">2022-12-13T21:39:14Z</dcterms:created>
  <dcterms:modified xsi:type="dcterms:W3CDTF">2022-12-13T22:25:10Z</dcterms:modified>
</cp:coreProperties>
</file>