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2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80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7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6" d="100"/>
          <a:sy n="66" d="100"/>
        </p:scale>
        <p:origin x="7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75C25-03E0-4384-AEBD-5C2772644963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CD638-6314-4236-93BB-563D3C319F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535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9B048-F324-4CDF-AC82-AF5F721F989A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F08FF-EC9A-4242-9E6C-3622352169F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80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35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4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03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69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F-EC9A-4242-9E6C-3622352169F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60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D298D6-9BD3-4B3E-8225-AE713F8B9207}" type="datetimeFigureOut">
              <a:rPr lang="es-ES" smtClean="0"/>
              <a:pPr/>
              <a:t>31/07/2015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1CF658-5AC2-4B1F-BC2D-C222853F3F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i.flossmanuals.net/python-para-troncos/_full/static/python_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8" y="3169059"/>
            <a:ext cx="2640462" cy="124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3833663"/>
            <a:ext cx="8712968" cy="891481"/>
          </a:xfrm>
        </p:spPr>
        <p:txBody>
          <a:bodyPr>
            <a:noAutofit/>
          </a:bodyPr>
          <a:lstStyle/>
          <a:p>
            <a:pPr algn="ctr"/>
            <a:r>
              <a:rPr lang="es-ES" sz="4800" b="0" dirty="0" smtClean="0">
                <a:latin typeface="Algerian" pitchFamily="82" charset="0"/>
              </a:rPr>
              <a:t>SOFTWARE II</a:t>
            </a:r>
            <a:endParaRPr lang="es-ES" sz="4800" b="0" dirty="0">
              <a:latin typeface="Algerian" pitchFamily="8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7344816" cy="1872208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latin typeface="Algerian" pitchFamily="82" charset="0"/>
              </a:rPr>
              <a:t>SISTEMA DE BIBLIOTECA VIRTUAL EN PYTHON CON DJAGO</a:t>
            </a:r>
            <a:endParaRPr lang="es-ES" sz="4000" dirty="0">
              <a:latin typeface="Algerian" pitchFamily="82" charset="0"/>
            </a:endParaRPr>
          </a:p>
        </p:txBody>
      </p:sp>
      <p:sp>
        <p:nvSpPr>
          <p:cNvPr id="5" name="4 Medio marco"/>
          <p:cNvSpPr/>
          <p:nvPr/>
        </p:nvSpPr>
        <p:spPr>
          <a:xfrm>
            <a:off x="214282" y="5500702"/>
            <a:ext cx="785818" cy="78581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571604" y="5500702"/>
            <a:ext cx="6357982" cy="1000132"/>
          </a:xfrm>
          <a:prstGeom prst="rect">
            <a:avLst/>
          </a:prstGeom>
        </p:spPr>
        <p:txBody>
          <a:bodyPr vert="horz" lIns="118872" tIns="0" rIns="45720" bIns="0" rtlCol="0" anchor="b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ES" sz="9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59558" y="5325015"/>
            <a:ext cx="4848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Andahuaylas</a:t>
            </a:r>
          </a:p>
          <a:p>
            <a:pPr algn="ctr"/>
            <a:r>
              <a:rPr lang="es-E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s-E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itchFamily="82" charset="0"/>
              </a:rPr>
              <a:t>julio </a:t>
            </a:r>
            <a:r>
              <a:rPr lang="es-E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itchFamily="82" charset="0"/>
              </a:rPr>
              <a:t>2015</a:t>
            </a:r>
            <a:endParaRPr lang="es-ES" sz="3600" dirty="0">
              <a:solidFill>
                <a:schemeClr val="accent4">
                  <a:lumMod val="40000"/>
                  <a:lumOff val="60000"/>
                </a:schemeClr>
              </a:solidFill>
              <a:latin typeface="Algerian" pitchFamily="82" charset="0"/>
            </a:endParaRPr>
          </a:p>
        </p:txBody>
      </p:sp>
      <p:pic>
        <p:nvPicPr>
          <p:cNvPr id="8" name="7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697" y="116632"/>
            <a:ext cx="5472607" cy="963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10 Rectángulo"/>
          <p:cNvSpPr/>
          <p:nvPr/>
        </p:nvSpPr>
        <p:spPr>
          <a:xfrm>
            <a:off x="4432845" y="522042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PE" b="1" dirty="0" smtClean="0"/>
              <a:t>INTEGRANTE:</a:t>
            </a:r>
            <a:endParaRPr lang="es-PE" b="1" dirty="0" smtClean="0"/>
          </a:p>
          <a:p>
            <a:pPr algn="r"/>
            <a:r>
              <a:rPr lang="es-PE" b="1" dirty="0" smtClean="0"/>
              <a:t>ALM</a:t>
            </a:r>
            <a:r>
              <a:rPr lang="es-PE" b="1" dirty="0" smtClean="0"/>
              <a:t>.   </a:t>
            </a:r>
            <a:r>
              <a:rPr lang="es-PE" b="1" dirty="0" smtClean="0"/>
              <a:t>OLGER  CCOPA CONDORI</a:t>
            </a:r>
          </a:p>
          <a:p>
            <a:pPr algn="r"/>
            <a:endParaRPr lang="es-PE" sz="1400" b="1" dirty="0" smtClean="0"/>
          </a:p>
        </p:txBody>
      </p:sp>
      <p:pic>
        <p:nvPicPr>
          <p:cNvPr id="13" name="Picture 10" descr="C:\Users\EDY\Desktop\S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01" y="116632"/>
            <a:ext cx="1357287" cy="1183566"/>
          </a:xfrm>
          <a:prstGeom prst="rect">
            <a:avLst/>
          </a:prstGeom>
          <a:noFill/>
          <a:extLst/>
        </p:spPr>
      </p:pic>
      <p:pic>
        <p:nvPicPr>
          <p:cNvPr id="14" name="Imagen 13" descr="Logo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513"/>
          <a:stretch>
            <a:fillRect/>
          </a:stretch>
        </p:blipFill>
        <p:spPr bwMode="auto">
          <a:xfrm>
            <a:off x="131338" y="149408"/>
            <a:ext cx="1200302" cy="13845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 descr="http://d3gda9raw7t781.cloudfront.net/sites/default/files/wp-content/uploads/2012/05/djbook4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t="20339" b="36689"/>
          <a:stretch/>
        </p:blipFill>
        <p:spPr bwMode="auto">
          <a:xfrm>
            <a:off x="7143957" y="2893846"/>
            <a:ext cx="1961538" cy="15365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smtClean="0">
                <a:latin typeface="Algerian" pitchFamily="82" charset="0"/>
              </a:rPr>
              <a:t>implementación</a:t>
            </a:r>
            <a:r>
              <a:rPr lang="es-ES" sz="5400" b="0" smtClean="0">
                <a:latin typeface="Algerian" pitchFamily="82" charset="0"/>
              </a:rPr>
              <a:t>  </a:t>
            </a:r>
            <a:endParaRPr lang="es-ES" sz="5400" b="0" dirty="0">
              <a:latin typeface="Algerian" pitchFamily="82" charset="0"/>
            </a:endParaRPr>
          </a:p>
        </p:txBody>
      </p:sp>
      <p:sp>
        <p:nvSpPr>
          <p:cNvPr id="4" name="8 Recortar rectángulo de esquina diagonal"/>
          <p:cNvSpPr/>
          <p:nvPr/>
        </p:nvSpPr>
        <p:spPr>
          <a:xfrm>
            <a:off x="1187624" y="2132856"/>
            <a:ext cx="7499176" cy="4536504"/>
          </a:xfrm>
          <a:prstGeom prst="snip2DiagRect">
            <a:avLst/>
          </a:prstGeom>
          <a:ln w="88900" cmpd="thinThick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Sistema de biblioteca virtual</a:t>
            </a:r>
            <a:endParaRPr lang="es-ES" sz="4800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lioGC\Desktop\MIS EXPOS\IMAGES\Gothic_Rose_Tattoo_Print_V1_by_Quicksilverfu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785918" cy="2143101"/>
          </a:xfrm>
          <a:prstGeom prst="rect">
            <a:avLst/>
          </a:prstGeom>
          <a:noFill/>
        </p:spPr>
      </p:pic>
      <p:pic>
        <p:nvPicPr>
          <p:cNvPr id="1026" name="Picture 2" descr="C:\Users\ElioGC\Desktop\MIS EXPOS\IMAGES\__One_s_Inner_Demons___by_Luna_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20" cy="6929462"/>
          </a:xfrm>
          <a:prstGeom prst="rect">
            <a:avLst/>
          </a:prstGeom>
          <a:noFill/>
        </p:spPr>
      </p:pic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>
          <a:xfrm>
            <a:off x="7429520" y="2143116"/>
            <a:ext cx="1714480" cy="4786346"/>
          </a:xfrm>
        </p:spPr>
        <p:txBody>
          <a:bodyPr vert="vert" anchor="ctr">
            <a:normAutofit fontScale="85000" lnSpcReduction="10000"/>
          </a:bodyPr>
          <a:lstStyle/>
          <a:p>
            <a:pPr algn="ctr"/>
            <a:r>
              <a:rPr lang="es-ES" sz="9600" dirty="0" smtClean="0">
                <a:latin typeface="Algerian" pitchFamily="82" charset="0"/>
              </a:rPr>
              <a:t>GRACIAS</a:t>
            </a:r>
            <a:endParaRPr lang="es-ES" sz="9600" dirty="0"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1F9D8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736 -0.00092 -0.39444 0.17153 -0.4875 -0.01481 C -0.51041 0.00556 -0.4842 -0.03472 -0.50139 -0.03518 C -0.55694 -0.03704 -0.6125 -0.03634 -0.66805 -0.03704 C -0.68038 -0.04259 -0.67847 -0.04236 -0.70139 -0.03704 C -0.70295 -0.03657 -0.70277 -0.03287 -0.70416 -0.03148 C -0.70538 -0.03032 -0.70694 -0.03032 -0.70833 -0.02963 C -0.71441 -0.03079 -0.72118 -0.02916 -0.72639 -0.03333 C -0.7283 -0.03495 -0.72378 -0.03866 -0.72222 -0.04074 C -0.72066 -0.04282 -0.71823 -0.04398 -0.71666 -0.04629 C -0.71302 -0.05139 -0.70937 -0.05671 -0.70694 -0.06296 C -0.70555 -0.0669 -0.70104 -0.07963 -0.69861 -0.08333 C -0.68698 -0.10162 -0.68993 -0.09236 -0.68194 -0.10741 C -0.6625 -0.14421 -0.69166 -0.09051 -0.675 -0.12592 C -0.66892 -0.13889 -0.65989 -0.14791 -0.65555 -0.16296 C -0.65069 -0.17963 -0.65017 -0.19745 -0.64305 -0.21296 C -0.63159 -0.23796 -0.61736 -0.26157 -0.60416 -0.28518 C -0.59583 -0.30046 -0.58628 -0.3118 -0.58055 -0.32963 C -0.57361 -0.35162 -0.57014 -0.37569 -0.56406 -0.39815 C -0.56267 -0.40301 -0.56284 -0.40833 -0.56111 -0.41296 C -0.56041 -0.41528 -0.55816 -0.41643 -0.55694 -0.41852 C -0.55225 -0.42685 -0.54948 -0.43565 -0.54583 -0.44444 C -0.53715 -0.46528 -0.54652 -0.43495 -0.53611 -0.46296 C -0.52882 -0.48264 -0.52482 -0.49653 -0.5125 -0.51296 C -0.51093 -0.52361 -0.50711 -0.53171 -0.50555 -0.54259 C -0.50503 -0.5493 -0.50503 -0.55625 -0.50416 -0.56296 C -0.50364 -0.5669 -0.50139 -0.57407 -0.50139 -0.57407 C -0.4934 -0.55254 -0.49878 -0.52708 -0.49444 -0.5037 C -0.49288 -0.49537 -0.48958 -0.48773 -0.4875 -0.47963 C -0.48698 -0.47778 -0.48611 -0.47407 -0.48611 -0.47407 C -0.48559 -0.46551 -0.48576 -0.45671 -0.48472 -0.44815 C -0.48437 -0.44537 -0.48264 -0.44329 -0.48194 -0.44074 C -0.47986 -0.43241 -0.47795 -0.42338 -0.47639 -0.41481 C -0.47569 -0.34514 -0.47864 -0.25694 -0.46944 -0.18333 C -0.46892 -0.11041 -0.46944 -0.03773 -0.46805 0.03519 C -0.46788 0.04792 -0.45555 0.08889 -0.44878 0.09815 C -0.44583 0.10903 -0.44913 0.09861 -0.44166 0.11111 C -0.43958 0.11459 -0.43854 0.11898 -0.43611 0.12222 C -0.42795 0.1331 -0.41892 0.14259 -0.40989 0.15185 C -0.40781 0.15394 -0.40538 0.15556 -0.40295 0.15741 C -0.40104 0.1588 -0.39895 0.15949 -0.39722 0.16111 C -0.39566 0.16273 -0.39479 0.16505 -0.39305 0.16667 C -0.39045 0.16945 -0.38472 0.17408 -0.38472 0.17408 C -0.38385 0.17593 -0.38333 0.17824 -0.38211 0.17963 C -0.3809 0.18079 -0.37882 0.18009 -0.37777 0.18148 C -0.37691 0.18287 -0.37725 0.18542 -0.37639 0.18704 C -0.37239 0.19491 -0.3658 0.2007 -0.36267 0.20926 C -0.35729 0.22361 -0.35694 0.24167 -0.35 0.25556 C -0.34965 0.25857 -0.3467 0.26667 -0.34878 0.26482 C -0.35173 0.26204 -0.35208 0.25602 -0.35416 0.25185 C -0.3585 0.24352 -0.36267 0.23496 -0.36805 0.22778 C -0.37274 0.22153 -0.37812 0.21621 -0.38211 0.20926 C -0.38628 0.20162 -0.39062 0.19676 -0.396 0.19074 C -0.41927 0.16412 -0.38941 0.19746 -0.40416 0.17778 C -0.41215 0.16713 -0.421 0.15486 -0.43055 0.1463 C -0.44288 0.13542 -0.43489 0.1463 -0.44583 0.13519 C -0.45243 0.12871 -0.45868 0.1213 -0.46527 0.11482 C -0.47135 0.09861 -0.47899 0.08912 -0.48889 0.07593 C -0.49652 0.06574 -0.50347 0.05417 -0.5125 0.0463 C -0.5184 0.03334 -0.52257 0.01991 -0.53055 0.00926 C -0.53316 -0.00416 -0.5408 -0.01342 -0.54722 -0.02407 C -0.55 -0.0287 -0.5526 -0.03356 -0.55434 -0.03889 C -0.55503 -0.0419 -0.55573 -0.04537 -0.55694 -0.04815 C -0.56284 -0.05972 -0.57048 -0.07014 -0.57639 -0.08148 C -0.58264 -0.09305 -0.58698 -0.10856 -0.59461 -0.11852 C -0.59479 -0.12037 -0.59635 -0.1294 -0.59722 -0.13148 C -0.59878 -0.13541 -0.60295 -0.14259 -0.60295 -0.14259 C -0.60625 -0.15972 -0.61649 -0.1662 -0.62222 -0.18148 C -0.62639 -0.19259 -0.63333 -0.20208 -0.6375 -0.21296 C -0.63958 -0.21852 -0.64132 -0.2287 -0.64444 -0.23333 C -0.64635 -0.23634 -0.6493 -0.23796 -0.65139 -0.24074 C -0.65607 -0.24699 -0.65451 -0.24861 -0.65972 -0.2537 C -0.66475 -0.25856 -0.67014 -0.26111 -0.675 -0.26666 C -0.68402 -0.27708 -0.69323 -0.28657 -0.70277 -0.29629 C -0.70833 -0.30208 -0.71406 -0.30509 -0.71944 -0.31111 C -0.73211 -0.325 -0.74409 -0.33981 -0.75694 -0.3537 C -0.76215 -0.35926 -0.76805 -0.36366 -0.77361 -0.36852 C -0.77639 -0.37106 -0.78194 -0.37592 -0.78194 -0.37592 C -0.78281 -0.37778 -0.7835 -0.37986 -0.78472 -0.38148 C -0.78593 -0.3831 -0.78802 -0.38333 -0.78889 -0.38518 C -0.79149 -0.39074 -0.79218 -0.39768 -0.79444 -0.4037 C -0.79548 -0.41041 -0.79479 -0.41504 -0.8 -0.41852 C -0.80208 -0.41991 -0.80468 -0.41967 -0.80694 -0.42037 C -0.80833 -0.42083 -0.8125 -0.42245 -0.81111 -0.42222 C -0.80416 -0.42153 -0.79722 -0.41967 -0.79027 -0.41852 C -0.78524 -0.41782 -0.78003 -0.41736 -0.775 -0.41666 C -0.57725 -0.41736 -0.37968 -0.41666 -0.18194 -0.41852 C -0.17604 -0.41852 -0.16527 -0.42592 -0.16527 -0.42592 C -0.16736 -0.42129 -0.16805 -0.41528 -0.17083 -0.41111 C -0.17534 -0.40393 -0.19132 -0.39213 -0.19861 -0.38889 C -0.20295 -0.38079 -0.20798 -0.37986 -0.21406 -0.37407 C -0.22326 -0.36481 -0.23316 -0.35324 -0.24444 -0.34815 C -0.25347 -0.33912 -0.25955 -0.32824 -0.26944 -0.32037 C -0.2783 -0.31342 -0.28889 -0.31134 -0.29739 -0.3037 C -0.30451 -0.29722 -0.30607 -0.29514 -0.31545 -0.29259 C -0.33281 -0.27454 -0.35 -0.25764 -0.36944 -0.24444 C -0.37934 -0.23773 -0.39757 -0.21574 -0.40694 -0.20555 C -0.41423 -0.19768 -0.42291 -0.19421 -0.43055 -0.18704 C -0.45225 -0.1669 -0.47257 -0.14097 -0.49722 -0.12778 C -0.50208 -0.12129 -0.50104 -0.12222 -0.50694 -0.11666 C -0.50972 -0.11412 -0.51527 -0.10926 -0.51527 -0.10926 C -0.52066 -0.08796 -0.5401 -0.07986 -0.55277 -0.06852 C -0.56979 -0.05347 -0.5434 -0.07199 -0.56267 -0.05926 C -0.56823 -0.04791 -0.5618 -0.05903 -0.56961 -0.05 C -0.57639 -0.04166 -0.57951 -0.03495 -0.58767 -0.02963 C -0.59062 -0.02454 -0.59444 -0.01991 -0.59722 -0.01481 C -0.60191 -0.00694 -0.60451 0.00046 -0.60989 0.00741 C -0.6118 0.01574 -0.61736 0.02222 -0.62083 0.02963 C -0.62656 0.04121 -0.62673 0.0382 -0.63333 0.04815 C -0.63559 0.05139 -0.63576 0.05787 -0.63889 0.05926 C -0.65017 0.06435 -0.6585 0.07477 -0.66805 0.08334 C -0.67239 0.0919 -0.68437 0.10417 -0.69166 0.10741 C -0.69548 0.11528 -0.70069 0.11806 -0.70694 0.12222 C -0.71215 0.13264 -0.72899 0.14931 -0.73889 0.15371 C -0.7434 0.16273 -0.74982 0.16574 -0.75694 0.17037 C -0.7625 0.18125 -0.75625 0.17107 -0.76527 0.17963 C -0.76684 0.18125 -0.76823 0.1831 -0.76944 0.18519 C -0.77048 0.18681 -0.771 0.18935 -0.77222 0.19074 C -0.77378 0.19259 -0.77604 0.19283 -0.77777 0.19445 C -0.78368 0.2 -0.7875 0.2081 -0.79444 0.21111 C -0.79843 0.21921 -0.8059 0.22037 -0.8125 0.22408 C -0.81441 0.22523 -0.81614 0.22662 -0.81805 0.22778 C -0.81944 0.22847 -0.82361 0.22963 -0.82222 0.22963 C -0.81944 0.22963 -0.81666 0.22847 -0.81389 0.22778 C -0.80208 0.21204 -0.796 0.20046 -0.7875 0.18148 C -0.78593 0.17292 -0.78489 0.16412 -0.78333 0.15556 C -0.78281 0.14514 -0.78298 0.13449 -0.78194 0.12408 C -0.78038 0.10857 -0.75711 0.0919 -0.74722 0.08519 C -0.7408 0.07454 -0.73628 0.0632 -0.73055 0.05185 C -0.72864 0.04144 -0.72795 0.03033 -0.725 0.02037 C -0.72343 0.01528 -0.7217 0.01019 -0.71944 0.00556 C -0.71857 0.00371 -0.71736 0.00209 -0.71666 0 C -0.71423 -0.00717 -0.71319 -0.01504 -0.71111 -0.02222 C -0.70885 -0.0294 -0.70781 -0.03727 -0.70555 -0.04444 C -0.70399 -0.04954 -0.7 -0.05926 -0.7 -0.05926 C -0.69722 -0.07824 -0.68767 -0.08009 -0.67777 -0.09074 C -0.67448 -0.09954 -0.66961 -0.10324 -0.66527 -0.11111 C -0.6625 -0.12245 -0.65764 -0.13472 -0.65277 -0.14444 C -0.65139 -0.15139 -0.64843 -0.15602 -0.64722 -0.16296 C -0.64461 -0.17847 -0.64114 -0.19166 -0.63211 -0.20185 C -0.62743 -0.20694 -0.62291 -0.21504 -0.61684 -0.21666 C -0.61163 -0.21805 -0.60642 -0.21782 -0.60156 -0.21852 C -0.5901 -0.22847 -0.57725 -0.22847 -0.56406 -0.22963 C -0.55382 -0.23403 -0.53854 -0.23958 -0.53472 -0.22407 C -0.53524 -0.21921 -0.53541 -0.21412 -0.53611 -0.20926 C -0.53645 -0.20741 -0.53802 -0.20555 -0.5375 -0.2037 C -0.5368 -0.20162 -0.53472 -0.20116 -0.53333 -0.2 C -0.53142 -0.19629 -0.52968 -0.19259 -0.52777 -0.18889 C -0.52743 -0.18819 -0.51163 -0.18356 -0.51111 -0.18333 C -0.47725 -0.18426 -0.45955 -0.17616 -0.43472 -0.19259 C -0.40659 -0.19143 -0.37847 -0.19074 -0.35 -0.18889 C -0.33541 -0.18796 -0.32222 -0.175 -0.3085 -0.17037 C -0.27517 -0.15926 -0.24218 -0.14398 -0.20989 -0.12963 C -0.20416 -0.12708 -0.1993 -0.11921 -0.19444 -0.11481 C -0.1868 -0.08426 -0.1677 -0.07129 -0.14583 -0.06296 C -0.11371 -0.03449 -0.07257 -0.04514 -0.03611 -0.04444 C -0.02673 -0.04028 -0.025 -0.02291 -0.01527 -0.01852 C -0.01198 -0.0118 -0.00902 -0.0118 -0.00416 -0.00741 C 0.00191 0.00486 0.00278 0.00764 0 0 Z " pathEditMode="relative" ptsTypes="fffffffffffffffffffffffffffffffffffffffffffffffffffffffffffffffffffffffffffffffffffffffffffffffffffffffffffffffffffffffffffffffffffffffffffffffffffffffffffffff">
                                      <p:cBhvr>
                                        <p:cTn id="43" dur="5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txBody>
          <a:bodyPr>
            <a:normAutofit/>
          </a:bodyPr>
          <a:lstStyle/>
          <a:p>
            <a:pPr algn="ctr"/>
            <a:r>
              <a:rPr lang="es-ES" sz="5400" b="0" dirty="0" smtClean="0">
                <a:latin typeface="Algerian" pitchFamily="82" charset="0"/>
              </a:rPr>
              <a:t>¿Qué es </a:t>
            </a:r>
            <a:r>
              <a:rPr lang="es-ES" sz="5400" b="0" dirty="0" err="1" smtClean="0">
                <a:latin typeface="Algerian" pitchFamily="82" charset="0"/>
              </a:rPr>
              <a:t>django</a:t>
            </a:r>
            <a:r>
              <a:rPr lang="es-ES" sz="5400" b="0" dirty="0" smtClean="0">
                <a:latin typeface="Algerian" pitchFamily="82" charset="0"/>
              </a:rPr>
              <a:t>?</a:t>
            </a:r>
            <a:endParaRPr lang="es-ES" sz="5400" b="0" dirty="0">
              <a:latin typeface="Algerian" pitchFamily="82" charset="0"/>
            </a:endParaRPr>
          </a:p>
        </p:txBody>
      </p:sp>
      <p:sp>
        <p:nvSpPr>
          <p:cNvPr id="9" name="8 Recortar rectángulo de esquina diagonal"/>
          <p:cNvSpPr/>
          <p:nvPr/>
        </p:nvSpPr>
        <p:spPr>
          <a:xfrm>
            <a:off x="3923928" y="2708920"/>
            <a:ext cx="4926632" cy="3816423"/>
          </a:xfrm>
          <a:prstGeom prst="snip2DiagRect">
            <a:avLst/>
          </a:prstGeom>
          <a:ln w="88900" cmpd="thinThick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Framework web de código abierto escrito en Python que permite construir aplicaciones  web mas rápido y con menos código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4" name="Picture 2" descr="https://raychambers.files.wordpress.com/2013/09/pyth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51162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smtClean="0">
                <a:latin typeface="Algerian" pitchFamily="82" charset="0"/>
              </a:rPr>
              <a:t>ventajas</a:t>
            </a:r>
            <a:endParaRPr lang="es-ES" sz="5400" b="0" dirty="0">
              <a:latin typeface="Algerian" pitchFamily="82" charset="0"/>
            </a:endParaRPr>
          </a:p>
        </p:txBody>
      </p:sp>
      <p:sp>
        <p:nvSpPr>
          <p:cNvPr id="9" name="8 Recortar rectángulo de esquina diagonal"/>
          <p:cNvSpPr/>
          <p:nvPr/>
        </p:nvSpPr>
        <p:spPr>
          <a:xfrm>
            <a:off x="4572000" y="2132856"/>
            <a:ext cx="4114800" cy="4536504"/>
          </a:xfrm>
          <a:prstGeom prst="snip2DiagRect">
            <a:avLst/>
          </a:prstGeom>
          <a:ln w="88900" cmpd="thinThick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Código rápido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8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Menos código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8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Principio DRY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8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ORM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8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pitchFamily="34" charset="0"/>
              </a:rPr>
              <a:t>Administrador</a:t>
            </a:r>
          </a:p>
          <a:p>
            <a:pPr algn="just"/>
            <a:endParaRPr lang="es-ES" sz="2000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1651" t="34177" r="54724" b="23627"/>
          <a:stretch/>
        </p:blipFill>
        <p:spPr>
          <a:xfrm>
            <a:off x="442257" y="2492896"/>
            <a:ext cx="36004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err="1" smtClean="0">
                <a:latin typeface="Algerian" pitchFamily="82" charset="0"/>
              </a:rPr>
              <a:t>Mvc</a:t>
            </a:r>
            <a:r>
              <a:rPr lang="es-ES" sz="5400" b="0" dirty="0" smtClean="0">
                <a:latin typeface="Algerian" pitchFamily="82" charset="0"/>
              </a:rPr>
              <a:t>  vs  </a:t>
            </a:r>
            <a:r>
              <a:rPr lang="es-ES" sz="5400" b="0" dirty="0" err="1" smtClean="0">
                <a:latin typeface="Algerian" pitchFamily="82" charset="0"/>
              </a:rPr>
              <a:t>mtv</a:t>
            </a:r>
            <a:endParaRPr lang="es-ES" sz="5400" b="0" dirty="0">
              <a:latin typeface="Algerian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2596" t="21440" r="32517" b="13881"/>
          <a:stretch/>
        </p:blipFill>
        <p:spPr>
          <a:xfrm>
            <a:off x="1187624" y="1556792"/>
            <a:ext cx="68407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err="1" smtClean="0">
                <a:latin typeface="Algerian" pitchFamily="82" charset="0"/>
              </a:rPr>
              <a:t>Mvc</a:t>
            </a:r>
            <a:r>
              <a:rPr lang="es-ES" sz="5400" b="0" dirty="0" smtClean="0">
                <a:latin typeface="Algerian" pitchFamily="82" charset="0"/>
              </a:rPr>
              <a:t>  </a:t>
            </a:r>
            <a:endParaRPr lang="es-ES" sz="5400" b="0" dirty="0">
              <a:latin typeface="Algerian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0705" t="21441" r="21650" b="31589"/>
          <a:stretch/>
        </p:blipFill>
        <p:spPr>
          <a:xfrm>
            <a:off x="179513" y="1988840"/>
            <a:ext cx="8784976" cy="40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err="1" smtClean="0">
                <a:latin typeface="Algerian" pitchFamily="82" charset="0"/>
              </a:rPr>
              <a:t>Mvc</a:t>
            </a:r>
            <a:r>
              <a:rPr lang="es-ES" sz="5400" b="0" dirty="0" smtClean="0">
                <a:latin typeface="Algerian" pitchFamily="82" charset="0"/>
              </a:rPr>
              <a:t>  </a:t>
            </a:r>
            <a:endParaRPr lang="es-ES" sz="5400" b="0" dirty="0">
              <a:latin typeface="Algerian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9760" t="23121" r="30155" b="11360"/>
          <a:stretch/>
        </p:blipFill>
        <p:spPr>
          <a:xfrm>
            <a:off x="457200" y="1700808"/>
            <a:ext cx="76328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err="1" smtClean="0">
                <a:latin typeface="Algerian" pitchFamily="82" charset="0"/>
              </a:rPr>
              <a:t>Mvc</a:t>
            </a:r>
            <a:r>
              <a:rPr lang="es-ES" sz="5400" b="0" dirty="0" smtClean="0">
                <a:latin typeface="Algerian" pitchFamily="82" charset="0"/>
              </a:rPr>
              <a:t> - </a:t>
            </a:r>
            <a:r>
              <a:rPr lang="es-ES" sz="5400" b="0" dirty="0" err="1" smtClean="0">
                <a:latin typeface="Algerian" pitchFamily="82" charset="0"/>
              </a:rPr>
              <a:t>mtv</a:t>
            </a:r>
            <a:r>
              <a:rPr lang="es-ES" sz="5400" b="0" dirty="0" smtClean="0">
                <a:latin typeface="Algerian" pitchFamily="82" charset="0"/>
              </a:rPr>
              <a:t>  </a:t>
            </a:r>
            <a:endParaRPr lang="es-ES" sz="5400" b="0" dirty="0">
              <a:latin typeface="Algerian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5903" t="27320" r="24013" b="34040"/>
          <a:stretch/>
        </p:blipFill>
        <p:spPr>
          <a:xfrm>
            <a:off x="683568" y="2420888"/>
            <a:ext cx="829657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9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err="1" smtClean="0">
                <a:latin typeface="Algerian" pitchFamily="82" charset="0"/>
              </a:rPr>
              <a:t>mtv</a:t>
            </a:r>
            <a:r>
              <a:rPr lang="es-ES" sz="5400" b="0" dirty="0" smtClean="0">
                <a:latin typeface="Algerian" pitchFamily="82" charset="0"/>
              </a:rPr>
              <a:t>  </a:t>
            </a:r>
            <a:endParaRPr lang="es-ES" sz="5400" b="0" dirty="0">
              <a:latin typeface="Algerian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1651" t="23960" r="20705" b="35720"/>
          <a:stretch/>
        </p:blipFill>
        <p:spPr>
          <a:xfrm>
            <a:off x="179512" y="2060848"/>
            <a:ext cx="878497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0" dirty="0" err="1" smtClean="0">
                <a:latin typeface="Algerian" pitchFamily="82" charset="0"/>
              </a:rPr>
              <a:t>mtv</a:t>
            </a:r>
            <a:r>
              <a:rPr lang="es-ES" sz="5400" b="0" dirty="0" smtClean="0">
                <a:latin typeface="Algerian" pitchFamily="82" charset="0"/>
              </a:rPr>
              <a:t>  </a:t>
            </a:r>
            <a:endParaRPr lang="es-ES" sz="5400" b="0" dirty="0">
              <a:latin typeface="Algerian" pitchFamily="82" charset="0"/>
            </a:endParaRPr>
          </a:p>
        </p:txBody>
      </p:sp>
      <p:pic>
        <p:nvPicPr>
          <p:cNvPr id="3074" name="Picture 2" descr="http://www.maestrosdelweb.com/images/2012/04/esquema-mtv-urlco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2" y="2348880"/>
            <a:ext cx="84963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7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2201</TotalTime>
  <Words>80</Words>
  <Application>Microsoft Office PowerPoint</Application>
  <PresentationFormat>Presentación en pantalla (4:3)</PresentationFormat>
  <Paragraphs>37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Comic Sans MS</vt:lpstr>
      <vt:lpstr>Corbel</vt:lpstr>
      <vt:lpstr>Wingdings</vt:lpstr>
      <vt:lpstr>Wingdings 2</vt:lpstr>
      <vt:lpstr>Wingdings 3</vt:lpstr>
      <vt:lpstr>Módulo</vt:lpstr>
      <vt:lpstr>SOFTWARE II</vt:lpstr>
      <vt:lpstr>¿Qué es django?</vt:lpstr>
      <vt:lpstr>ventajas</vt:lpstr>
      <vt:lpstr>Mvc  vs  mtv</vt:lpstr>
      <vt:lpstr>Mvc  </vt:lpstr>
      <vt:lpstr>Mvc  </vt:lpstr>
      <vt:lpstr>Mvc - mtv  </vt:lpstr>
      <vt:lpstr>mtv  </vt:lpstr>
      <vt:lpstr>mtv  </vt:lpstr>
      <vt:lpstr>implementación 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      DE PHP</dc:title>
  <dc:creator>ElioGC</dc:creator>
  <cp:lastModifiedBy>Uquichi-</cp:lastModifiedBy>
  <cp:revision>209</cp:revision>
  <dcterms:created xsi:type="dcterms:W3CDTF">2011-07-24T18:01:24Z</dcterms:created>
  <dcterms:modified xsi:type="dcterms:W3CDTF">2015-08-01T04:55:51Z</dcterms:modified>
</cp:coreProperties>
</file>