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27250"/>
            <a:ext cx="7772400" cy="1470025"/>
          </a:xfrm>
        </p:spPr>
        <p:txBody>
          <a:bodyPr/>
          <a:lstStyle/>
          <a:p>
            <a:r>
              <a:rPr dirty="0" err="1" smtClean="0"/>
              <a:t>OpenMP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r>
              <a:rPr lang="ru-RU" dirty="0" smtClean="0"/>
              <a:t>Исполнение, трансляция, производительность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OpenMP</a:t>
            </a:r>
            <a:r>
              <a:rPr dirty="0"/>
              <a:t> — </a:t>
            </a:r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параллельного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общей</a:t>
            </a:r>
            <a:r>
              <a:rPr dirty="0"/>
              <a:t> </a:t>
            </a:r>
            <a:r>
              <a:rPr dirty="0" err="1"/>
              <a:t>памяти</a:t>
            </a:r>
            <a:endParaRPr dirty="0"/>
          </a:p>
          <a:p>
            <a:r>
              <a:rPr dirty="0" err="1" smtClean="0"/>
              <a:t>Основа</a:t>
            </a:r>
            <a:r>
              <a:rPr lang="ru-RU" dirty="0" smtClean="0"/>
              <a:t> -</a:t>
            </a:r>
            <a:r>
              <a:rPr dirty="0" smtClean="0"/>
              <a:t> </a:t>
            </a:r>
            <a:r>
              <a:rPr dirty="0" err="1" smtClean="0"/>
              <a:t>директив</a:t>
            </a:r>
            <a:r>
              <a:rPr lang="ru-RU" dirty="0" smtClean="0"/>
              <a:t>ы</a:t>
            </a:r>
            <a:r>
              <a:rPr dirty="0" smtClean="0"/>
              <a:t> </a:t>
            </a:r>
            <a:r>
              <a:rPr dirty="0" err="1" smtClean="0"/>
              <a:t>компилятора</a:t>
            </a:r>
            <a:endParaRPr dirty="0"/>
          </a:p>
          <a:p>
            <a:r>
              <a:rPr dirty="0" err="1"/>
              <a:t>Используется</a:t>
            </a:r>
            <a:r>
              <a:rPr dirty="0"/>
              <a:t> в C, C++, Fortran</a:t>
            </a:r>
          </a:p>
          <a:p>
            <a:r>
              <a:rPr dirty="0" err="1"/>
              <a:t>Скрывает</a:t>
            </a:r>
            <a:r>
              <a:rPr dirty="0"/>
              <a:t> </a:t>
            </a:r>
            <a:r>
              <a:rPr dirty="0" err="1"/>
              <a:t>сложность</a:t>
            </a:r>
            <a:r>
              <a:rPr dirty="0"/>
              <a:t>: </a:t>
            </a:r>
            <a:r>
              <a:rPr dirty="0" err="1"/>
              <a:t>потоки</a:t>
            </a:r>
            <a:r>
              <a:rPr dirty="0"/>
              <a:t>, </a:t>
            </a:r>
            <a:r>
              <a:rPr dirty="0" err="1"/>
              <a:t>синхронизация</a:t>
            </a:r>
            <a:r>
              <a:rPr dirty="0"/>
              <a:t>, </a:t>
            </a:r>
            <a:r>
              <a:rPr dirty="0" err="1"/>
              <a:t>планирование</a:t>
            </a:r>
            <a:endParaRPr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pic>
        <p:nvPicPr>
          <p:cNvPr id="2050" name="Picture 2" descr="https://sdmntprpolandcentral.oaiusercontent.com/files/00000000-33a4-620a-b9d2-84701b02c097/raw?se=2025-05-16T20%3A24%3A24Z&amp;sp=r&amp;sv=2024-08-04&amp;sr=b&amp;scid=00000000-0000-0000-0000-000000000000&amp;skoid=76024c37-11e2-4c92-aa07-7e519fbe2d0f&amp;sktid=a48cca56-e6da-484e-a814-9c849652bcb3&amp;skt=2025-05-16T04%3A58%3A06Z&amp;ske=2025-05-17T04%3A58%3A06Z&amp;sks=b&amp;skv=2024-08-04&amp;sig=hpPge90ZhJZNXpRmlpu06JhwWKSZZW51SiioOQpE05o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Модель fork-join и thread pool</a:t>
            </a:r>
          </a:p>
        </p:txBody>
      </p:sp>
      <p:pic>
        <p:nvPicPr>
          <p:cNvPr id="1028" name="Picture 4" descr="5: OpenMP fork-join model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42" y="1417638"/>
            <a:ext cx="8937758" cy="436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Синхронизация и защита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critical — глобальная блокировка (mutex)</a:t>
            </a:r>
          </a:p>
          <a:p>
            <a:r>
              <a:t>atomic — атомарные операции (x++, +=)</a:t>
            </a:r>
          </a:p>
          <a:p>
            <a:r>
              <a:t>barrier — остановка всех потоков до продолжения</a:t>
            </a:r>
          </a:p>
          <a:p>
            <a:r>
              <a:t>reduction — агрегация значений между потоками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Планирование итераций циклов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 — заранее, равномерно</a:t>
            </a:r>
          </a:p>
          <a:p>
            <a:r>
              <a:t>dynamic — по мере освобождения потоков</a:t>
            </a:r>
          </a:p>
          <a:p>
            <a:r>
              <a:t>guided — порции уменьшаются со временем</a:t>
            </a:r>
          </a:p>
          <a:p>
            <a:r>
              <a:t>Выбор влияет на производительность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Проблемы производительности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Гонки данных — одновременный доступ без синхронизации</a:t>
            </a:r>
          </a:p>
          <a:p>
            <a:r>
              <a:t>False sharing — потоки делят кэш-линию → конфликты</a:t>
            </a:r>
          </a:p>
          <a:p>
            <a:r>
              <a:t>Решения: приватные переменные, выравнивание, профилирование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Сравнение с POSIX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OpenMP</a:t>
            </a:r>
            <a:r>
              <a:rPr dirty="0"/>
              <a:t> — </a:t>
            </a:r>
            <a:r>
              <a:rPr dirty="0" err="1"/>
              <a:t>высокоуровневый</a:t>
            </a:r>
            <a:r>
              <a:rPr dirty="0"/>
              <a:t>, </a:t>
            </a:r>
            <a:r>
              <a:rPr dirty="0" err="1"/>
              <a:t>простой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менее</a:t>
            </a:r>
            <a:r>
              <a:rPr dirty="0"/>
              <a:t> </a:t>
            </a:r>
            <a:r>
              <a:rPr dirty="0" err="1"/>
              <a:t>гибкий</a:t>
            </a:r>
            <a:endParaRPr dirty="0"/>
          </a:p>
          <a:p>
            <a:r>
              <a:rPr dirty="0" err="1"/>
              <a:t>Pthreads</a:t>
            </a:r>
            <a:r>
              <a:rPr dirty="0"/>
              <a:t> — </a:t>
            </a:r>
            <a:r>
              <a:rPr dirty="0" err="1"/>
              <a:t>низкоуровневый</a:t>
            </a:r>
            <a:r>
              <a:rPr dirty="0"/>
              <a:t>, </a:t>
            </a:r>
            <a:r>
              <a:rPr dirty="0" err="1"/>
              <a:t>точный</a:t>
            </a:r>
            <a:r>
              <a:rPr dirty="0"/>
              <a:t> </a:t>
            </a:r>
            <a:r>
              <a:rPr dirty="0" err="1"/>
              <a:t>контроль</a:t>
            </a:r>
            <a:r>
              <a:rPr dirty="0"/>
              <a:t>, </a:t>
            </a:r>
            <a:r>
              <a:rPr dirty="0" err="1"/>
              <a:t>сложнее</a:t>
            </a:r>
            <a:r>
              <a:rPr dirty="0"/>
              <a:t> в </a:t>
            </a:r>
            <a:r>
              <a:rPr dirty="0" err="1"/>
              <a:t>отладке</a:t>
            </a:r>
            <a:endParaRPr dirty="0"/>
          </a:p>
          <a:p>
            <a:r>
              <a:rPr dirty="0" err="1"/>
              <a:t>OpenMP</a:t>
            </a:r>
            <a:r>
              <a:rPr dirty="0"/>
              <a:t> </a:t>
            </a:r>
            <a:r>
              <a:rPr dirty="0" err="1"/>
              <a:t>лучше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быстрого</a:t>
            </a:r>
            <a:r>
              <a:rPr dirty="0"/>
              <a:t> </a:t>
            </a:r>
            <a:r>
              <a:t>распараллеливания</a:t>
            </a:r>
            <a:endParaRPr dirty="0"/>
          </a:p>
          <a:p>
            <a:r>
              <a:rPr dirty="0" err="1"/>
              <a:t>Pthreads</a:t>
            </a:r>
            <a:r>
              <a:rPr dirty="0"/>
              <a:t> —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системного</a:t>
            </a:r>
            <a:r>
              <a:rPr dirty="0"/>
              <a:t> и </a:t>
            </a:r>
            <a:r>
              <a:rPr dirty="0" err="1"/>
              <a:t>высокопроизводительного</a:t>
            </a:r>
            <a:r>
              <a:rPr dirty="0"/>
              <a:t> </a:t>
            </a:r>
            <a:r>
              <a:rPr dirty="0" err="1"/>
              <a:t>кода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155</Words>
  <Application>Microsoft Office PowerPoint</Application>
  <PresentationFormat>Экран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OpenMP</vt:lpstr>
      <vt:lpstr>Введение</vt:lpstr>
      <vt:lpstr>Презентация PowerPoint</vt:lpstr>
      <vt:lpstr>Модель fork-join и thread pool</vt:lpstr>
      <vt:lpstr>Синхронизация и защита</vt:lpstr>
      <vt:lpstr>Планирование итераций циклов</vt:lpstr>
      <vt:lpstr>Проблемы производительности</vt:lpstr>
      <vt:lpstr>Сравнение с POSIX Threads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OpenMP: как это работает под капотом</dc:title>
  <dc:subject/>
  <dc:creator/>
  <cp:keywords/>
  <dc:description>generated using python-pptx</dc:description>
  <cp:lastModifiedBy>X240</cp:lastModifiedBy>
  <cp:revision>6</cp:revision>
  <dcterms:created xsi:type="dcterms:W3CDTF">2013-01-27T09:14:16Z</dcterms:created>
  <dcterms:modified xsi:type="dcterms:W3CDTF">2025-05-16T20:48:19Z</dcterms:modified>
  <cp:category/>
</cp:coreProperties>
</file>