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573840" y="348840"/>
            <a:ext cx="7695360" cy="65664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 rot="21586200">
            <a:off x="551160" y="1203840"/>
            <a:ext cx="5274720" cy="30268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4707360" y="4173120"/>
            <a:ext cx="4807800" cy="310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548640" y="329760"/>
            <a:ext cx="6165000" cy="14929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592560" y="6313320"/>
            <a:ext cx="5590440" cy="95184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70160" y="1948680"/>
            <a:ext cx="8066880" cy="420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66320" y="230760"/>
            <a:ext cx="5056920" cy="31521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4460760" y="2675520"/>
            <a:ext cx="5485680" cy="47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627480" y="234360"/>
            <a:ext cx="8400240" cy="9421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731520" y="1411920"/>
            <a:ext cx="8686440" cy="494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4846320" y="834480"/>
            <a:ext cx="4749120" cy="26226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179280" y="846360"/>
            <a:ext cx="4666680" cy="26182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254880" y="3913200"/>
            <a:ext cx="4571640" cy="255636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4844160" y="3913200"/>
            <a:ext cx="4547880" cy="257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13440" y="362880"/>
            <a:ext cx="6587640" cy="7750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1765800" y="1072800"/>
            <a:ext cx="6123960" cy="610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2018-02-09T20:21:25Z</dcterms:created>
  <dc:creator/>
  <dc:description/>
  <dc:language>en-US</dc:language>
  <cp:lastModifiedBy/>
  <dcterms:modified xsi:type="dcterms:W3CDTF">2018-04-08T17:08:53Z</dcterms:modified>
  <cp:revision>19</cp:revision>
  <dc:subject/>
  <dc:title/>
</cp:coreProperties>
</file>