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311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57" r:id="rId5"/>
    <p:sldId id="267" r:id="rId6"/>
    <p:sldId id="272" r:id="rId7"/>
    <p:sldId id="268" r:id="rId8"/>
    <p:sldId id="258" r:id="rId9"/>
    <p:sldId id="273" r:id="rId10"/>
    <p:sldId id="260" r:id="rId11"/>
    <p:sldId id="261" r:id="rId12"/>
    <p:sldId id="26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2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Book Antiqua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Book Antiqua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hteck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hteck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hteck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de-DE" smtClean="0"/>
              <a:t>30.06.2016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hteck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de-DE" smtClean="0"/>
              <a:pPr/>
              <a:t>30.06.2016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de-DE" dirty="0" err="1" smtClean="0">
                <a:solidFill>
                  <a:srgbClr val="323232"/>
                </a:solidFill>
                <a:latin typeface="Book Antiqua"/>
              </a:rPr>
              <a:t>DiceWars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de-DE" sz="2000" b="0" i="0" dirty="0" smtClean="0"/>
              <a:t>Simon </a:t>
            </a:r>
            <a:r>
              <a:rPr lang="de-DE" sz="2000" b="0" i="0" dirty="0" err="1" smtClean="0"/>
              <a:t>Christofzik</a:t>
            </a:r>
            <a:r>
              <a:rPr lang="de-DE" sz="2000" b="0" i="0" dirty="0" smtClean="0"/>
              <a:t>, Olga </a:t>
            </a:r>
            <a:r>
              <a:rPr lang="de-DE" sz="2000" b="0" i="0" dirty="0" err="1" smtClean="0"/>
              <a:t>Lapidus</a:t>
            </a:r>
            <a:r>
              <a:rPr lang="de-DE" sz="2000" b="0" i="0" dirty="0" smtClean="0"/>
              <a:t>(Gruppe 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28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16597"/>
          </a:xfrm>
        </p:spPr>
        <p:txBody>
          <a:bodyPr/>
          <a:lstStyle/>
          <a:p>
            <a:pPr algn="ctr"/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6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15451"/>
          </a:xfrm>
        </p:spPr>
        <p:txBody>
          <a:bodyPr/>
          <a:lstStyle/>
          <a:p>
            <a:pPr algn="ctr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4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67170"/>
          </a:xfrm>
        </p:spPr>
        <p:txBody>
          <a:bodyPr/>
          <a:lstStyle/>
          <a:p>
            <a:pPr algn="ctr"/>
            <a:r>
              <a:rPr lang="de-DE" dirty="0" smtClean="0"/>
              <a:t>TUI Development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GUI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smtClean="0">
                <a:solidFill>
                  <a:srgbClr val="323232"/>
                </a:solidFill>
                <a:latin typeface="Book Antiqua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Git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>
                <a:solidFill>
                  <a:srgbClr val="323232">
                    <a:lumMod val="90000"/>
                    <a:lumOff val="10000"/>
                  </a:srgbClr>
                </a:solidFill>
                <a:latin typeface="Book Antiqua"/>
              </a:rPr>
              <a:t>S</a:t>
            </a:r>
            <a:r>
              <a:rPr lang="de-DE" sz="2000" b="0" i="0" dirty="0" err="1" smtClean="0">
                <a:solidFill>
                  <a:srgbClr val="323232">
                    <a:lumMod val="90000"/>
                    <a:lumOff val="10000"/>
                  </a:srgbClr>
                </a:solidFill>
                <a:latin typeface="Book Antiqua"/>
              </a:rPr>
              <a:t>crum</a:t>
            </a:r>
            <a:endParaRPr lang="de-DE" sz="2000" b="0" i="0" dirty="0" smtClean="0">
              <a:solidFill>
                <a:srgbClr val="323232">
                  <a:lumMod val="90000"/>
                  <a:lumOff val="10000"/>
                </a:srgbClr>
              </a:solidFill>
              <a:latin typeface="Book Antiqua"/>
            </a:endParaRP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Structure</a:t>
            </a:r>
            <a:r>
              <a:rPr lang="de-DE" dirty="0" smtClean="0"/>
              <a:t> 101 (Architektur)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smtClean="0"/>
              <a:t>Sonar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smtClean="0"/>
              <a:t>Jenkins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Code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 smtClean="0"/>
              <a:t>Pom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 smtClean="0"/>
              <a:t>Estmation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smtClean="0"/>
              <a:t>Patterns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TUI </a:t>
            </a:r>
            <a:r>
              <a:rPr lang="de-DE" dirty="0" smtClean="0"/>
              <a:t>Development</a:t>
            </a:r>
          </a:p>
          <a:p>
            <a:pPr>
              <a:buClr>
                <a:srgbClr val="323232">
                  <a:lumMod val="90000"/>
                </a:srgbClr>
              </a:buClr>
              <a:buFont typeface="Arial"/>
              <a:buChar char="▪"/>
            </a:pPr>
            <a:r>
              <a:rPr lang="de-DE" dirty="0"/>
              <a:t>GUI Development 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341120" y="107092"/>
            <a:ext cx="9509760" cy="634313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  <a:ea typeface="+mj-ea"/>
                <a:cs typeface="+mj-cs"/>
              </a:rPr>
              <a:t>Git</a:t>
            </a:r>
            <a:endParaRPr lang="de-DE" sz="3400" b="1" i="0" dirty="0">
              <a:solidFill>
                <a:srgbClr val="323232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3" y="815546"/>
            <a:ext cx="10074875" cy="5700584"/>
          </a:xfrm>
        </p:spPr>
      </p:pic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108545"/>
            <a:ext cx="9509760" cy="458615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</a:rPr>
              <a:t>Scrum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" y="567159"/>
            <a:ext cx="11574684" cy="5787341"/>
          </a:xfrm>
        </p:spPr>
      </p:pic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127322"/>
            <a:ext cx="9509760" cy="706055"/>
          </a:xfrm>
        </p:spPr>
        <p:txBody>
          <a:bodyPr/>
          <a:lstStyle/>
          <a:p>
            <a:pPr algn="ctr"/>
            <a:r>
              <a:rPr lang="de-DE" dirty="0" err="1" smtClean="0"/>
              <a:t>Scrum</a:t>
            </a:r>
            <a:r>
              <a:rPr lang="de-DE" dirty="0" smtClean="0"/>
              <a:t>(2)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134987"/>
            <a:ext cx="9326881" cy="2337418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3634450"/>
            <a:ext cx="9326881" cy="2835797"/>
          </a:xfrm>
        </p:spPr>
      </p:pic>
    </p:spTree>
    <p:extLst>
      <p:ext uri="{BB962C8B-B14F-4D97-AF65-F5344CB8AC3E}">
        <p14:creationId xmlns:p14="http://schemas.microsoft.com/office/powerpoint/2010/main" val="40628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400" b="1" i="0" dirty="0" err="1" smtClean="0">
                <a:solidFill>
                  <a:srgbClr val="323232"/>
                </a:solidFill>
                <a:latin typeface="Book Antiqua"/>
              </a:rPr>
              <a:t>Structure</a:t>
            </a:r>
            <a:r>
              <a:rPr lang="de-DE" sz="3400" b="1" i="0" dirty="0" smtClean="0">
                <a:solidFill>
                  <a:srgbClr val="323232"/>
                </a:solidFill>
                <a:latin typeface="Book Antiqua"/>
              </a:rPr>
              <a:t> 101,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spcBef>
                <a:spcPts val="1800"/>
              </a:spcBef>
              <a:buClr>
                <a:srgbClr val="323232">
                  <a:lumMod val="90000"/>
                </a:srgbClr>
              </a:buClr>
              <a:buSzPct val="100000"/>
              <a:buFont typeface="Arial"/>
              <a:buChar char="▪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95400" y="375893"/>
            <a:ext cx="9601200" cy="950399"/>
          </a:xfrm>
        </p:spPr>
        <p:txBody>
          <a:bodyPr>
            <a:normAutofit/>
          </a:bodyPr>
          <a:lstStyle/>
          <a:p>
            <a:r>
              <a:rPr lang="de-DE" sz="3400" dirty="0" smtClean="0"/>
              <a:t>Sonar</a:t>
            </a:r>
            <a:endParaRPr lang="de-DE" sz="3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295400" y="1795849"/>
            <a:ext cx="9601200" cy="361739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17971" y="131694"/>
            <a:ext cx="9509760" cy="690108"/>
          </a:xfrm>
        </p:spPr>
        <p:txBody>
          <a:bodyPr/>
          <a:lstStyle/>
          <a:p>
            <a:pPr algn="ctr"/>
            <a:r>
              <a:rPr lang="de-DE" dirty="0" smtClean="0"/>
              <a:t>Jenkins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821803"/>
            <a:ext cx="10232020" cy="5729468"/>
          </a:xfrm>
        </p:spPr>
      </p:pic>
    </p:spTree>
    <p:extLst>
      <p:ext uri="{BB962C8B-B14F-4D97-AF65-F5344CB8AC3E}">
        <p14:creationId xmlns:p14="http://schemas.microsoft.com/office/powerpoint/2010/main" val="15901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120" y="156520"/>
            <a:ext cx="9509760" cy="48603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Pom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642552"/>
            <a:ext cx="9236264" cy="5782962"/>
          </a:xfrm>
        </p:spPr>
      </p:pic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_Design_Yellow_TP102900996.potx" id="{9D100F31-F3EE-4298-9333-BD1D40A6E862}" vid="{2A1EEA70-B009-44D3-87AF-9E92D700D228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Gelbe Bänder (Breitbild)</Template>
  <TotalTime>0</TotalTime>
  <Words>53</Words>
  <Application>Microsoft Office PowerPoint</Application>
  <PresentationFormat>Breitbild</PresentationFormat>
  <Paragraphs>29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Banded Design Yellow 16x9</vt:lpstr>
      <vt:lpstr>DiceWars</vt:lpstr>
      <vt:lpstr>Inhalt</vt:lpstr>
      <vt:lpstr>Git</vt:lpstr>
      <vt:lpstr>Scrum</vt:lpstr>
      <vt:lpstr>Scrum(2)</vt:lpstr>
      <vt:lpstr>Structure 101, Architektur</vt:lpstr>
      <vt:lpstr>Sonar</vt:lpstr>
      <vt:lpstr>Jenkins</vt:lpstr>
      <vt:lpstr>Pom</vt:lpstr>
      <vt:lpstr>Cost Estimation</vt:lpstr>
      <vt:lpstr>Patterns</vt:lpstr>
      <vt:lpstr>Dependency Injection</vt:lpstr>
      <vt:lpstr>TUI Development</vt:lpstr>
      <vt:lpstr>GUI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2016-06-27T14:36:31Z</dcterms:created>
  <dcterms:modified xsi:type="dcterms:W3CDTF">2016-06-30T14:47:39Z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